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F13-EFC2-4C91-B7D3-32E457D7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960A6-90B4-4DCB-ADAF-87C809219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215B-F2E6-42A4-A6E5-BBC4952A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F31C-0E24-4BB4-BA10-2277B31D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C51A-CAB1-4122-9A53-876B90A1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26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3A0A-8F1E-4075-BC05-EADF0836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91034-2AAE-4ADA-8711-9B4348EE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4005C-9950-40F1-8056-41071EAA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E91C-1535-4B74-ABE6-35A2E58F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1C8A-83BA-4672-9283-C90CA4D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385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2034F-2166-402F-8151-F12AC9E7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5D235-EAFF-45FC-9292-E94F555C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73C8-60B6-40EF-A624-470ADA27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E5A6-B334-4551-B620-A1A68453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E9C3-328B-43FE-B5CE-3CBABEC3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73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1ADF-7F27-4006-92DD-18D0B242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6ABF-E904-4B20-8ADD-CDA4D323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416C-E9C6-4502-9FEE-CB9E608E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936C-9AE7-446C-BDC6-7B233316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9F3E-3B4E-4322-8A18-A71446FD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183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7A07-DC95-4960-8992-BC5E8123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7AA4-E71F-4890-8834-00E3582B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36B9-9D5E-44DC-8740-1C8763B6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060-C50B-405F-AE84-D545F672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C6C3-1F8E-41BE-B388-AC1A4FA8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674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4F14-8BBB-4863-BE5A-626E6DC7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A10F-B5F7-4BC3-8D41-0DE2DFA2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8814-9D3B-4A7D-9AA4-FD10E71F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0F244-108D-4D00-9F04-65EFB7C1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B743A-76F5-4F42-A351-F3960977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C3149-9566-4031-8DDE-D14D8394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2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D368-6243-4631-B0D0-BB52157F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6AEC-B1AC-4272-A7BF-1AB2E222E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FA2ED-6F6B-45F8-BF6F-21CCA0C6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F5160-22BE-4F6C-9C8F-090C06204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A8A63-19A1-4683-BC8A-09481C078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F73AC-3126-446F-AD7B-15B8713B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35768-8056-4337-8398-615442DC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E6F7-E487-4112-ACFE-76730CF7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786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C34B-5ACB-41E4-B849-95CA2886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46FDF-D57B-4280-8693-3A5F61A9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7BA6D-019B-4836-A538-3AE1B691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30157-DB68-417E-AD9B-021A564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36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11B0C-0B26-4E9A-8DD2-41BF18E7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465CE-F375-4083-94A6-FD0F02BB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A1165-ED17-4567-9C98-E30868B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906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E575-FB44-416D-8FC9-31AF631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4E6A-61D1-4541-9FC6-2592928D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2221C-3B1F-4B31-BF47-2500496A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3BB9-80D0-4FEB-BE3B-7EF4AC8D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E9018-5663-494C-9A4F-7E7EC55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59B1E-2741-40D9-A2B9-506AC5BE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74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EE67-23ED-400B-A9B2-693A3F10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9DB9E-CF5F-428D-ADCC-048BEE485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AD1D-D65D-4ADD-A6A2-BD1821D4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8601-8A77-4C24-A483-C35CB221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A4C-F8E7-49A3-B9B7-DA3DA9B5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AC65-3A6D-435F-9CB9-D4951128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6D6F4-BFD4-4AFB-ACBE-3CBED56E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94AC-7F1E-4AD8-AF02-A288B916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49A4-32A1-42FB-BFAB-7F6710CFA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A6DD-730A-4AE9-A3E9-34E01B27C591}" type="datetimeFigureOut">
              <a:rPr lang="en-PH" smtClean="0"/>
              <a:t>21/02/2021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3374-5065-4EE9-B17D-2A3F6002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5B5D-1802-4348-B5F9-C9135F87E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B105-F3D7-419A-8C60-C82FD8691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9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DB2F21-17DF-4FF1-B5A1-EBFA4B7AFE3B}"/>
              </a:ext>
            </a:extLst>
          </p:cNvPr>
          <p:cNvSpPr txBox="1"/>
          <p:nvPr/>
        </p:nvSpPr>
        <p:spPr>
          <a:xfrm>
            <a:off x="4078747" y="4352326"/>
            <a:ext cx="479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spc="3500" dirty="0">
                <a:solidFill>
                  <a:schemeClr val="bg1"/>
                </a:solidFill>
                <a:latin typeface="Russo One" panose="02000503050000020004" pitchFamily="2" charset="0"/>
              </a:rPr>
              <a:t>BUSTERS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ECC535-7DE0-4C5B-B4F5-58C0D5DCE642}"/>
              </a:ext>
            </a:extLst>
          </p:cNvPr>
          <p:cNvGrpSpPr/>
          <p:nvPr/>
        </p:nvGrpSpPr>
        <p:grpSpPr>
          <a:xfrm flipH="1">
            <a:off x="7796109" y="1753557"/>
            <a:ext cx="405696" cy="1623357"/>
            <a:chOff x="1372224" y="1962034"/>
            <a:chExt cx="595709" cy="252931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01" name="Isosceles Triangle 3">
              <a:extLst>
                <a:ext uri="{FF2B5EF4-FFF2-40B4-BE49-F238E27FC236}">
                  <a16:creationId xmlns:a16="http://schemas.microsoft.com/office/drawing/2014/main" id="{B6DAA72E-0E3D-4D89-961E-7A97FDAA5E71}"/>
                </a:ext>
              </a:extLst>
            </p:cNvPr>
            <p:cNvSpPr/>
            <p:nvPr/>
          </p:nvSpPr>
          <p:spPr>
            <a:xfrm>
              <a:off x="1376729" y="1962034"/>
              <a:ext cx="540397" cy="2529312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21442 w 540397"/>
                <a:gd name="connsiteY4" fmla="*/ 741765 h 2190415"/>
                <a:gd name="connsiteX5" fmla="*/ 303303 w 540397"/>
                <a:gd name="connsiteY5" fmla="*/ 1073714 h 2190415"/>
                <a:gd name="connsiteX6" fmla="*/ 488575 w 540397"/>
                <a:gd name="connsiteY6" fmla="*/ 1901623 h 2190415"/>
                <a:gd name="connsiteX7" fmla="*/ 489421 w 540397"/>
                <a:gd name="connsiteY7" fmla="*/ 2190415 h 2190415"/>
                <a:gd name="connsiteX8" fmla="*/ 36267 w 540397"/>
                <a:gd name="connsiteY8" fmla="*/ 2190415 h 219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397" h="2190415">
                  <a:moveTo>
                    <a:pt x="36267" y="2190415"/>
                  </a:moveTo>
                  <a:cubicBezTo>
                    <a:pt x="219687" y="1327264"/>
                    <a:pt x="-33864" y="1321870"/>
                    <a:pt x="3899" y="871413"/>
                  </a:cubicBezTo>
                  <a:cubicBezTo>
                    <a:pt x="83471" y="647533"/>
                    <a:pt x="68740" y="576792"/>
                    <a:pt x="471993" y="69691"/>
                  </a:cubicBezTo>
                  <a:cubicBezTo>
                    <a:pt x="538315" y="-33861"/>
                    <a:pt x="555549" y="-30361"/>
                    <a:pt x="527434" y="136976"/>
                  </a:cubicBezTo>
                  <a:cubicBezTo>
                    <a:pt x="505692" y="249713"/>
                    <a:pt x="358797" y="585642"/>
                    <a:pt x="321442" y="741765"/>
                  </a:cubicBezTo>
                  <a:cubicBezTo>
                    <a:pt x="284087" y="897888"/>
                    <a:pt x="278797" y="881129"/>
                    <a:pt x="303303" y="1073714"/>
                  </a:cubicBezTo>
                  <a:cubicBezTo>
                    <a:pt x="349158" y="1329962"/>
                    <a:pt x="442720" y="1645375"/>
                    <a:pt x="488575" y="1901623"/>
                  </a:cubicBezTo>
                  <a:cubicBezTo>
                    <a:pt x="559196" y="2084908"/>
                    <a:pt x="489139" y="2094151"/>
                    <a:pt x="489421" y="2190415"/>
                  </a:cubicBezTo>
                  <a:lnTo>
                    <a:pt x="36267" y="2190415"/>
                  </a:lnTo>
                  <a:close/>
                </a:path>
              </a:pathLst>
            </a:cu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Isosceles Triangle 3">
              <a:extLst>
                <a:ext uri="{FF2B5EF4-FFF2-40B4-BE49-F238E27FC236}">
                  <a16:creationId xmlns:a16="http://schemas.microsoft.com/office/drawing/2014/main" id="{CE5A8CC8-A790-4F56-9653-E106ED7B4495}"/>
                </a:ext>
              </a:extLst>
            </p:cNvPr>
            <p:cNvSpPr/>
            <p:nvPr/>
          </p:nvSpPr>
          <p:spPr>
            <a:xfrm>
              <a:off x="1372224" y="1997777"/>
              <a:ext cx="507782" cy="2484226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77215 w 540397"/>
                <a:gd name="connsiteY4" fmla="*/ 1034555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20119"/>
                <a:gd name="connsiteY0" fmla="*/ 2182325 h 2182325"/>
                <a:gd name="connsiteX1" fmla="*/ 3899 w 520119"/>
                <a:gd name="connsiteY1" fmla="*/ 863323 h 2182325"/>
                <a:gd name="connsiteX2" fmla="*/ 471993 w 520119"/>
                <a:gd name="connsiteY2" fmla="*/ 61601 h 2182325"/>
                <a:gd name="connsiteX3" fmla="*/ 482217 w 520119"/>
                <a:gd name="connsiteY3" fmla="*/ 150641 h 2182325"/>
                <a:gd name="connsiteX4" fmla="*/ 77215 w 520119"/>
                <a:gd name="connsiteY4" fmla="*/ 1026465 h 2182325"/>
                <a:gd name="connsiteX5" fmla="*/ 488575 w 520119"/>
                <a:gd name="connsiteY5" fmla="*/ 1893533 h 2182325"/>
                <a:gd name="connsiteX6" fmla="*/ 489421 w 520119"/>
                <a:gd name="connsiteY6" fmla="*/ 2182325 h 2182325"/>
                <a:gd name="connsiteX7" fmla="*/ 36267 w 520119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488575 w 512822"/>
                <a:gd name="connsiteY5" fmla="*/ 1893533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207221 w 512822"/>
                <a:gd name="connsiteY5" fmla="*/ 1562858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77215 w 512822"/>
                <a:gd name="connsiteY5" fmla="*/ 1026465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62143 w 512822"/>
                <a:gd name="connsiteY5" fmla="*/ 952498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07782"/>
                <a:gd name="connsiteY0" fmla="*/ 2187892 h 2187892"/>
                <a:gd name="connsiteX1" fmla="*/ 3899 w 507782"/>
                <a:gd name="connsiteY1" fmla="*/ 868890 h 2187892"/>
                <a:gd name="connsiteX2" fmla="*/ 462518 w 507782"/>
                <a:gd name="connsiteY2" fmla="*/ 58822 h 2187892"/>
                <a:gd name="connsiteX3" fmla="*/ 482217 w 507782"/>
                <a:gd name="connsiteY3" fmla="*/ 156208 h 2187892"/>
                <a:gd name="connsiteX4" fmla="*/ 261153 w 507782"/>
                <a:gd name="connsiteY4" fmla="*/ 460777 h 2187892"/>
                <a:gd name="connsiteX5" fmla="*/ 62143 w 507782"/>
                <a:gd name="connsiteY5" fmla="*/ 958065 h 2187892"/>
                <a:gd name="connsiteX6" fmla="*/ 207221 w 507782"/>
                <a:gd name="connsiteY6" fmla="*/ 1568425 h 2187892"/>
                <a:gd name="connsiteX7" fmla="*/ 238213 w 507782"/>
                <a:gd name="connsiteY7" fmla="*/ 2187892 h 2187892"/>
                <a:gd name="connsiteX8" fmla="*/ 36267 w 507782"/>
                <a:gd name="connsiteY8" fmla="*/ 2187892 h 218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2" h="2187892">
                  <a:moveTo>
                    <a:pt x="36267" y="2187892"/>
                  </a:moveTo>
                  <a:cubicBezTo>
                    <a:pt x="219687" y="1324741"/>
                    <a:pt x="-33864" y="1319347"/>
                    <a:pt x="3899" y="868890"/>
                  </a:cubicBezTo>
                  <a:cubicBezTo>
                    <a:pt x="83471" y="645010"/>
                    <a:pt x="59265" y="565923"/>
                    <a:pt x="462518" y="58822"/>
                  </a:cubicBezTo>
                  <a:cubicBezTo>
                    <a:pt x="528840" y="-44730"/>
                    <a:pt x="510332" y="-11129"/>
                    <a:pt x="482217" y="156208"/>
                  </a:cubicBezTo>
                  <a:cubicBezTo>
                    <a:pt x="454613" y="221084"/>
                    <a:pt x="328653" y="314806"/>
                    <a:pt x="261153" y="460777"/>
                  </a:cubicBezTo>
                  <a:cubicBezTo>
                    <a:pt x="193653" y="606748"/>
                    <a:pt x="78668" y="772732"/>
                    <a:pt x="62143" y="958065"/>
                  </a:cubicBezTo>
                  <a:cubicBezTo>
                    <a:pt x="107998" y="1214313"/>
                    <a:pt x="161366" y="1312177"/>
                    <a:pt x="207221" y="1568425"/>
                  </a:cubicBezTo>
                  <a:cubicBezTo>
                    <a:pt x="277842" y="1751710"/>
                    <a:pt x="237931" y="2091628"/>
                    <a:pt x="238213" y="2187892"/>
                  </a:cubicBezTo>
                  <a:lnTo>
                    <a:pt x="36267" y="218789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B8402777-8C67-410F-920E-BA1D4C95784E}"/>
                </a:ext>
              </a:extLst>
            </p:cNvPr>
            <p:cNvGrpSpPr/>
            <p:nvPr/>
          </p:nvGrpSpPr>
          <p:grpSpPr>
            <a:xfrm>
              <a:off x="1827385" y="2212340"/>
              <a:ext cx="75953" cy="125288"/>
              <a:chOff x="2108625" y="1400499"/>
              <a:chExt cx="866839" cy="1429890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B4A2BD4F-ABC0-49F8-9699-683098D80756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34" name="Trapezoid 7">
                  <a:extLst>
                    <a:ext uri="{FF2B5EF4-FFF2-40B4-BE49-F238E27FC236}">
                      <a16:creationId xmlns:a16="http://schemas.microsoft.com/office/drawing/2014/main" id="{545988D4-4D8C-4CF6-A377-2339C6B5E77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74333C17-253A-4724-9310-766CD22FA03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3" name="Freeform 274">
                <a:extLst>
                  <a:ext uri="{FF2B5EF4-FFF2-40B4-BE49-F238E27FC236}">
                    <a16:creationId xmlns:a16="http://schemas.microsoft.com/office/drawing/2014/main" id="{F676AF1E-5534-4B46-933C-6EB4E7872C81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3D27907C-02D3-44C0-8048-7533216A8847}"/>
                </a:ext>
              </a:extLst>
            </p:cNvPr>
            <p:cNvGrpSpPr/>
            <p:nvPr/>
          </p:nvGrpSpPr>
          <p:grpSpPr>
            <a:xfrm>
              <a:off x="1793400" y="2357120"/>
              <a:ext cx="75953" cy="125288"/>
              <a:chOff x="2108625" y="1400499"/>
              <a:chExt cx="866839" cy="1429890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D1B7437D-3ECE-44AA-9F64-E756B1CFC3B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29" name="Trapezoid 7">
                  <a:extLst>
                    <a:ext uri="{FF2B5EF4-FFF2-40B4-BE49-F238E27FC236}">
                      <a16:creationId xmlns:a16="http://schemas.microsoft.com/office/drawing/2014/main" id="{172CFE95-D1EE-408F-9CEE-21EC9D714A79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72DB9BE7-7B9A-49B1-947E-92AE46E7521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7" name="Freeform 270">
                <a:extLst>
                  <a:ext uri="{FF2B5EF4-FFF2-40B4-BE49-F238E27FC236}">
                    <a16:creationId xmlns:a16="http://schemas.microsoft.com/office/drawing/2014/main" id="{FA39EAC7-EBEB-4E6A-A391-76FDC2F0136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5" name="Group 904">
              <a:extLst>
                <a:ext uri="{FF2B5EF4-FFF2-40B4-BE49-F238E27FC236}">
                  <a16:creationId xmlns:a16="http://schemas.microsoft.com/office/drawing/2014/main" id="{48AF02FE-4153-4B28-AEAA-C5D81831A43A}"/>
                </a:ext>
              </a:extLst>
            </p:cNvPr>
            <p:cNvGrpSpPr/>
            <p:nvPr/>
          </p:nvGrpSpPr>
          <p:grpSpPr>
            <a:xfrm>
              <a:off x="1706084" y="2318341"/>
              <a:ext cx="75953" cy="125288"/>
              <a:chOff x="2108625" y="1400499"/>
              <a:chExt cx="866839" cy="1429890"/>
            </a:xfrm>
          </p:grpSpPr>
          <p:grpSp>
            <p:nvGrpSpPr>
              <p:cNvPr id="1021" name="Group 1020">
                <a:extLst>
                  <a:ext uri="{FF2B5EF4-FFF2-40B4-BE49-F238E27FC236}">
                    <a16:creationId xmlns:a16="http://schemas.microsoft.com/office/drawing/2014/main" id="{D3477198-E1FC-4613-AE2D-DBEB0B27562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23" name="Trapezoid 7">
                  <a:extLst>
                    <a:ext uri="{FF2B5EF4-FFF2-40B4-BE49-F238E27FC236}">
                      <a16:creationId xmlns:a16="http://schemas.microsoft.com/office/drawing/2014/main" id="{7F9D600F-3127-43FC-92D1-7A859A761F12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6D268C73-0DED-4526-896B-626EA3F93F6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2" name="Freeform 266">
                <a:extLst>
                  <a:ext uri="{FF2B5EF4-FFF2-40B4-BE49-F238E27FC236}">
                    <a16:creationId xmlns:a16="http://schemas.microsoft.com/office/drawing/2014/main" id="{3D077914-CA89-49CB-89DE-CB5B9A4256CB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1D9EA36C-AAFD-4231-B73E-6F8FA6A938B0}"/>
                </a:ext>
              </a:extLst>
            </p:cNvPr>
            <p:cNvGrpSpPr/>
            <p:nvPr/>
          </p:nvGrpSpPr>
          <p:grpSpPr>
            <a:xfrm rot="19303099">
              <a:off x="1831659" y="4118623"/>
              <a:ext cx="136274" cy="224791"/>
              <a:chOff x="2108625" y="1400499"/>
              <a:chExt cx="866839" cy="1429890"/>
            </a:xfrm>
          </p:grpSpPr>
          <p:grpSp>
            <p:nvGrpSpPr>
              <p:cNvPr id="1017" name="Group 1016">
                <a:extLst>
                  <a:ext uri="{FF2B5EF4-FFF2-40B4-BE49-F238E27FC236}">
                    <a16:creationId xmlns:a16="http://schemas.microsoft.com/office/drawing/2014/main" id="{9352D272-3FAB-44C9-BC1D-03CF7E881853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19" name="Trapezoid 7">
                  <a:extLst>
                    <a:ext uri="{FF2B5EF4-FFF2-40B4-BE49-F238E27FC236}">
                      <a16:creationId xmlns:a16="http://schemas.microsoft.com/office/drawing/2014/main" id="{FAA5F847-670C-4A13-8A2D-7AC29D7424C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Oval 1019">
                  <a:extLst>
                    <a:ext uri="{FF2B5EF4-FFF2-40B4-BE49-F238E27FC236}">
                      <a16:creationId xmlns:a16="http://schemas.microsoft.com/office/drawing/2014/main" id="{53E02D7F-F351-40A2-9A21-045CF71DB61A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8" name="Freeform 262">
                <a:extLst>
                  <a:ext uri="{FF2B5EF4-FFF2-40B4-BE49-F238E27FC236}">
                    <a16:creationId xmlns:a16="http://schemas.microsoft.com/office/drawing/2014/main" id="{91563724-22D4-4FAB-B9BB-82B959D5C83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B7A1918E-657A-48AF-ABAA-7872F095E2D1}"/>
                </a:ext>
              </a:extLst>
            </p:cNvPr>
            <p:cNvGrpSpPr/>
            <p:nvPr/>
          </p:nvGrpSpPr>
          <p:grpSpPr>
            <a:xfrm rot="19166536">
              <a:off x="1665939" y="4148878"/>
              <a:ext cx="136274" cy="224791"/>
              <a:chOff x="2108625" y="1400499"/>
              <a:chExt cx="866839" cy="1429890"/>
            </a:xfrm>
          </p:grpSpPr>
          <p:grpSp>
            <p:nvGrpSpPr>
              <p:cNvPr id="1013" name="Group 1012">
                <a:extLst>
                  <a:ext uri="{FF2B5EF4-FFF2-40B4-BE49-F238E27FC236}">
                    <a16:creationId xmlns:a16="http://schemas.microsoft.com/office/drawing/2014/main" id="{A5697E4B-3AD6-43C6-B61B-5A5B1B567188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15" name="Trapezoid 7">
                  <a:extLst>
                    <a:ext uri="{FF2B5EF4-FFF2-40B4-BE49-F238E27FC236}">
                      <a16:creationId xmlns:a16="http://schemas.microsoft.com/office/drawing/2014/main" id="{8A393F3C-DA81-43F5-9D62-B0BD61B90B7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Oval 1015">
                  <a:extLst>
                    <a:ext uri="{FF2B5EF4-FFF2-40B4-BE49-F238E27FC236}">
                      <a16:creationId xmlns:a16="http://schemas.microsoft.com/office/drawing/2014/main" id="{BD1E43E6-5ADC-4BE2-8F0C-23CEF49B7C4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4" name="Freeform 258">
                <a:extLst>
                  <a:ext uri="{FF2B5EF4-FFF2-40B4-BE49-F238E27FC236}">
                    <a16:creationId xmlns:a16="http://schemas.microsoft.com/office/drawing/2014/main" id="{4A147B78-072A-4883-8F3E-91B975E225C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8" name="Group 907">
              <a:extLst>
                <a:ext uri="{FF2B5EF4-FFF2-40B4-BE49-F238E27FC236}">
                  <a16:creationId xmlns:a16="http://schemas.microsoft.com/office/drawing/2014/main" id="{6A4028B8-C162-4A45-844C-5393F611EA93}"/>
                </a:ext>
              </a:extLst>
            </p:cNvPr>
            <p:cNvGrpSpPr/>
            <p:nvPr/>
          </p:nvGrpSpPr>
          <p:grpSpPr>
            <a:xfrm rot="19303099">
              <a:off x="1792657" y="3935421"/>
              <a:ext cx="100772" cy="166228"/>
              <a:chOff x="2108625" y="1400499"/>
              <a:chExt cx="866839" cy="1429890"/>
            </a:xfrm>
          </p:grpSpPr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8CC8FE8D-DD12-4C95-B432-F9B4A39F2A4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11" name="Trapezoid 7">
                  <a:extLst>
                    <a:ext uri="{FF2B5EF4-FFF2-40B4-BE49-F238E27FC236}">
                      <a16:creationId xmlns:a16="http://schemas.microsoft.com/office/drawing/2014/main" id="{4FC61727-4059-4065-86F6-1CFF61B0A62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00924F26-9EC2-4F29-9C8C-754D3DFE21DA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0" name="Freeform 254">
                <a:extLst>
                  <a:ext uri="{FF2B5EF4-FFF2-40B4-BE49-F238E27FC236}">
                    <a16:creationId xmlns:a16="http://schemas.microsoft.com/office/drawing/2014/main" id="{2380BC4E-4AF8-4519-87E9-AD385F6D56A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0A35E626-B6AB-476E-BBC1-FDCFD8D1D165}"/>
                </a:ext>
              </a:extLst>
            </p:cNvPr>
            <p:cNvGrpSpPr/>
            <p:nvPr/>
          </p:nvGrpSpPr>
          <p:grpSpPr>
            <a:xfrm rot="19303505">
              <a:off x="1647893" y="3960412"/>
              <a:ext cx="100772" cy="166228"/>
              <a:chOff x="2108625" y="1400499"/>
              <a:chExt cx="866839" cy="1429890"/>
            </a:xfrm>
          </p:grpSpPr>
          <p:grpSp>
            <p:nvGrpSpPr>
              <p:cNvPr id="1005" name="Group 1004">
                <a:extLst>
                  <a:ext uri="{FF2B5EF4-FFF2-40B4-BE49-F238E27FC236}">
                    <a16:creationId xmlns:a16="http://schemas.microsoft.com/office/drawing/2014/main" id="{C2B9A774-F0BB-49A9-9E9C-F6F2233369F5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07" name="Trapezoid 7">
                  <a:extLst>
                    <a:ext uri="{FF2B5EF4-FFF2-40B4-BE49-F238E27FC236}">
                      <a16:creationId xmlns:a16="http://schemas.microsoft.com/office/drawing/2014/main" id="{5E710CD5-5006-45DB-B2FD-E1F52546A335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8" name="Oval 1007">
                  <a:extLst>
                    <a:ext uri="{FF2B5EF4-FFF2-40B4-BE49-F238E27FC236}">
                      <a16:creationId xmlns:a16="http://schemas.microsoft.com/office/drawing/2014/main" id="{0C892B97-9414-43A7-8CD2-1B2CD32C300C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6" name="Freeform 250">
                <a:extLst>
                  <a:ext uri="{FF2B5EF4-FFF2-40B4-BE49-F238E27FC236}">
                    <a16:creationId xmlns:a16="http://schemas.microsoft.com/office/drawing/2014/main" id="{B3025740-D2CA-497D-8E93-210429A713D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0" name="Group 909">
              <a:extLst>
                <a:ext uri="{FF2B5EF4-FFF2-40B4-BE49-F238E27FC236}">
                  <a16:creationId xmlns:a16="http://schemas.microsoft.com/office/drawing/2014/main" id="{9C6FFC5B-E4A2-4A28-90CE-DC5EC865BC80}"/>
                </a:ext>
              </a:extLst>
            </p:cNvPr>
            <p:cNvGrpSpPr/>
            <p:nvPr/>
          </p:nvGrpSpPr>
          <p:grpSpPr>
            <a:xfrm rot="19303099">
              <a:off x="1752559" y="3764251"/>
              <a:ext cx="83407" cy="137584"/>
              <a:chOff x="2108625" y="1400499"/>
              <a:chExt cx="866839" cy="1429890"/>
            </a:xfrm>
          </p:grpSpPr>
          <p:grpSp>
            <p:nvGrpSpPr>
              <p:cNvPr id="1001" name="Group 1000">
                <a:extLst>
                  <a:ext uri="{FF2B5EF4-FFF2-40B4-BE49-F238E27FC236}">
                    <a16:creationId xmlns:a16="http://schemas.microsoft.com/office/drawing/2014/main" id="{BD25982A-EFC3-4D0E-9102-E43DD7ED9513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03" name="Trapezoid 7">
                  <a:extLst>
                    <a:ext uri="{FF2B5EF4-FFF2-40B4-BE49-F238E27FC236}">
                      <a16:creationId xmlns:a16="http://schemas.microsoft.com/office/drawing/2014/main" id="{2B700CD5-DF5E-4B47-A066-9C8F77081EF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Oval 1003">
                  <a:extLst>
                    <a:ext uri="{FF2B5EF4-FFF2-40B4-BE49-F238E27FC236}">
                      <a16:creationId xmlns:a16="http://schemas.microsoft.com/office/drawing/2014/main" id="{3B207E64-5388-43E2-A313-AECD5DE012F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2" name="Freeform 246">
                <a:extLst>
                  <a:ext uri="{FF2B5EF4-FFF2-40B4-BE49-F238E27FC236}">
                    <a16:creationId xmlns:a16="http://schemas.microsoft.com/office/drawing/2014/main" id="{F9B6DAB4-9D0F-4BF7-97BE-7A831F7378B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1" name="Group 910">
              <a:extLst>
                <a:ext uri="{FF2B5EF4-FFF2-40B4-BE49-F238E27FC236}">
                  <a16:creationId xmlns:a16="http://schemas.microsoft.com/office/drawing/2014/main" id="{B7BBBBC9-5B25-4544-876F-64C6C12A3D19}"/>
                </a:ext>
              </a:extLst>
            </p:cNvPr>
            <p:cNvGrpSpPr/>
            <p:nvPr/>
          </p:nvGrpSpPr>
          <p:grpSpPr>
            <a:xfrm rot="19166536">
              <a:off x="1640320" y="3762587"/>
              <a:ext cx="83407" cy="137584"/>
              <a:chOff x="2108625" y="1400499"/>
              <a:chExt cx="866839" cy="1429890"/>
            </a:xfrm>
          </p:grpSpPr>
          <p:grpSp>
            <p:nvGrpSpPr>
              <p:cNvPr id="997" name="Group 996">
                <a:extLst>
                  <a:ext uri="{FF2B5EF4-FFF2-40B4-BE49-F238E27FC236}">
                    <a16:creationId xmlns:a16="http://schemas.microsoft.com/office/drawing/2014/main" id="{623AAA29-D53E-4506-9EAA-12A9919E152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99" name="Trapezoid 7">
                  <a:extLst>
                    <a:ext uri="{FF2B5EF4-FFF2-40B4-BE49-F238E27FC236}">
                      <a16:creationId xmlns:a16="http://schemas.microsoft.com/office/drawing/2014/main" id="{A45E2346-4197-4DF4-8B41-7ACE66EF4F7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Oval 999">
                  <a:extLst>
                    <a:ext uri="{FF2B5EF4-FFF2-40B4-BE49-F238E27FC236}">
                      <a16:creationId xmlns:a16="http://schemas.microsoft.com/office/drawing/2014/main" id="{56C064B6-6E7D-4E8A-8ED7-17AC722F3D0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8" name="Freeform 242">
                <a:extLst>
                  <a:ext uri="{FF2B5EF4-FFF2-40B4-BE49-F238E27FC236}">
                    <a16:creationId xmlns:a16="http://schemas.microsoft.com/office/drawing/2014/main" id="{0C905F12-4E38-4769-B299-A8FFF72932EB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5A6B9DA5-21D1-4C86-9FA9-91A3672555D7}"/>
                </a:ext>
              </a:extLst>
            </p:cNvPr>
            <p:cNvGrpSpPr/>
            <p:nvPr/>
          </p:nvGrpSpPr>
          <p:grpSpPr>
            <a:xfrm rot="19303099">
              <a:off x="1733643" y="3592850"/>
              <a:ext cx="83407" cy="137584"/>
              <a:chOff x="2108625" y="1400499"/>
              <a:chExt cx="866839" cy="1429890"/>
            </a:xfrm>
          </p:grpSpPr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41DAD197-CE89-4441-823F-7168D152040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95" name="Trapezoid 7">
                  <a:extLst>
                    <a:ext uri="{FF2B5EF4-FFF2-40B4-BE49-F238E27FC236}">
                      <a16:creationId xmlns:a16="http://schemas.microsoft.com/office/drawing/2014/main" id="{02A57A02-22E3-4041-9DA6-24C1F0F78EF1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6" name="Oval 995">
                  <a:extLst>
                    <a:ext uri="{FF2B5EF4-FFF2-40B4-BE49-F238E27FC236}">
                      <a16:creationId xmlns:a16="http://schemas.microsoft.com/office/drawing/2014/main" id="{F339CEB6-1E38-4AF8-B421-494A3BB2372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4" name="Freeform 238">
                <a:extLst>
                  <a:ext uri="{FF2B5EF4-FFF2-40B4-BE49-F238E27FC236}">
                    <a16:creationId xmlns:a16="http://schemas.microsoft.com/office/drawing/2014/main" id="{8B93C4AE-162B-4DBF-9F3C-0F0717AB6E40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102AAE05-D54B-4BC6-90C2-D54B5403D8AF}"/>
                </a:ext>
              </a:extLst>
            </p:cNvPr>
            <p:cNvGrpSpPr/>
            <p:nvPr/>
          </p:nvGrpSpPr>
          <p:grpSpPr>
            <a:xfrm rot="19166536">
              <a:off x="1621404" y="3591186"/>
              <a:ext cx="83407" cy="137584"/>
              <a:chOff x="2108625" y="1400499"/>
              <a:chExt cx="866839" cy="1429890"/>
            </a:xfrm>
          </p:grpSpPr>
          <p:grpSp>
            <p:nvGrpSpPr>
              <p:cNvPr id="989" name="Group 988">
                <a:extLst>
                  <a:ext uri="{FF2B5EF4-FFF2-40B4-BE49-F238E27FC236}">
                    <a16:creationId xmlns:a16="http://schemas.microsoft.com/office/drawing/2014/main" id="{D677BAB2-3845-4510-99A6-5E2EE341EE8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91" name="Trapezoid 7">
                  <a:extLst>
                    <a:ext uri="{FF2B5EF4-FFF2-40B4-BE49-F238E27FC236}">
                      <a16:creationId xmlns:a16="http://schemas.microsoft.com/office/drawing/2014/main" id="{3ED87229-F219-46BA-B504-C26BC949E8E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0B869C4C-BD73-46ED-8DD5-F9A10C987A7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0" name="Freeform 234">
                <a:extLst>
                  <a:ext uri="{FF2B5EF4-FFF2-40B4-BE49-F238E27FC236}">
                    <a16:creationId xmlns:a16="http://schemas.microsoft.com/office/drawing/2014/main" id="{A5D9981F-4CAA-49ED-9B9D-73B8079BE25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4" name="Group 913">
              <a:extLst>
                <a:ext uri="{FF2B5EF4-FFF2-40B4-BE49-F238E27FC236}">
                  <a16:creationId xmlns:a16="http://schemas.microsoft.com/office/drawing/2014/main" id="{C413581A-93E1-4001-8862-DC6C25B112C4}"/>
                </a:ext>
              </a:extLst>
            </p:cNvPr>
            <p:cNvGrpSpPr/>
            <p:nvPr/>
          </p:nvGrpSpPr>
          <p:grpSpPr>
            <a:xfrm rot="19303099">
              <a:off x="1668557" y="3437114"/>
              <a:ext cx="83407" cy="137584"/>
              <a:chOff x="2108625" y="1400499"/>
              <a:chExt cx="866839" cy="1429890"/>
            </a:xfrm>
          </p:grpSpPr>
          <p:grpSp>
            <p:nvGrpSpPr>
              <p:cNvPr id="985" name="Group 984">
                <a:extLst>
                  <a:ext uri="{FF2B5EF4-FFF2-40B4-BE49-F238E27FC236}">
                    <a16:creationId xmlns:a16="http://schemas.microsoft.com/office/drawing/2014/main" id="{BC376796-A65A-4592-ABC0-0A476E11FC6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87" name="Trapezoid 7">
                  <a:extLst>
                    <a:ext uri="{FF2B5EF4-FFF2-40B4-BE49-F238E27FC236}">
                      <a16:creationId xmlns:a16="http://schemas.microsoft.com/office/drawing/2014/main" id="{A0E0814D-9BE2-43BE-8900-729BED21567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8" name="Oval 987">
                  <a:extLst>
                    <a:ext uri="{FF2B5EF4-FFF2-40B4-BE49-F238E27FC236}">
                      <a16:creationId xmlns:a16="http://schemas.microsoft.com/office/drawing/2014/main" id="{AAF82153-D1FD-4672-9C15-E3D3C4928481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6" name="Freeform 230">
                <a:extLst>
                  <a:ext uri="{FF2B5EF4-FFF2-40B4-BE49-F238E27FC236}">
                    <a16:creationId xmlns:a16="http://schemas.microsoft.com/office/drawing/2014/main" id="{912155B7-9048-4927-81FD-7168FF1C331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5" name="Group 914">
              <a:extLst>
                <a:ext uri="{FF2B5EF4-FFF2-40B4-BE49-F238E27FC236}">
                  <a16:creationId xmlns:a16="http://schemas.microsoft.com/office/drawing/2014/main" id="{CAAF0021-9B78-4F80-9C38-CB5BD1AF47FB}"/>
                </a:ext>
              </a:extLst>
            </p:cNvPr>
            <p:cNvGrpSpPr/>
            <p:nvPr/>
          </p:nvGrpSpPr>
          <p:grpSpPr>
            <a:xfrm rot="19166536">
              <a:off x="1556318" y="3435450"/>
              <a:ext cx="83407" cy="137584"/>
              <a:chOff x="2108625" y="1400499"/>
              <a:chExt cx="866839" cy="1429890"/>
            </a:xfrm>
          </p:grpSpPr>
          <p:grpSp>
            <p:nvGrpSpPr>
              <p:cNvPr id="981" name="Group 980">
                <a:extLst>
                  <a:ext uri="{FF2B5EF4-FFF2-40B4-BE49-F238E27FC236}">
                    <a16:creationId xmlns:a16="http://schemas.microsoft.com/office/drawing/2014/main" id="{EA579B74-26B8-4E3F-99AB-5F6BB138A37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83" name="Trapezoid 7">
                  <a:extLst>
                    <a:ext uri="{FF2B5EF4-FFF2-40B4-BE49-F238E27FC236}">
                      <a16:creationId xmlns:a16="http://schemas.microsoft.com/office/drawing/2014/main" id="{1AF89A63-65F7-4956-9D0E-376148E86655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4" name="Oval 983">
                  <a:extLst>
                    <a:ext uri="{FF2B5EF4-FFF2-40B4-BE49-F238E27FC236}">
                      <a16:creationId xmlns:a16="http://schemas.microsoft.com/office/drawing/2014/main" id="{6740784F-E6F9-4E26-9036-0E614E5C0CB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2" name="Freeform 226">
                <a:extLst>
                  <a:ext uri="{FF2B5EF4-FFF2-40B4-BE49-F238E27FC236}">
                    <a16:creationId xmlns:a16="http://schemas.microsoft.com/office/drawing/2014/main" id="{5884800F-ABE5-4E2B-9A0C-1EDBB7EF262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6" name="Group 915">
              <a:extLst>
                <a:ext uri="{FF2B5EF4-FFF2-40B4-BE49-F238E27FC236}">
                  <a16:creationId xmlns:a16="http://schemas.microsoft.com/office/drawing/2014/main" id="{F5C602F2-00DF-4455-99E0-7F9F1472588D}"/>
                </a:ext>
              </a:extLst>
            </p:cNvPr>
            <p:cNvGrpSpPr/>
            <p:nvPr/>
          </p:nvGrpSpPr>
          <p:grpSpPr>
            <a:xfrm rot="19303099">
              <a:off x="1668558" y="3437115"/>
              <a:ext cx="83407" cy="137584"/>
              <a:chOff x="2108625" y="1400499"/>
              <a:chExt cx="866839" cy="1429890"/>
            </a:xfrm>
          </p:grpSpPr>
          <p:grpSp>
            <p:nvGrpSpPr>
              <p:cNvPr id="977" name="Group 976">
                <a:extLst>
                  <a:ext uri="{FF2B5EF4-FFF2-40B4-BE49-F238E27FC236}">
                    <a16:creationId xmlns:a16="http://schemas.microsoft.com/office/drawing/2014/main" id="{D1674275-5EC3-48BB-9F47-12524FC5BD42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79" name="Trapezoid 7">
                  <a:extLst>
                    <a:ext uri="{FF2B5EF4-FFF2-40B4-BE49-F238E27FC236}">
                      <a16:creationId xmlns:a16="http://schemas.microsoft.com/office/drawing/2014/main" id="{C743CBE9-FA19-4C77-A7F1-D7B86F09203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0" name="Oval 979">
                  <a:extLst>
                    <a:ext uri="{FF2B5EF4-FFF2-40B4-BE49-F238E27FC236}">
                      <a16:creationId xmlns:a16="http://schemas.microsoft.com/office/drawing/2014/main" id="{CD6BC438-FEB1-4175-BDD2-82BEC793875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8" name="Freeform 222">
                <a:extLst>
                  <a:ext uri="{FF2B5EF4-FFF2-40B4-BE49-F238E27FC236}">
                    <a16:creationId xmlns:a16="http://schemas.microsoft.com/office/drawing/2014/main" id="{0A7523DC-A45B-4B16-9081-CF7BC2B41D8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7" name="Group 916">
              <a:extLst>
                <a:ext uri="{FF2B5EF4-FFF2-40B4-BE49-F238E27FC236}">
                  <a16:creationId xmlns:a16="http://schemas.microsoft.com/office/drawing/2014/main" id="{6265A42A-DD44-450F-96B2-6280DEABD30D}"/>
                </a:ext>
              </a:extLst>
            </p:cNvPr>
            <p:cNvGrpSpPr/>
            <p:nvPr/>
          </p:nvGrpSpPr>
          <p:grpSpPr>
            <a:xfrm rot="19166536">
              <a:off x="1531385" y="3269298"/>
              <a:ext cx="83407" cy="137584"/>
              <a:chOff x="2108625" y="1400499"/>
              <a:chExt cx="866839" cy="1429890"/>
            </a:xfrm>
          </p:grpSpPr>
          <p:grpSp>
            <p:nvGrpSpPr>
              <p:cNvPr id="973" name="Group 972">
                <a:extLst>
                  <a:ext uri="{FF2B5EF4-FFF2-40B4-BE49-F238E27FC236}">
                    <a16:creationId xmlns:a16="http://schemas.microsoft.com/office/drawing/2014/main" id="{C3BC9519-B2C3-432C-8B24-0B7B2CA320E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75" name="Trapezoid 7">
                  <a:extLst>
                    <a:ext uri="{FF2B5EF4-FFF2-40B4-BE49-F238E27FC236}">
                      <a16:creationId xmlns:a16="http://schemas.microsoft.com/office/drawing/2014/main" id="{C8AAAC22-7091-4EE1-9EC7-36EB501342ED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6" name="Oval 975">
                  <a:extLst>
                    <a:ext uri="{FF2B5EF4-FFF2-40B4-BE49-F238E27FC236}">
                      <a16:creationId xmlns:a16="http://schemas.microsoft.com/office/drawing/2014/main" id="{C443DBE2-F1B1-4195-9F00-62A509886CB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4" name="Freeform 218">
                <a:extLst>
                  <a:ext uri="{FF2B5EF4-FFF2-40B4-BE49-F238E27FC236}">
                    <a16:creationId xmlns:a16="http://schemas.microsoft.com/office/drawing/2014/main" id="{DCDF5E3F-5A0F-4826-A37B-2A78E81DD97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96AB10C6-929D-4186-A19A-5257FFE2354A}"/>
                </a:ext>
              </a:extLst>
            </p:cNvPr>
            <p:cNvGrpSpPr/>
            <p:nvPr/>
          </p:nvGrpSpPr>
          <p:grpSpPr>
            <a:xfrm rot="19303099">
              <a:off x="1643625" y="3270963"/>
              <a:ext cx="83407" cy="137584"/>
              <a:chOff x="2108625" y="1400499"/>
              <a:chExt cx="866839" cy="1429890"/>
            </a:xfrm>
          </p:grpSpPr>
          <p:grpSp>
            <p:nvGrpSpPr>
              <p:cNvPr id="969" name="Group 968">
                <a:extLst>
                  <a:ext uri="{FF2B5EF4-FFF2-40B4-BE49-F238E27FC236}">
                    <a16:creationId xmlns:a16="http://schemas.microsoft.com/office/drawing/2014/main" id="{DC9889C1-3FAA-4A09-B2EC-D098768C7C07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71" name="Trapezoid 7">
                  <a:extLst>
                    <a:ext uri="{FF2B5EF4-FFF2-40B4-BE49-F238E27FC236}">
                      <a16:creationId xmlns:a16="http://schemas.microsoft.com/office/drawing/2014/main" id="{E9F589D5-18F7-408F-96EE-A4A3138B9211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E4AE7CC1-598A-4D2C-B760-361C6D3BFB4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0" name="Freeform 214">
                <a:extLst>
                  <a:ext uri="{FF2B5EF4-FFF2-40B4-BE49-F238E27FC236}">
                    <a16:creationId xmlns:a16="http://schemas.microsoft.com/office/drawing/2014/main" id="{C7A70225-7773-4CC9-B1CC-189BE5B7D20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549C19C2-840F-4C3D-8850-E534FC685875}"/>
                </a:ext>
              </a:extLst>
            </p:cNvPr>
            <p:cNvGrpSpPr/>
            <p:nvPr/>
          </p:nvGrpSpPr>
          <p:grpSpPr>
            <a:xfrm rot="19166536">
              <a:off x="1497158" y="3115626"/>
              <a:ext cx="83407" cy="137584"/>
              <a:chOff x="2108625" y="1400499"/>
              <a:chExt cx="866839" cy="1429890"/>
            </a:xfrm>
          </p:grpSpPr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F8E220DF-737C-4787-A911-55FAD139AEB5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67" name="Trapezoid 7">
                  <a:extLst>
                    <a:ext uri="{FF2B5EF4-FFF2-40B4-BE49-F238E27FC236}">
                      <a16:creationId xmlns:a16="http://schemas.microsoft.com/office/drawing/2014/main" id="{B73409A4-0FB7-49F3-9E5C-9A1CBE186138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Oval 967">
                  <a:extLst>
                    <a:ext uri="{FF2B5EF4-FFF2-40B4-BE49-F238E27FC236}">
                      <a16:creationId xmlns:a16="http://schemas.microsoft.com/office/drawing/2014/main" id="{31D1AFE6-CE68-45B6-8E84-EC9E294F448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6" name="Freeform 210">
                <a:extLst>
                  <a:ext uri="{FF2B5EF4-FFF2-40B4-BE49-F238E27FC236}">
                    <a16:creationId xmlns:a16="http://schemas.microsoft.com/office/drawing/2014/main" id="{93960433-C92A-4861-B23A-3514C48DD3F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0" name="Group 919">
              <a:extLst>
                <a:ext uri="{FF2B5EF4-FFF2-40B4-BE49-F238E27FC236}">
                  <a16:creationId xmlns:a16="http://schemas.microsoft.com/office/drawing/2014/main" id="{EEA6248C-72AD-4356-A7BA-33F00207E90E}"/>
                </a:ext>
              </a:extLst>
            </p:cNvPr>
            <p:cNvGrpSpPr/>
            <p:nvPr/>
          </p:nvGrpSpPr>
          <p:grpSpPr>
            <a:xfrm rot="19303099">
              <a:off x="1609398" y="3117291"/>
              <a:ext cx="83407" cy="137584"/>
              <a:chOff x="2108625" y="1400499"/>
              <a:chExt cx="866839" cy="1429890"/>
            </a:xfrm>
          </p:grpSpPr>
          <p:grpSp>
            <p:nvGrpSpPr>
              <p:cNvPr id="961" name="Group 960">
                <a:extLst>
                  <a:ext uri="{FF2B5EF4-FFF2-40B4-BE49-F238E27FC236}">
                    <a16:creationId xmlns:a16="http://schemas.microsoft.com/office/drawing/2014/main" id="{1B438B48-E014-4BC6-92DC-35B26252745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63" name="Trapezoid 7">
                  <a:extLst>
                    <a:ext uri="{FF2B5EF4-FFF2-40B4-BE49-F238E27FC236}">
                      <a16:creationId xmlns:a16="http://schemas.microsoft.com/office/drawing/2014/main" id="{C77DE0C9-6540-4339-A00E-DE58A3508E6E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:a16="http://schemas.microsoft.com/office/drawing/2014/main" id="{0DBD7D30-C957-4530-8F5F-8B0FEA446B89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2" name="Freeform 206">
                <a:extLst>
                  <a:ext uri="{FF2B5EF4-FFF2-40B4-BE49-F238E27FC236}">
                    <a16:creationId xmlns:a16="http://schemas.microsoft.com/office/drawing/2014/main" id="{98690628-23A4-4A45-A52E-C8FA886953D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F676DB86-9B10-4C81-9FE8-0ECC68DC3514}"/>
                </a:ext>
              </a:extLst>
            </p:cNvPr>
            <p:cNvGrpSpPr/>
            <p:nvPr/>
          </p:nvGrpSpPr>
          <p:grpSpPr>
            <a:xfrm rot="20700000">
              <a:off x="1481937" y="2953299"/>
              <a:ext cx="83407" cy="137584"/>
              <a:chOff x="2108625" y="1400499"/>
              <a:chExt cx="866839" cy="1429890"/>
            </a:xfrm>
          </p:grpSpPr>
          <p:grpSp>
            <p:nvGrpSpPr>
              <p:cNvPr id="957" name="Group 956">
                <a:extLst>
                  <a:ext uri="{FF2B5EF4-FFF2-40B4-BE49-F238E27FC236}">
                    <a16:creationId xmlns:a16="http://schemas.microsoft.com/office/drawing/2014/main" id="{2C097B33-5233-48FE-8784-5C0460BF38B8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59" name="Trapezoid 7">
                  <a:extLst>
                    <a:ext uri="{FF2B5EF4-FFF2-40B4-BE49-F238E27FC236}">
                      <a16:creationId xmlns:a16="http://schemas.microsoft.com/office/drawing/2014/main" id="{98D20366-F17F-46E1-B247-201A38110992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0" name="Oval 959">
                  <a:extLst>
                    <a:ext uri="{FF2B5EF4-FFF2-40B4-BE49-F238E27FC236}">
                      <a16:creationId xmlns:a16="http://schemas.microsoft.com/office/drawing/2014/main" id="{A87AEEF8-A6BC-4829-B9E8-9DC6DE8B3E9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8" name="Freeform 202">
                <a:extLst>
                  <a:ext uri="{FF2B5EF4-FFF2-40B4-BE49-F238E27FC236}">
                    <a16:creationId xmlns:a16="http://schemas.microsoft.com/office/drawing/2014/main" id="{7A78160B-112C-48DB-B3F9-F0B513739136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21D509A3-2CAB-456C-88BA-548F4DC88600}"/>
                </a:ext>
              </a:extLst>
            </p:cNvPr>
            <p:cNvGrpSpPr/>
            <p:nvPr/>
          </p:nvGrpSpPr>
          <p:grpSpPr>
            <a:xfrm rot="20836563">
              <a:off x="1594177" y="2954964"/>
              <a:ext cx="83407" cy="137584"/>
              <a:chOff x="2108625" y="1400499"/>
              <a:chExt cx="866839" cy="1429890"/>
            </a:xfrm>
          </p:grpSpPr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0A5DBE3E-3C98-4B97-912F-749B36D4076C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55" name="Trapezoid 7">
                  <a:extLst>
                    <a:ext uri="{FF2B5EF4-FFF2-40B4-BE49-F238E27FC236}">
                      <a16:creationId xmlns:a16="http://schemas.microsoft.com/office/drawing/2014/main" id="{847CB289-1EE3-4EC2-886C-8317F7427C09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Oval 955">
                  <a:extLst>
                    <a:ext uri="{FF2B5EF4-FFF2-40B4-BE49-F238E27FC236}">
                      <a16:creationId xmlns:a16="http://schemas.microsoft.com/office/drawing/2014/main" id="{94FE56E2-7989-4939-8B8D-C8CF83FF999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4" name="Freeform 198">
                <a:extLst>
                  <a:ext uri="{FF2B5EF4-FFF2-40B4-BE49-F238E27FC236}">
                    <a16:creationId xmlns:a16="http://schemas.microsoft.com/office/drawing/2014/main" id="{8CEB405B-8FD6-4BDC-8104-A2B4332648F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3" name="Group 922">
              <a:extLst>
                <a:ext uri="{FF2B5EF4-FFF2-40B4-BE49-F238E27FC236}">
                  <a16:creationId xmlns:a16="http://schemas.microsoft.com/office/drawing/2014/main" id="{0632E9C2-7746-4164-9635-6ED01E612132}"/>
                </a:ext>
              </a:extLst>
            </p:cNvPr>
            <p:cNvGrpSpPr/>
            <p:nvPr/>
          </p:nvGrpSpPr>
          <p:grpSpPr>
            <a:xfrm>
              <a:off x="1514354" y="2771383"/>
              <a:ext cx="83407" cy="137584"/>
              <a:chOff x="2108625" y="1400499"/>
              <a:chExt cx="866839" cy="1429890"/>
            </a:xfrm>
          </p:grpSpPr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FBF296A0-BD8F-44AE-9230-5AA9FE71540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51" name="Trapezoid 7">
                  <a:extLst>
                    <a:ext uri="{FF2B5EF4-FFF2-40B4-BE49-F238E27FC236}">
                      <a16:creationId xmlns:a16="http://schemas.microsoft.com/office/drawing/2014/main" id="{10D5DD6E-B0A1-41CC-924E-AF8A3849F6C3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545AEEE6-8168-40C6-8839-BF150556171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0" name="Freeform 194">
                <a:extLst>
                  <a:ext uri="{FF2B5EF4-FFF2-40B4-BE49-F238E27FC236}">
                    <a16:creationId xmlns:a16="http://schemas.microsoft.com/office/drawing/2014/main" id="{ED42C27B-A616-4C0D-BB0D-8777B7874B2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4" name="Group 923">
              <a:extLst>
                <a:ext uri="{FF2B5EF4-FFF2-40B4-BE49-F238E27FC236}">
                  <a16:creationId xmlns:a16="http://schemas.microsoft.com/office/drawing/2014/main" id="{6ADFA21C-56A6-403D-9CCE-AD73FDF2C81F}"/>
                </a:ext>
              </a:extLst>
            </p:cNvPr>
            <p:cNvGrpSpPr/>
            <p:nvPr/>
          </p:nvGrpSpPr>
          <p:grpSpPr>
            <a:xfrm rot="136563">
              <a:off x="1629673" y="2779206"/>
              <a:ext cx="83407" cy="137584"/>
              <a:chOff x="2108625" y="1400499"/>
              <a:chExt cx="866839" cy="1429890"/>
            </a:xfrm>
          </p:grpSpPr>
          <p:grpSp>
            <p:nvGrpSpPr>
              <p:cNvPr id="945" name="Group 944">
                <a:extLst>
                  <a:ext uri="{FF2B5EF4-FFF2-40B4-BE49-F238E27FC236}">
                    <a16:creationId xmlns:a16="http://schemas.microsoft.com/office/drawing/2014/main" id="{E9A5B3E1-9905-43B3-89E3-DD9F3CFCB183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47" name="Trapezoid 7">
                  <a:extLst>
                    <a:ext uri="{FF2B5EF4-FFF2-40B4-BE49-F238E27FC236}">
                      <a16:creationId xmlns:a16="http://schemas.microsoft.com/office/drawing/2014/main" id="{423F6B9E-D377-4CAA-83C1-7A462AD0110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8" name="Oval 947">
                  <a:extLst>
                    <a:ext uri="{FF2B5EF4-FFF2-40B4-BE49-F238E27FC236}">
                      <a16:creationId xmlns:a16="http://schemas.microsoft.com/office/drawing/2014/main" id="{E181B479-0297-42A1-B3B5-A1282D0C4D21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6" name="Freeform 190">
                <a:extLst>
                  <a:ext uri="{FF2B5EF4-FFF2-40B4-BE49-F238E27FC236}">
                    <a16:creationId xmlns:a16="http://schemas.microsoft.com/office/drawing/2014/main" id="{4E9B6E2D-1B98-4F3C-B45A-9CFC7551C3AB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B98405FE-C550-4BE8-AFFD-CF62957A8B2A}"/>
                </a:ext>
              </a:extLst>
            </p:cNvPr>
            <p:cNvGrpSpPr/>
            <p:nvPr/>
          </p:nvGrpSpPr>
          <p:grpSpPr>
            <a:xfrm>
              <a:off x="1586426" y="2607123"/>
              <a:ext cx="83407" cy="137584"/>
              <a:chOff x="2108625" y="1400499"/>
              <a:chExt cx="866839" cy="1429890"/>
            </a:xfrm>
          </p:grpSpPr>
          <p:grpSp>
            <p:nvGrpSpPr>
              <p:cNvPr id="941" name="Group 940">
                <a:extLst>
                  <a:ext uri="{FF2B5EF4-FFF2-40B4-BE49-F238E27FC236}">
                    <a16:creationId xmlns:a16="http://schemas.microsoft.com/office/drawing/2014/main" id="{025AB55B-505F-4B2C-AAAD-771E2F66169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43" name="Trapezoid 7">
                  <a:extLst>
                    <a:ext uri="{FF2B5EF4-FFF2-40B4-BE49-F238E27FC236}">
                      <a16:creationId xmlns:a16="http://schemas.microsoft.com/office/drawing/2014/main" id="{2AEC9885-BE36-4638-97DF-243999C58813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4" name="Oval 943">
                  <a:extLst>
                    <a:ext uri="{FF2B5EF4-FFF2-40B4-BE49-F238E27FC236}">
                      <a16:creationId xmlns:a16="http://schemas.microsoft.com/office/drawing/2014/main" id="{8190B0E7-B7AB-4FDD-B066-4B1EE8C2316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2" name="Freeform 186">
                <a:extLst>
                  <a:ext uri="{FF2B5EF4-FFF2-40B4-BE49-F238E27FC236}">
                    <a16:creationId xmlns:a16="http://schemas.microsoft.com/office/drawing/2014/main" id="{285FCD79-4E80-48A1-A1A8-71AA8085ADFF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6" name="Group 925">
              <a:extLst>
                <a:ext uri="{FF2B5EF4-FFF2-40B4-BE49-F238E27FC236}">
                  <a16:creationId xmlns:a16="http://schemas.microsoft.com/office/drawing/2014/main" id="{C020F731-57B3-4524-A63A-5FDC3EDC0E8E}"/>
                </a:ext>
              </a:extLst>
            </p:cNvPr>
            <p:cNvGrpSpPr/>
            <p:nvPr/>
          </p:nvGrpSpPr>
          <p:grpSpPr>
            <a:xfrm rot="136563">
              <a:off x="1695587" y="2624183"/>
              <a:ext cx="83407" cy="137584"/>
              <a:chOff x="2108625" y="1400499"/>
              <a:chExt cx="866839" cy="1429890"/>
            </a:xfrm>
          </p:grpSpPr>
          <p:grpSp>
            <p:nvGrpSpPr>
              <p:cNvPr id="937" name="Group 936">
                <a:extLst>
                  <a:ext uri="{FF2B5EF4-FFF2-40B4-BE49-F238E27FC236}">
                    <a16:creationId xmlns:a16="http://schemas.microsoft.com/office/drawing/2014/main" id="{1679F8C8-50E5-4B60-ABC0-FDF7FD3CD6B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39" name="Trapezoid 7">
                  <a:extLst>
                    <a:ext uri="{FF2B5EF4-FFF2-40B4-BE49-F238E27FC236}">
                      <a16:creationId xmlns:a16="http://schemas.microsoft.com/office/drawing/2014/main" id="{A7307D05-C91E-450F-84AE-F700575D7FC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0" name="Oval 939">
                  <a:extLst>
                    <a:ext uri="{FF2B5EF4-FFF2-40B4-BE49-F238E27FC236}">
                      <a16:creationId xmlns:a16="http://schemas.microsoft.com/office/drawing/2014/main" id="{A9A3D390-1D6B-4DAF-A9D2-08DA2C7EB87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8" name="Freeform 182">
                <a:extLst>
                  <a:ext uri="{FF2B5EF4-FFF2-40B4-BE49-F238E27FC236}">
                    <a16:creationId xmlns:a16="http://schemas.microsoft.com/office/drawing/2014/main" id="{83258FEF-440E-49E5-90BA-F6DB9B66DEAC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3765AB9-E9E3-48D7-B425-4332AB546B10}"/>
                </a:ext>
              </a:extLst>
            </p:cNvPr>
            <p:cNvGrpSpPr/>
            <p:nvPr/>
          </p:nvGrpSpPr>
          <p:grpSpPr>
            <a:xfrm>
              <a:off x="1643384" y="2455573"/>
              <a:ext cx="83407" cy="137584"/>
              <a:chOff x="2108625" y="1400499"/>
              <a:chExt cx="866839" cy="1429890"/>
            </a:xfrm>
          </p:grpSpPr>
          <p:grpSp>
            <p:nvGrpSpPr>
              <p:cNvPr id="933" name="Group 932">
                <a:extLst>
                  <a:ext uri="{FF2B5EF4-FFF2-40B4-BE49-F238E27FC236}">
                    <a16:creationId xmlns:a16="http://schemas.microsoft.com/office/drawing/2014/main" id="{EE0E97D7-A2E8-4E9E-B006-81091436F55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35" name="Trapezoid 7">
                  <a:extLst>
                    <a:ext uri="{FF2B5EF4-FFF2-40B4-BE49-F238E27FC236}">
                      <a16:creationId xmlns:a16="http://schemas.microsoft.com/office/drawing/2014/main" id="{08108F4B-D631-481A-85C4-48446461D65C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Oval 935">
                  <a:extLst>
                    <a:ext uri="{FF2B5EF4-FFF2-40B4-BE49-F238E27FC236}">
                      <a16:creationId xmlns:a16="http://schemas.microsoft.com/office/drawing/2014/main" id="{AA51D101-977A-4EF6-A1B2-F66C260A50D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4" name="Freeform 178">
                <a:extLst>
                  <a:ext uri="{FF2B5EF4-FFF2-40B4-BE49-F238E27FC236}">
                    <a16:creationId xmlns:a16="http://schemas.microsoft.com/office/drawing/2014/main" id="{0D011818-C612-4E17-AB00-D637FE0C26C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8" name="Group 927">
              <a:extLst>
                <a:ext uri="{FF2B5EF4-FFF2-40B4-BE49-F238E27FC236}">
                  <a16:creationId xmlns:a16="http://schemas.microsoft.com/office/drawing/2014/main" id="{3F3A228F-D309-4DDE-A703-2330D4B54A49}"/>
                </a:ext>
              </a:extLst>
            </p:cNvPr>
            <p:cNvGrpSpPr/>
            <p:nvPr/>
          </p:nvGrpSpPr>
          <p:grpSpPr>
            <a:xfrm rot="136563">
              <a:off x="1752545" y="2472633"/>
              <a:ext cx="83407" cy="137584"/>
              <a:chOff x="2108625" y="1400499"/>
              <a:chExt cx="866839" cy="1429890"/>
            </a:xfrm>
          </p:grpSpPr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020021DE-28D1-4AF4-861E-FD22744DBAB0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31" name="Trapezoid 7">
                  <a:extLst>
                    <a:ext uri="{FF2B5EF4-FFF2-40B4-BE49-F238E27FC236}">
                      <a16:creationId xmlns:a16="http://schemas.microsoft.com/office/drawing/2014/main" id="{295A44FD-E1B9-40AB-9DD0-211E71705BE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Oval 931">
                  <a:extLst>
                    <a:ext uri="{FF2B5EF4-FFF2-40B4-BE49-F238E27FC236}">
                      <a16:creationId xmlns:a16="http://schemas.microsoft.com/office/drawing/2014/main" id="{BC1426ED-FF24-4C95-BAFC-8C3C7316901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0" name="Freeform 174">
                <a:extLst>
                  <a:ext uri="{FF2B5EF4-FFF2-40B4-BE49-F238E27FC236}">
                    <a16:creationId xmlns:a16="http://schemas.microsoft.com/office/drawing/2014/main" id="{C85C3A7D-B699-40B3-B359-01D99E09BA6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F6E174-6114-4DD7-A842-360A3D552C93}"/>
              </a:ext>
            </a:extLst>
          </p:cNvPr>
          <p:cNvGrpSpPr/>
          <p:nvPr/>
        </p:nvGrpSpPr>
        <p:grpSpPr>
          <a:xfrm rot="20382682">
            <a:off x="4440155" y="2033674"/>
            <a:ext cx="265048" cy="1060562"/>
            <a:chOff x="1372224" y="1962034"/>
            <a:chExt cx="595709" cy="252931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69" name="Isosceles Triangle 3">
              <a:extLst>
                <a:ext uri="{FF2B5EF4-FFF2-40B4-BE49-F238E27FC236}">
                  <a16:creationId xmlns:a16="http://schemas.microsoft.com/office/drawing/2014/main" id="{19578F97-9593-4004-B6CC-A6D9FC09AE98}"/>
                </a:ext>
              </a:extLst>
            </p:cNvPr>
            <p:cNvSpPr/>
            <p:nvPr/>
          </p:nvSpPr>
          <p:spPr>
            <a:xfrm>
              <a:off x="1376729" y="1962034"/>
              <a:ext cx="540397" cy="2529312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21442 w 540397"/>
                <a:gd name="connsiteY4" fmla="*/ 741765 h 2190415"/>
                <a:gd name="connsiteX5" fmla="*/ 303303 w 540397"/>
                <a:gd name="connsiteY5" fmla="*/ 1073714 h 2190415"/>
                <a:gd name="connsiteX6" fmla="*/ 488575 w 540397"/>
                <a:gd name="connsiteY6" fmla="*/ 1901623 h 2190415"/>
                <a:gd name="connsiteX7" fmla="*/ 489421 w 540397"/>
                <a:gd name="connsiteY7" fmla="*/ 2190415 h 2190415"/>
                <a:gd name="connsiteX8" fmla="*/ 36267 w 540397"/>
                <a:gd name="connsiteY8" fmla="*/ 2190415 h 219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397" h="2190415">
                  <a:moveTo>
                    <a:pt x="36267" y="2190415"/>
                  </a:moveTo>
                  <a:cubicBezTo>
                    <a:pt x="219687" y="1327264"/>
                    <a:pt x="-33864" y="1321870"/>
                    <a:pt x="3899" y="871413"/>
                  </a:cubicBezTo>
                  <a:cubicBezTo>
                    <a:pt x="83471" y="647533"/>
                    <a:pt x="68740" y="576792"/>
                    <a:pt x="471993" y="69691"/>
                  </a:cubicBezTo>
                  <a:cubicBezTo>
                    <a:pt x="538315" y="-33861"/>
                    <a:pt x="555549" y="-30361"/>
                    <a:pt x="527434" y="136976"/>
                  </a:cubicBezTo>
                  <a:cubicBezTo>
                    <a:pt x="505692" y="249713"/>
                    <a:pt x="358797" y="585642"/>
                    <a:pt x="321442" y="741765"/>
                  </a:cubicBezTo>
                  <a:cubicBezTo>
                    <a:pt x="284087" y="897888"/>
                    <a:pt x="278797" y="881129"/>
                    <a:pt x="303303" y="1073714"/>
                  </a:cubicBezTo>
                  <a:cubicBezTo>
                    <a:pt x="349158" y="1329962"/>
                    <a:pt x="442720" y="1645375"/>
                    <a:pt x="488575" y="1901623"/>
                  </a:cubicBezTo>
                  <a:cubicBezTo>
                    <a:pt x="559196" y="2084908"/>
                    <a:pt x="489139" y="2094151"/>
                    <a:pt x="489421" y="2190415"/>
                  </a:cubicBezTo>
                  <a:lnTo>
                    <a:pt x="36267" y="2190415"/>
                  </a:lnTo>
                  <a:close/>
                </a:path>
              </a:pathLst>
            </a:cu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Isosceles Triangle 3">
              <a:extLst>
                <a:ext uri="{FF2B5EF4-FFF2-40B4-BE49-F238E27FC236}">
                  <a16:creationId xmlns:a16="http://schemas.microsoft.com/office/drawing/2014/main" id="{0FBB15BF-9B65-4CF1-85C8-7B1EB798F297}"/>
                </a:ext>
              </a:extLst>
            </p:cNvPr>
            <p:cNvSpPr/>
            <p:nvPr/>
          </p:nvSpPr>
          <p:spPr>
            <a:xfrm>
              <a:off x="1372224" y="1997777"/>
              <a:ext cx="507782" cy="2484226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77215 w 540397"/>
                <a:gd name="connsiteY4" fmla="*/ 1034555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20119"/>
                <a:gd name="connsiteY0" fmla="*/ 2182325 h 2182325"/>
                <a:gd name="connsiteX1" fmla="*/ 3899 w 520119"/>
                <a:gd name="connsiteY1" fmla="*/ 863323 h 2182325"/>
                <a:gd name="connsiteX2" fmla="*/ 471993 w 520119"/>
                <a:gd name="connsiteY2" fmla="*/ 61601 h 2182325"/>
                <a:gd name="connsiteX3" fmla="*/ 482217 w 520119"/>
                <a:gd name="connsiteY3" fmla="*/ 150641 h 2182325"/>
                <a:gd name="connsiteX4" fmla="*/ 77215 w 520119"/>
                <a:gd name="connsiteY4" fmla="*/ 1026465 h 2182325"/>
                <a:gd name="connsiteX5" fmla="*/ 488575 w 520119"/>
                <a:gd name="connsiteY5" fmla="*/ 1893533 h 2182325"/>
                <a:gd name="connsiteX6" fmla="*/ 489421 w 520119"/>
                <a:gd name="connsiteY6" fmla="*/ 2182325 h 2182325"/>
                <a:gd name="connsiteX7" fmla="*/ 36267 w 520119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488575 w 512822"/>
                <a:gd name="connsiteY5" fmla="*/ 1893533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207221 w 512822"/>
                <a:gd name="connsiteY5" fmla="*/ 1562858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77215 w 512822"/>
                <a:gd name="connsiteY5" fmla="*/ 1026465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62143 w 512822"/>
                <a:gd name="connsiteY5" fmla="*/ 952498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07782"/>
                <a:gd name="connsiteY0" fmla="*/ 2187892 h 2187892"/>
                <a:gd name="connsiteX1" fmla="*/ 3899 w 507782"/>
                <a:gd name="connsiteY1" fmla="*/ 868890 h 2187892"/>
                <a:gd name="connsiteX2" fmla="*/ 462518 w 507782"/>
                <a:gd name="connsiteY2" fmla="*/ 58822 h 2187892"/>
                <a:gd name="connsiteX3" fmla="*/ 482217 w 507782"/>
                <a:gd name="connsiteY3" fmla="*/ 156208 h 2187892"/>
                <a:gd name="connsiteX4" fmla="*/ 261153 w 507782"/>
                <a:gd name="connsiteY4" fmla="*/ 460777 h 2187892"/>
                <a:gd name="connsiteX5" fmla="*/ 62143 w 507782"/>
                <a:gd name="connsiteY5" fmla="*/ 958065 h 2187892"/>
                <a:gd name="connsiteX6" fmla="*/ 207221 w 507782"/>
                <a:gd name="connsiteY6" fmla="*/ 1568425 h 2187892"/>
                <a:gd name="connsiteX7" fmla="*/ 238213 w 507782"/>
                <a:gd name="connsiteY7" fmla="*/ 2187892 h 2187892"/>
                <a:gd name="connsiteX8" fmla="*/ 36267 w 507782"/>
                <a:gd name="connsiteY8" fmla="*/ 2187892 h 218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2" h="2187892">
                  <a:moveTo>
                    <a:pt x="36267" y="2187892"/>
                  </a:moveTo>
                  <a:cubicBezTo>
                    <a:pt x="219687" y="1324741"/>
                    <a:pt x="-33864" y="1319347"/>
                    <a:pt x="3899" y="868890"/>
                  </a:cubicBezTo>
                  <a:cubicBezTo>
                    <a:pt x="83471" y="645010"/>
                    <a:pt x="59265" y="565923"/>
                    <a:pt x="462518" y="58822"/>
                  </a:cubicBezTo>
                  <a:cubicBezTo>
                    <a:pt x="528840" y="-44730"/>
                    <a:pt x="510332" y="-11129"/>
                    <a:pt x="482217" y="156208"/>
                  </a:cubicBezTo>
                  <a:cubicBezTo>
                    <a:pt x="454613" y="221084"/>
                    <a:pt x="328653" y="314806"/>
                    <a:pt x="261153" y="460777"/>
                  </a:cubicBezTo>
                  <a:cubicBezTo>
                    <a:pt x="193653" y="606748"/>
                    <a:pt x="78668" y="772732"/>
                    <a:pt x="62143" y="958065"/>
                  </a:cubicBezTo>
                  <a:cubicBezTo>
                    <a:pt x="107998" y="1214313"/>
                    <a:pt x="161366" y="1312177"/>
                    <a:pt x="207221" y="1568425"/>
                  </a:cubicBezTo>
                  <a:cubicBezTo>
                    <a:pt x="277842" y="1751710"/>
                    <a:pt x="237931" y="2091628"/>
                    <a:pt x="238213" y="2187892"/>
                  </a:cubicBezTo>
                  <a:lnTo>
                    <a:pt x="36267" y="218789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1" name="Group 770">
              <a:extLst>
                <a:ext uri="{FF2B5EF4-FFF2-40B4-BE49-F238E27FC236}">
                  <a16:creationId xmlns:a16="http://schemas.microsoft.com/office/drawing/2014/main" id="{A0FB26DF-C565-4CE8-9AB5-75B66C366257}"/>
                </a:ext>
              </a:extLst>
            </p:cNvPr>
            <p:cNvGrpSpPr/>
            <p:nvPr/>
          </p:nvGrpSpPr>
          <p:grpSpPr>
            <a:xfrm>
              <a:off x="1827385" y="2212340"/>
              <a:ext cx="75953" cy="125288"/>
              <a:chOff x="2108625" y="1400499"/>
              <a:chExt cx="866839" cy="1429890"/>
            </a:xfrm>
          </p:grpSpPr>
          <p:grpSp>
            <p:nvGrpSpPr>
              <p:cNvPr id="897" name="Group 896">
                <a:extLst>
                  <a:ext uri="{FF2B5EF4-FFF2-40B4-BE49-F238E27FC236}">
                    <a16:creationId xmlns:a16="http://schemas.microsoft.com/office/drawing/2014/main" id="{1D4C5788-EC4C-402B-A882-48EDCCC0C58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99" name="Trapezoid 7">
                  <a:extLst>
                    <a:ext uri="{FF2B5EF4-FFF2-40B4-BE49-F238E27FC236}">
                      <a16:creationId xmlns:a16="http://schemas.microsoft.com/office/drawing/2014/main" id="{58875371-A850-4D3E-884A-6259653F41FD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Oval 899">
                  <a:extLst>
                    <a:ext uri="{FF2B5EF4-FFF2-40B4-BE49-F238E27FC236}">
                      <a16:creationId xmlns:a16="http://schemas.microsoft.com/office/drawing/2014/main" id="{86B7E72C-881D-4A81-B8D1-78FFD6E09AB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8" name="Freeform 640">
                <a:extLst>
                  <a:ext uri="{FF2B5EF4-FFF2-40B4-BE49-F238E27FC236}">
                    <a16:creationId xmlns:a16="http://schemas.microsoft.com/office/drawing/2014/main" id="{62543CCF-EFA9-45A6-94E5-00E6B4E8DAC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AA917671-4893-447C-B556-842BC0B1A1A7}"/>
                </a:ext>
              </a:extLst>
            </p:cNvPr>
            <p:cNvGrpSpPr/>
            <p:nvPr/>
          </p:nvGrpSpPr>
          <p:grpSpPr>
            <a:xfrm>
              <a:off x="1793400" y="2357120"/>
              <a:ext cx="75953" cy="125288"/>
              <a:chOff x="2108625" y="1400499"/>
              <a:chExt cx="866839" cy="1429890"/>
            </a:xfrm>
          </p:grpSpPr>
          <p:grpSp>
            <p:nvGrpSpPr>
              <p:cNvPr id="893" name="Group 892">
                <a:extLst>
                  <a:ext uri="{FF2B5EF4-FFF2-40B4-BE49-F238E27FC236}">
                    <a16:creationId xmlns:a16="http://schemas.microsoft.com/office/drawing/2014/main" id="{ED45B6F6-12B8-4B63-A387-D461146D7879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95" name="Trapezoid 7">
                  <a:extLst>
                    <a:ext uri="{FF2B5EF4-FFF2-40B4-BE49-F238E27FC236}">
                      <a16:creationId xmlns:a16="http://schemas.microsoft.com/office/drawing/2014/main" id="{9E4942DB-AD9B-40A4-9EFC-707FE2B5498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Oval 895">
                  <a:extLst>
                    <a:ext uri="{FF2B5EF4-FFF2-40B4-BE49-F238E27FC236}">
                      <a16:creationId xmlns:a16="http://schemas.microsoft.com/office/drawing/2014/main" id="{E31A97A8-AD74-4D1D-931A-66E8792B2CF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4" name="Freeform 636">
                <a:extLst>
                  <a:ext uri="{FF2B5EF4-FFF2-40B4-BE49-F238E27FC236}">
                    <a16:creationId xmlns:a16="http://schemas.microsoft.com/office/drawing/2014/main" id="{28C037FD-2318-4135-B64D-06C33CFFDB7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C80D924D-132B-4FB0-85C5-42B4D52F50A7}"/>
                </a:ext>
              </a:extLst>
            </p:cNvPr>
            <p:cNvGrpSpPr/>
            <p:nvPr/>
          </p:nvGrpSpPr>
          <p:grpSpPr>
            <a:xfrm>
              <a:off x="1706084" y="2318341"/>
              <a:ext cx="75953" cy="125288"/>
              <a:chOff x="2108625" y="1400499"/>
              <a:chExt cx="866839" cy="1429890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0FBA0C72-A6DD-4860-B5FB-76C00996B24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91" name="Trapezoid 7">
                  <a:extLst>
                    <a:ext uri="{FF2B5EF4-FFF2-40B4-BE49-F238E27FC236}">
                      <a16:creationId xmlns:a16="http://schemas.microsoft.com/office/drawing/2014/main" id="{34F435EF-15BC-47FC-A959-A7907A9EAB48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Oval 891">
                  <a:extLst>
                    <a:ext uri="{FF2B5EF4-FFF2-40B4-BE49-F238E27FC236}">
                      <a16:creationId xmlns:a16="http://schemas.microsoft.com/office/drawing/2014/main" id="{B6168D68-BC2A-4D4D-B785-9FA91C03DF5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0" name="Freeform 632">
                <a:extLst>
                  <a:ext uri="{FF2B5EF4-FFF2-40B4-BE49-F238E27FC236}">
                    <a16:creationId xmlns:a16="http://schemas.microsoft.com/office/drawing/2014/main" id="{34CCBB36-9B26-41F8-A370-115F25BD9DF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FEDED430-9D8E-4562-A7F9-DE202E4B0426}"/>
                </a:ext>
              </a:extLst>
            </p:cNvPr>
            <p:cNvGrpSpPr/>
            <p:nvPr/>
          </p:nvGrpSpPr>
          <p:grpSpPr>
            <a:xfrm rot="19303099">
              <a:off x="1831659" y="4118623"/>
              <a:ext cx="136274" cy="224791"/>
              <a:chOff x="2108625" y="1400499"/>
              <a:chExt cx="866839" cy="1429890"/>
            </a:xfrm>
          </p:grpSpPr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5B1052A5-D80C-4642-A3E9-C6FD60D59CE0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87" name="Trapezoid 7">
                  <a:extLst>
                    <a:ext uri="{FF2B5EF4-FFF2-40B4-BE49-F238E27FC236}">
                      <a16:creationId xmlns:a16="http://schemas.microsoft.com/office/drawing/2014/main" id="{2D5B1546-37E0-4015-AE6A-F8011E6D8AE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Oval 887">
                  <a:extLst>
                    <a:ext uri="{FF2B5EF4-FFF2-40B4-BE49-F238E27FC236}">
                      <a16:creationId xmlns:a16="http://schemas.microsoft.com/office/drawing/2014/main" id="{78698C49-D2BC-4FC3-AE6A-3618B3750BD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6" name="Freeform 628">
                <a:extLst>
                  <a:ext uri="{FF2B5EF4-FFF2-40B4-BE49-F238E27FC236}">
                    <a16:creationId xmlns:a16="http://schemas.microsoft.com/office/drawing/2014/main" id="{734D482F-B562-4F9D-BBB1-E16123BD871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8B8121C9-3270-4802-8522-A8DF08E06CA7}"/>
                </a:ext>
              </a:extLst>
            </p:cNvPr>
            <p:cNvGrpSpPr/>
            <p:nvPr/>
          </p:nvGrpSpPr>
          <p:grpSpPr>
            <a:xfrm rot="19166536">
              <a:off x="1665939" y="4148878"/>
              <a:ext cx="136274" cy="224791"/>
              <a:chOff x="2108625" y="1400499"/>
              <a:chExt cx="866839" cy="1429890"/>
            </a:xfrm>
          </p:grpSpPr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1D82369D-6D7A-43E4-AE2B-6D0423C0FE4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83" name="Trapezoid 7">
                  <a:extLst>
                    <a:ext uri="{FF2B5EF4-FFF2-40B4-BE49-F238E27FC236}">
                      <a16:creationId xmlns:a16="http://schemas.microsoft.com/office/drawing/2014/main" id="{CFE87D39-C990-4747-B090-C4B8738C619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Oval 883">
                  <a:extLst>
                    <a:ext uri="{FF2B5EF4-FFF2-40B4-BE49-F238E27FC236}">
                      <a16:creationId xmlns:a16="http://schemas.microsoft.com/office/drawing/2014/main" id="{1C022A1A-CE69-4101-9EDD-D2F7018D67D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2" name="Freeform 624">
                <a:extLst>
                  <a:ext uri="{FF2B5EF4-FFF2-40B4-BE49-F238E27FC236}">
                    <a16:creationId xmlns:a16="http://schemas.microsoft.com/office/drawing/2014/main" id="{99F49A62-A926-4596-BC68-34B8767A713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3FC09A9D-E0A8-4573-B83B-3E63EAD9F438}"/>
                </a:ext>
              </a:extLst>
            </p:cNvPr>
            <p:cNvGrpSpPr/>
            <p:nvPr/>
          </p:nvGrpSpPr>
          <p:grpSpPr>
            <a:xfrm rot="19303099">
              <a:off x="1792657" y="3935421"/>
              <a:ext cx="100772" cy="166228"/>
              <a:chOff x="2108625" y="1400499"/>
              <a:chExt cx="866839" cy="1429890"/>
            </a:xfrm>
          </p:grpSpPr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89940688-2CCD-4FEC-A64E-ECB09390A19E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79" name="Trapezoid 7">
                  <a:extLst>
                    <a:ext uri="{FF2B5EF4-FFF2-40B4-BE49-F238E27FC236}">
                      <a16:creationId xmlns:a16="http://schemas.microsoft.com/office/drawing/2014/main" id="{621C3141-6FAA-46E8-A996-1F44407F2BF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0" name="Oval 879">
                  <a:extLst>
                    <a:ext uri="{FF2B5EF4-FFF2-40B4-BE49-F238E27FC236}">
                      <a16:creationId xmlns:a16="http://schemas.microsoft.com/office/drawing/2014/main" id="{CFEB159C-C659-4904-A592-E588952AF56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8" name="Freeform 620">
                <a:extLst>
                  <a:ext uri="{FF2B5EF4-FFF2-40B4-BE49-F238E27FC236}">
                    <a16:creationId xmlns:a16="http://schemas.microsoft.com/office/drawing/2014/main" id="{982031BE-D8B6-42AF-BB5C-6203E543EBB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2C984864-5246-4B83-B567-0A19FE48197B}"/>
                </a:ext>
              </a:extLst>
            </p:cNvPr>
            <p:cNvGrpSpPr/>
            <p:nvPr/>
          </p:nvGrpSpPr>
          <p:grpSpPr>
            <a:xfrm rot="19303505">
              <a:off x="1647893" y="3960412"/>
              <a:ext cx="100772" cy="166228"/>
              <a:chOff x="2108625" y="1400499"/>
              <a:chExt cx="866839" cy="1429890"/>
            </a:xfrm>
          </p:grpSpPr>
          <p:grpSp>
            <p:nvGrpSpPr>
              <p:cNvPr id="873" name="Group 872">
                <a:extLst>
                  <a:ext uri="{FF2B5EF4-FFF2-40B4-BE49-F238E27FC236}">
                    <a16:creationId xmlns:a16="http://schemas.microsoft.com/office/drawing/2014/main" id="{99808C01-940B-4B1E-A8CF-17CAF5DDB0A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75" name="Trapezoid 7">
                  <a:extLst>
                    <a:ext uri="{FF2B5EF4-FFF2-40B4-BE49-F238E27FC236}">
                      <a16:creationId xmlns:a16="http://schemas.microsoft.com/office/drawing/2014/main" id="{D5250DDB-450E-490C-8B21-E40BF47EE47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D5A5733A-CA07-4C6C-ACC5-8C60F7D2136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4" name="Freeform 616">
                <a:extLst>
                  <a:ext uri="{FF2B5EF4-FFF2-40B4-BE49-F238E27FC236}">
                    <a16:creationId xmlns:a16="http://schemas.microsoft.com/office/drawing/2014/main" id="{64D6D67A-F0A5-4315-B381-13A5770B7324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09E4E839-DF66-4EF6-B8F8-D1852B44D575}"/>
                </a:ext>
              </a:extLst>
            </p:cNvPr>
            <p:cNvGrpSpPr/>
            <p:nvPr/>
          </p:nvGrpSpPr>
          <p:grpSpPr>
            <a:xfrm rot="19303099">
              <a:off x="1752559" y="3764251"/>
              <a:ext cx="83407" cy="137584"/>
              <a:chOff x="2108625" y="1400499"/>
              <a:chExt cx="866839" cy="1429890"/>
            </a:xfrm>
          </p:grpSpPr>
          <p:grpSp>
            <p:nvGrpSpPr>
              <p:cNvPr id="869" name="Group 868">
                <a:extLst>
                  <a:ext uri="{FF2B5EF4-FFF2-40B4-BE49-F238E27FC236}">
                    <a16:creationId xmlns:a16="http://schemas.microsoft.com/office/drawing/2014/main" id="{801734BF-E1E1-4BCD-A565-2394D3FDFB58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71" name="Trapezoid 7">
                  <a:extLst>
                    <a:ext uri="{FF2B5EF4-FFF2-40B4-BE49-F238E27FC236}">
                      <a16:creationId xmlns:a16="http://schemas.microsoft.com/office/drawing/2014/main" id="{1B60769D-9AB8-4F14-AA34-CE64913068E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>
                  <a:extLst>
                    <a:ext uri="{FF2B5EF4-FFF2-40B4-BE49-F238E27FC236}">
                      <a16:creationId xmlns:a16="http://schemas.microsoft.com/office/drawing/2014/main" id="{C10036DA-8F9E-4DA7-B08F-DCAA33C8257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0" name="Freeform 612">
                <a:extLst>
                  <a:ext uri="{FF2B5EF4-FFF2-40B4-BE49-F238E27FC236}">
                    <a16:creationId xmlns:a16="http://schemas.microsoft.com/office/drawing/2014/main" id="{D0B5E479-9CE4-43C2-89FE-87A8E10D788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6F94C632-D563-4193-AC32-39B604249FE5}"/>
                </a:ext>
              </a:extLst>
            </p:cNvPr>
            <p:cNvGrpSpPr/>
            <p:nvPr/>
          </p:nvGrpSpPr>
          <p:grpSpPr>
            <a:xfrm rot="19166536">
              <a:off x="1640320" y="3762587"/>
              <a:ext cx="83407" cy="137584"/>
              <a:chOff x="2108625" y="1400499"/>
              <a:chExt cx="866839" cy="1429890"/>
            </a:xfrm>
          </p:grpSpPr>
          <p:grpSp>
            <p:nvGrpSpPr>
              <p:cNvPr id="865" name="Group 864">
                <a:extLst>
                  <a:ext uri="{FF2B5EF4-FFF2-40B4-BE49-F238E27FC236}">
                    <a16:creationId xmlns:a16="http://schemas.microsoft.com/office/drawing/2014/main" id="{F7F748C8-F5E1-4B48-A2D8-25DAD36BF81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67" name="Trapezoid 7">
                  <a:extLst>
                    <a:ext uri="{FF2B5EF4-FFF2-40B4-BE49-F238E27FC236}">
                      <a16:creationId xmlns:a16="http://schemas.microsoft.com/office/drawing/2014/main" id="{16CB840E-D77B-4362-A9A7-A4AD8EB056E3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8" name="Oval 867">
                  <a:extLst>
                    <a:ext uri="{FF2B5EF4-FFF2-40B4-BE49-F238E27FC236}">
                      <a16:creationId xmlns:a16="http://schemas.microsoft.com/office/drawing/2014/main" id="{DFE47EF7-2E2D-4290-A977-9BDE5C43AD2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6" name="Freeform 608">
                <a:extLst>
                  <a:ext uri="{FF2B5EF4-FFF2-40B4-BE49-F238E27FC236}">
                    <a16:creationId xmlns:a16="http://schemas.microsoft.com/office/drawing/2014/main" id="{DABBDD09-410B-4474-8440-183B7C0422A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13F2DCA0-23A7-4819-96CB-6F5A393966AC}"/>
                </a:ext>
              </a:extLst>
            </p:cNvPr>
            <p:cNvGrpSpPr/>
            <p:nvPr/>
          </p:nvGrpSpPr>
          <p:grpSpPr>
            <a:xfrm rot="19303099">
              <a:off x="1733643" y="3592850"/>
              <a:ext cx="83407" cy="137584"/>
              <a:chOff x="2108625" y="1400499"/>
              <a:chExt cx="866839" cy="1429890"/>
            </a:xfrm>
          </p:grpSpPr>
          <p:grpSp>
            <p:nvGrpSpPr>
              <p:cNvPr id="861" name="Group 860">
                <a:extLst>
                  <a:ext uri="{FF2B5EF4-FFF2-40B4-BE49-F238E27FC236}">
                    <a16:creationId xmlns:a16="http://schemas.microsoft.com/office/drawing/2014/main" id="{43908849-6604-45A4-AA14-1764B670770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63" name="Trapezoid 7">
                  <a:extLst>
                    <a:ext uri="{FF2B5EF4-FFF2-40B4-BE49-F238E27FC236}">
                      <a16:creationId xmlns:a16="http://schemas.microsoft.com/office/drawing/2014/main" id="{31345057-D672-483D-A9A9-FA7231ACFAD4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4" name="Oval 863">
                  <a:extLst>
                    <a:ext uri="{FF2B5EF4-FFF2-40B4-BE49-F238E27FC236}">
                      <a16:creationId xmlns:a16="http://schemas.microsoft.com/office/drawing/2014/main" id="{7573FAE7-5471-42B8-ACEC-1F82D4D243E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2" name="Freeform 604">
                <a:extLst>
                  <a:ext uri="{FF2B5EF4-FFF2-40B4-BE49-F238E27FC236}">
                    <a16:creationId xmlns:a16="http://schemas.microsoft.com/office/drawing/2014/main" id="{77A6A274-CB7C-4C13-8043-1B034FC78FD3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451DF17A-C9D4-4768-8D82-7FF3E1DDF35A}"/>
                </a:ext>
              </a:extLst>
            </p:cNvPr>
            <p:cNvGrpSpPr/>
            <p:nvPr/>
          </p:nvGrpSpPr>
          <p:grpSpPr>
            <a:xfrm rot="19166536">
              <a:off x="1621404" y="3591186"/>
              <a:ext cx="83407" cy="137584"/>
              <a:chOff x="2108625" y="1400499"/>
              <a:chExt cx="866839" cy="1429890"/>
            </a:xfrm>
          </p:grpSpPr>
          <p:grpSp>
            <p:nvGrpSpPr>
              <p:cNvPr id="857" name="Group 856">
                <a:extLst>
                  <a:ext uri="{FF2B5EF4-FFF2-40B4-BE49-F238E27FC236}">
                    <a16:creationId xmlns:a16="http://schemas.microsoft.com/office/drawing/2014/main" id="{8F11ED13-B1B2-4406-8441-8F5D1E4704A6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59" name="Trapezoid 7">
                  <a:extLst>
                    <a:ext uri="{FF2B5EF4-FFF2-40B4-BE49-F238E27FC236}">
                      <a16:creationId xmlns:a16="http://schemas.microsoft.com/office/drawing/2014/main" id="{89B96A40-9D00-424B-B3F9-B784C81BB361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0" name="Oval 859">
                  <a:extLst>
                    <a:ext uri="{FF2B5EF4-FFF2-40B4-BE49-F238E27FC236}">
                      <a16:creationId xmlns:a16="http://schemas.microsoft.com/office/drawing/2014/main" id="{5F5EFEC1-25D3-4675-8EB0-C6CC0E54B26C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8" name="Freeform 600">
                <a:extLst>
                  <a:ext uri="{FF2B5EF4-FFF2-40B4-BE49-F238E27FC236}">
                    <a16:creationId xmlns:a16="http://schemas.microsoft.com/office/drawing/2014/main" id="{C3B8E1D7-BB1D-46A6-A345-84811AAFFD6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C22AAAC6-FCA7-4E53-9541-80C98E029356}"/>
                </a:ext>
              </a:extLst>
            </p:cNvPr>
            <p:cNvGrpSpPr/>
            <p:nvPr/>
          </p:nvGrpSpPr>
          <p:grpSpPr>
            <a:xfrm rot="19303099">
              <a:off x="1668557" y="3437114"/>
              <a:ext cx="83407" cy="137584"/>
              <a:chOff x="2108625" y="1400499"/>
              <a:chExt cx="866839" cy="1429890"/>
            </a:xfrm>
          </p:grpSpPr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E9423198-BBBC-4A58-BCC8-998C5E62089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55" name="Trapezoid 7">
                  <a:extLst>
                    <a:ext uri="{FF2B5EF4-FFF2-40B4-BE49-F238E27FC236}">
                      <a16:creationId xmlns:a16="http://schemas.microsoft.com/office/drawing/2014/main" id="{0EDD43BC-CB8A-49F7-8F19-AA507CC04FF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6" name="Oval 855">
                  <a:extLst>
                    <a:ext uri="{FF2B5EF4-FFF2-40B4-BE49-F238E27FC236}">
                      <a16:creationId xmlns:a16="http://schemas.microsoft.com/office/drawing/2014/main" id="{30751F46-7CF5-47BA-891F-45D86C980D4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4" name="Freeform 596">
                <a:extLst>
                  <a:ext uri="{FF2B5EF4-FFF2-40B4-BE49-F238E27FC236}">
                    <a16:creationId xmlns:a16="http://schemas.microsoft.com/office/drawing/2014/main" id="{92BDE3AE-9C8E-484C-99FF-FDE8AB53E783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711A56E5-D88F-41EF-B03D-14521A00A9E0}"/>
                </a:ext>
              </a:extLst>
            </p:cNvPr>
            <p:cNvGrpSpPr/>
            <p:nvPr/>
          </p:nvGrpSpPr>
          <p:grpSpPr>
            <a:xfrm rot="19166536">
              <a:off x="1556318" y="3435450"/>
              <a:ext cx="83407" cy="137584"/>
              <a:chOff x="2108625" y="1400499"/>
              <a:chExt cx="866839" cy="1429890"/>
            </a:xfrm>
          </p:grpSpPr>
          <p:grpSp>
            <p:nvGrpSpPr>
              <p:cNvPr id="849" name="Group 848">
                <a:extLst>
                  <a:ext uri="{FF2B5EF4-FFF2-40B4-BE49-F238E27FC236}">
                    <a16:creationId xmlns:a16="http://schemas.microsoft.com/office/drawing/2014/main" id="{E1A24ECA-9913-4BD9-BA44-139095A1360A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51" name="Trapezoid 7">
                  <a:extLst>
                    <a:ext uri="{FF2B5EF4-FFF2-40B4-BE49-F238E27FC236}">
                      <a16:creationId xmlns:a16="http://schemas.microsoft.com/office/drawing/2014/main" id="{329F545F-E834-453C-BA46-9EEB065E335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Oval 851">
                  <a:extLst>
                    <a:ext uri="{FF2B5EF4-FFF2-40B4-BE49-F238E27FC236}">
                      <a16:creationId xmlns:a16="http://schemas.microsoft.com/office/drawing/2014/main" id="{25F5F61A-C1EE-4056-9002-A9DD867AFBBA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0" name="Freeform 592">
                <a:extLst>
                  <a:ext uri="{FF2B5EF4-FFF2-40B4-BE49-F238E27FC236}">
                    <a16:creationId xmlns:a16="http://schemas.microsoft.com/office/drawing/2014/main" id="{D62E75C0-64CE-481E-8A79-11590C21C1E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BBDC5ABA-0FF1-47D2-B1FD-54C89E159EE6}"/>
                </a:ext>
              </a:extLst>
            </p:cNvPr>
            <p:cNvGrpSpPr/>
            <p:nvPr/>
          </p:nvGrpSpPr>
          <p:grpSpPr>
            <a:xfrm rot="19303099">
              <a:off x="1668558" y="3437115"/>
              <a:ext cx="83407" cy="137584"/>
              <a:chOff x="2108625" y="1400499"/>
              <a:chExt cx="866839" cy="1429890"/>
            </a:xfrm>
          </p:grpSpPr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77834232-6421-410E-9366-630B87855A1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47" name="Trapezoid 7">
                  <a:extLst>
                    <a:ext uri="{FF2B5EF4-FFF2-40B4-BE49-F238E27FC236}">
                      <a16:creationId xmlns:a16="http://schemas.microsoft.com/office/drawing/2014/main" id="{0B805F32-B233-4747-BAB0-C5A9AB7B46A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Oval 847">
                  <a:extLst>
                    <a:ext uri="{FF2B5EF4-FFF2-40B4-BE49-F238E27FC236}">
                      <a16:creationId xmlns:a16="http://schemas.microsoft.com/office/drawing/2014/main" id="{D2180F52-45B8-46A8-8969-6EE77CDAFB0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6" name="Freeform 588">
                <a:extLst>
                  <a:ext uri="{FF2B5EF4-FFF2-40B4-BE49-F238E27FC236}">
                    <a16:creationId xmlns:a16="http://schemas.microsoft.com/office/drawing/2014/main" id="{3825B57F-C602-4062-AB4B-1321A7DC97BF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0E92742F-4CD5-4090-B392-3CE2EE55367C}"/>
                </a:ext>
              </a:extLst>
            </p:cNvPr>
            <p:cNvGrpSpPr/>
            <p:nvPr/>
          </p:nvGrpSpPr>
          <p:grpSpPr>
            <a:xfrm rot="19166536">
              <a:off x="1531385" y="3269298"/>
              <a:ext cx="83407" cy="137584"/>
              <a:chOff x="2108625" y="1400499"/>
              <a:chExt cx="866839" cy="1429890"/>
            </a:xfrm>
          </p:grpSpPr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6650A229-638A-44C5-985A-C9EB766D290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43" name="Trapezoid 7">
                  <a:extLst>
                    <a:ext uri="{FF2B5EF4-FFF2-40B4-BE49-F238E27FC236}">
                      <a16:creationId xmlns:a16="http://schemas.microsoft.com/office/drawing/2014/main" id="{CCFD02ED-8D43-46D7-99A3-F65717ABC6C4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Oval 843">
                  <a:extLst>
                    <a:ext uri="{FF2B5EF4-FFF2-40B4-BE49-F238E27FC236}">
                      <a16:creationId xmlns:a16="http://schemas.microsoft.com/office/drawing/2014/main" id="{EEBDA445-BF57-454E-99E5-74640665D4E9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2" name="Freeform 584">
                <a:extLst>
                  <a:ext uri="{FF2B5EF4-FFF2-40B4-BE49-F238E27FC236}">
                    <a16:creationId xmlns:a16="http://schemas.microsoft.com/office/drawing/2014/main" id="{C10DAFD0-31FB-4786-BE95-D21BED5D7A56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61DF05CF-7189-4586-A117-096B1FD1FAE5}"/>
                </a:ext>
              </a:extLst>
            </p:cNvPr>
            <p:cNvGrpSpPr/>
            <p:nvPr/>
          </p:nvGrpSpPr>
          <p:grpSpPr>
            <a:xfrm rot="19303099">
              <a:off x="1643625" y="3270963"/>
              <a:ext cx="83407" cy="137584"/>
              <a:chOff x="2108625" y="1400499"/>
              <a:chExt cx="866839" cy="1429890"/>
            </a:xfrm>
          </p:grpSpPr>
          <p:grpSp>
            <p:nvGrpSpPr>
              <p:cNvPr id="837" name="Group 836">
                <a:extLst>
                  <a:ext uri="{FF2B5EF4-FFF2-40B4-BE49-F238E27FC236}">
                    <a16:creationId xmlns:a16="http://schemas.microsoft.com/office/drawing/2014/main" id="{15830E29-7AA3-4145-A60E-26167DA9B0EC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39" name="Trapezoid 7">
                  <a:extLst>
                    <a:ext uri="{FF2B5EF4-FFF2-40B4-BE49-F238E27FC236}">
                      <a16:creationId xmlns:a16="http://schemas.microsoft.com/office/drawing/2014/main" id="{2B3905D4-D489-4648-B514-4E6F57C3CFA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0" name="Oval 839">
                  <a:extLst>
                    <a:ext uri="{FF2B5EF4-FFF2-40B4-BE49-F238E27FC236}">
                      <a16:creationId xmlns:a16="http://schemas.microsoft.com/office/drawing/2014/main" id="{F44B6D95-6D41-4D32-9254-F116352A79C9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8" name="Freeform 580">
                <a:extLst>
                  <a:ext uri="{FF2B5EF4-FFF2-40B4-BE49-F238E27FC236}">
                    <a16:creationId xmlns:a16="http://schemas.microsoft.com/office/drawing/2014/main" id="{A92A07EC-6C83-400A-96CA-221E87D6024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B57CF33D-365C-48BF-9F4E-55ECD0C8374E}"/>
                </a:ext>
              </a:extLst>
            </p:cNvPr>
            <p:cNvGrpSpPr/>
            <p:nvPr/>
          </p:nvGrpSpPr>
          <p:grpSpPr>
            <a:xfrm rot="19166536">
              <a:off x="1497158" y="3115626"/>
              <a:ext cx="83407" cy="137584"/>
              <a:chOff x="2108625" y="1400499"/>
              <a:chExt cx="866839" cy="1429890"/>
            </a:xfrm>
          </p:grpSpPr>
          <p:grpSp>
            <p:nvGrpSpPr>
              <p:cNvPr id="833" name="Group 832">
                <a:extLst>
                  <a:ext uri="{FF2B5EF4-FFF2-40B4-BE49-F238E27FC236}">
                    <a16:creationId xmlns:a16="http://schemas.microsoft.com/office/drawing/2014/main" id="{01825101-B191-4C35-8709-6C2CAD366E72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35" name="Trapezoid 7">
                  <a:extLst>
                    <a:ext uri="{FF2B5EF4-FFF2-40B4-BE49-F238E27FC236}">
                      <a16:creationId xmlns:a16="http://schemas.microsoft.com/office/drawing/2014/main" id="{8C829BEB-205F-444C-AECF-B9313EEF4012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6" name="Oval 835">
                  <a:extLst>
                    <a:ext uri="{FF2B5EF4-FFF2-40B4-BE49-F238E27FC236}">
                      <a16:creationId xmlns:a16="http://schemas.microsoft.com/office/drawing/2014/main" id="{3A6E5186-461F-4675-A3B8-BFD95FD8E2F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4" name="Freeform 576">
                <a:extLst>
                  <a:ext uri="{FF2B5EF4-FFF2-40B4-BE49-F238E27FC236}">
                    <a16:creationId xmlns:a16="http://schemas.microsoft.com/office/drawing/2014/main" id="{A38F9096-D3A5-42D6-82E4-32932AF82B4C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9253E082-5832-403F-B059-A3E19E9C9D02}"/>
                </a:ext>
              </a:extLst>
            </p:cNvPr>
            <p:cNvGrpSpPr/>
            <p:nvPr/>
          </p:nvGrpSpPr>
          <p:grpSpPr>
            <a:xfrm rot="19303099">
              <a:off x="1609398" y="3117291"/>
              <a:ext cx="83407" cy="137584"/>
              <a:chOff x="2108625" y="1400499"/>
              <a:chExt cx="866839" cy="1429890"/>
            </a:xfrm>
          </p:grpSpPr>
          <p:grpSp>
            <p:nvGrpSpPr>
              <p:cNvPr id="829" name="Group 828">
                <a:extLst>
                  <a:ext uri="{FF2B5EF4-FFF2-40B4-BE49-F238E27FC236}">
                    <a16:creationId xmlns:a16="http://schemas.microsoft.com/office/drawing/2014/main" id="{D4254B91-1032-41F0-BC02-4452C9F08D29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31" name="Trapezoid 7">
                  <a:extLst>
                    <a:ext uri="{FF2B5EF4-FFF2-40B4-BE49-F238E27FC236}">
                      <a16:creationId xmlns:a16="http://schemas.microsoft.com/office/drawing/2014/main" id="{9B1216C9-A144-49D2-A167-54B1DDB367B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Oval 831">
                  <a:extLst>
                    <a:ext uri="{FF2B5EF4-FFF2-40B4-BE49-F238E27FC236}">
                      <a16:creationId xmlns:a16="http://schemas.microsoft.com/office/drawing/2014/main" id="{BB79FB16-F490-4B4C-95DD-825698E9B68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0" name="Freeform 572">
                <a:extLst>
                  <a:ext uri="{FF2B5EF4-FFF2-40B4-BE49-F238E27FC236}">
                    <a16:creationId xmlns:a16="http://schemas.microsoft.com/office/drawing/2014/main" id="{2A4A90B7-D541-4D02-A12C-1E5700913321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7379705B-9A74-4D54-9010-75A6A875B737}"/>
                </a:ext>
              </a:extLst>
            </p:cNvPr>
            <p:cNvGrpSpPr/>
            <p:nvPr/>
          </p:nvGrpSpPr>
          <p:grpSpPr>
            <a:xfrm rot="20700000">
              <a:off x="1481937" y="2953299"/>
              <a:ext cx="83407" cy="137584"/>
              <a:chOff x="2108625" y="1400499"/>
              <a:chExt cx="866839" cy="1429890"/>
            </a:xfrm>
          </p:grpSpPr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89DB9205-80EB-4FBC-A721-AC96DFA554DA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27" name="Trapezoid 7">
                  <a:extLst>
                    <a:ext uri="{FF2B5EF4-FFF2-40B4-BE49-F238E27FC236}">
                      <a16:creationId xmlns:a16="http://schemas.microsoft.com/office/drawing/2014/main" id="{818B58A4-ED4B-474C-ABB0-FB9DA960AF48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8" name="Oval 827">
                  <a:extLst>
                    <a:ext uri="{FF2B5EF4-FFF2-40B4-BE49-F238E27FC236}">
                      <a16:creationId xmlns:a16="http://schemas.microsoft.com/office/drawing/2014/main" id="{0794BC69-172B-4BEA-9A14-F6674E791A1C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6" name="Freeform 568">
                <a:extLst>
                  <a:ext uri="{FF2B5EF4-FFF2-40B4-BE49-F238E27FC236}">
                    <a16:creationId xmlns:a16="http://schemas.microsoft.com/office/drawing/2014/main" id="{3FF28B2F-9055-4981-BA33-A749EC6F225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60D3F8F1-3C6A-49DD-AF7B-1E333709D401}"/>
                </a:ext>
              </a:extLst>
            </p:cNvPr>
            <p:cNvGrpSpPr/>
            <p:nvPr/>
          </p:nvGrpSpPr>
          <p:grpSpPr>
            <a:xfrm rot="20836563">
              <a:off x="1594177" y="2954964"/>
              <a:ext cx="83407" cy="137584"/>
              <a:chOff x="2108625" y="1400499"/>
              <a:chExt cx="866839" cy="1429890"/>
            </a:xfrm>
          </p:grpSpPr>
          <p:grpSp>
            <p:nvGrpSpPr>
              <p:cNvPr id="821" name="Group 820">
                <a:extLst>
                  <a:ext uri="{FF2B5EF4-FFF2-40B4-BE49-F238E27FC236}">
                    <a16:creationId xmlns:a16="http://schemas.microsoft.com/office/drawing/2014/main" id="{6236C622-B48A-44A7-B464-7AD48AA63645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23" name="Trapezoid 7">
                  <a:extLst>
                    <a:ext uri="{FF2B5EF4-FFF2-40B4-BE49-F238E27FC236}">
                      <a16:creationId xmlns:a16="http://schemas.microsoft.com/office/drawing/2014/main" id="{B42C053C-19A5-4CAB-AE39-E90C3E6DFC8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Oval 823">
                  <a:extLst>
                    <a:ext uri="{FF2B5EF4-FFF2-40B4-BE49-F238E27FC236}">
                      <a16:creationId xmlns:a16="http://schemas.microsoft.com/office/drawing/2014/main" id="{3A52A4C3-9020-4A61-904E-10E22A60F89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2" name="Freeform 564">
                <a:extLst>
                  <a:ext uri="{FF2B5EF4-FFF2-40B4-BE49-F238E27FC236}">
                    <a16:creationId xmlns:a16="http://schemas.microsoft.com/office/drawing/2014/main" id="{E2586009-FA6A-454D-B00C-AE25A9FD2F7C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1" name="Group 790">
              <a:extLst>
                <a:ext uri="{FF2B5EF4-FFF2-40B4-BE49-F238E27FC236}">
                  <a16:creationId xmlns:a16="http://schemas.microsoft.com/office/drawing/2014/main" id="{1956584C-790F-4245-ADB4-9901D34B80E1}"/>
                </a:ext>
              </a:extLst>
            </p:cNvPr>
            <p:cNvGrpSpPr/>
            <p:nvPr/>
          </p:nvGrpSpPr>
          <p:grpSpPr>
            <a:xfrm>
              <a:off x="1514354" y="2771383"/>
              <a:ext cx="83407" cy="137584"/>
              <a:chOff x="2108625" y="1400499"/>
              <a:chExt cx="866839" cy="1429890"/>
            </a:xfrm>
          </p:grpSpPr>
          <p:grpSp>
            <p:nvGrpSpPr>
              <p:cNvPr id="817" name="Group 816">
                <a:extLst>
                  <a:ext uri="{FF2B5EF4-FFF2-40B4-BE49-F238E27FC236}">
                    <a16:creationId xmlns:a16="http://schemas.microsoft.com/office/drawing/2014/main" id="{EBF245E1-9801-46C1-8328-5D76D1676CF7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19" name="Trapezoid 7">
                  <a:extLst>
                    <a:ext uri="{FF2B5EF4-FFF2-40B4-BE49-F238E27FC236}">
                      <a16:creationId xmlns:a16="http://schemas.microsoft.com/office/drawing/2014/main" id="{E09594F3-F8B9-495F-8EBB-1A77E680362E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Oval 819">
                  <a:extLst>
                    <a:ext uri="{FF2B5EF4-FFF2-40B4-BE49-F238E27FC236}">
                      <a16:creationId xmlns:a16="http://schemas.microsoft.com/office/drawing/2014/main" id="{9AFA1BF9-A474-46FF-A2AF-F6CC76BD8B7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8" name="Freeform 560">
                <a:extLst>
                  <a:ext uri="{FF2B5EF4-FFF2-40B4-BE49-F238E27FC236}">
                    <a16:creationId xmlns:a16="http://schemas.microsoft.com/office/drawing/2014/main" id="{6C5654F0-D06A-4D62-ADA4-A324068272A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67049BD9-CE9C-4C15-9188-F7AE5ABB2550}"/>
                </a:ext>
              </a:extLst>
            </p:cNvPr>
            <p:cNvGrpSpPr/>
            <p:nvPr/>
          </p:nvGrpSpPr>
          <p:grpSpPr>
            <a:xfrm rot="136563">
              <a:off x="1629673" y="2779206"/>
              <a:ext cx="83407" cy="137584"/>
              <a:chOff x="2108625" y="1400499"/>
              <a:chExt cx="866839" cy="1429890"/>
            </a:xfrm>
          </p:grpSpPr>
          <p:grpSp>
            <p:nvGrpSpPr>
              <p:cNvPr id="813" name="Group 812">
                <a:extLst>
                  <a:ext uri="{FF2B5EF4-FFF2-40B4-BE49-F238E27FC236}">
                    <a16:creationId xmlns:a16="http://schemas.microsoft.com/office/drawing/2014/main" id="{BDA75BCA-1A6C-4909-9391-9D9663D7498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15" name="Trapezoid 7">
                  <a:extLst>
                    <a:ext uri="{FF2B5EF4-FFF2-40B4-BE49-F238E27FC236}">
                      <a16:creationId xmlns:a16="http://schemas.microsoft.com/office/drawing/2014/main" id="{B23D019D-09B2-4B78-9E17-A20B7AEBED1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6" name="Oval 815">
                  <a:extLst>
                    <a:ext uri="{FF2B5EF4-FFF2-40B4-BE49-F238E27FC236}">
                      <a16:creationId xmlns:a16="http://schemas.microsoft.com/office/drawing/2014/main" id="{3279B4CD-6D12-46C4-AF60-A07C8036762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4" name="Freeform 556">
                <a:extLst>
                  <a:ext uri="{FF2B5EF4-FFF2-40B4-BE49-F238E27FC236}">
                    <a16:creationId xmlns:a16="http://schemas.microsoft.com/office/drawing/2014/main" id="{7966C2F8-F6E5-4A12-BB19-43BD9B70931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E46EA841-17F6-47C6-B9EA-42BDD3226330}"/>
                </a:ext>
              </a:extLst>
            </p:cNvPr>
            <p:cNvGrpSpPr/>
            <p:nvPr/>
          </p:nvGrpSpPr>
          <p:grpSpPr>
            <a:xfrm>
              <a:off x="1586426" y="2607123"/>
              <a:ext cx="83407" cy="137584"/>
              <a:chOff x="2108625" y="1400499"/>
              <a:chExt cx="866839" cy="1429890"/>
            </a:xfrm>
          </p:grpSpPr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B24BA1B5-A5A2-4E74-A5E7-B2DFF6F81110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11" name="Trapezoid 7">
                  <a:extLst>
                    <a:ext uri="{FF2B5EF4-FFF2-40B4-BE49-F238E27FC236}">
                      <a16:creationId xmlns:a16="http://schemas.microsoft.com/office/drawing/2014/main" id="{E4C9C2B3-CCC0-437C-864D-EA8880BC2A3C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Oval 811">
                  <a:extLst>
                    <a:ext uri="{FF2B5EF4-FFF2-40B4-BE49-F238E27FC236}">
                      <a16:creationId xmlns:a16="http://schemas.microsoft.com/office/drawing/2014/main" id="{A124A04C-8810-4347-B229-33AE55D94A5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0" name="Freeform 552">
                <a:extLst>
                  <a:ext uri="{FF2B5EF4-FFF2-40B4-BE49-F238E27FC236}">
                    <a16:creationId xmlns:a16="http://schemas.microsoft.com/office/drawing/2014/main" id="{826D9833-4303-49E3-A0D5-24F97750A64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675800D2-0A26-4FAB-95F5-980C0BC4B057}"/>
                </a:ext>
              </a:extLst>
            </p:cNvPr>
            <p:cNvGrpSpPr/>
            <p:nvPr/>
          </p:nvGrpSpPr>
          <p:grpSpPr>
            <a:xfrm rot="136563">
              <a:off x="1695587" y="2624183"/>
              <a:ext cx="83407" cy="137584"/>
              <a:chOff x="2108625" y="1400499"/>
              <a:chExt cx="866839" cy="1429890"/>
            </a:xfrm>
          </p:grpSpPr>
          <p:grpSp>
            <p:nvGrpSpPr>
              <p:cNvPr id="805" name="Group 804">
                <a:extLst>
                  <a:ext uri="{FF2B5EF4-FFF2-40B4-BE49-F238E27FC236}">
                    <a16:creationId xmlns:a16="http://schemas.microsoft.com/office/drawing/2014/main" id="{1440FE14-A065-47C2-A726-71A8F6E23E39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07" name="Trapezoid 7">
                  <a:extLst>
                    <a:ext uri="{FF2B5EF4-FFF2-40B4-BE49-F238E27FC236}">
                      <a16:creationId xmlns:a16="http://schemas.microsoft.com/office/drawing/2014/main" id="{4CE12F65-D248-4392-BD90-F00D2598827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E557C2D4-7795-40F0-8DA9-3D7A3C8450B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6" name="Freeform 548">
                <a:extLst>
                  <a:ext uri="{FF2B5EF4-FFF2-40B4-BE49-F238E27FC236}">
                    <a16:creationId xmlns:a16="http://schemas.microsoft.com/office/drawing/2014/main" id="{251D4234-7FC6-47C0-91F0-1D9AFC6CC43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D092D997-3803-412E-8184-EF3A8FFE80A8}"/>
                </a:ext>
              </a:extLst>
            </p:cNvPr>
            <p:cNvGrpSpPr/>
            <p:nvPr/>
          </p:nvGrpSpPr>
          <p:grpSpPr>
            <a:xfrm>
              <a:off x="1643384" y="2455573"/>
              <a:ext cx="83407" cy="137584"/>
              <a:chOff x="2108625" y="1400499"/>
              <a:chExt cx="866839" cy="1429890"/>
            </a:xfrm>
          </p:grpSpPr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8094C3AF-0DAC-41D2-B900-DFBBF897D1E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03" name="Trapezoid 7">
                  <a:extLst>
                    <a:ext uri="{FF2B5EF4-FFF2-40B4-BE49-F238E27FC236}">
                      <a16:creationId xmlns:a16="http://schemas.microsoft.com/office/drawing/2014/main" id="{478F1FC9-20FB-4304-BFAD-4C358D6833F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512F0DCB-5785-4ACD-B0A9-080D695675A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2" name="Freeform 544">
                <a:extLst>
                  <a:ext uri="{FF2B5EF4-FFF2-40B4-BE49-F238E27FC236}">
                    <a16:creationId xmlns:a16="http://schemas.microsoft.com/office/drawing/2014/main" id="{4E5AC71E-E7ED-4107-9291-67D4D70DFAE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3ACC23A7-7A9F-4779-B975-6E5676D7261F}"/>
                </a:ext>
              </a:extLst>
            </p:cNvPr>
            <p:cNvGrpSpPr/>
            <p:nvPr/>
          </p:nvGrpSpPr>
          <p:grpSpPr>
            <a:xfrm rot="136563">
              <a:off x="1752545" y="2472633"/>
              <a:ext cx="83407" cy="137584"/>
              <a:chOff x="2108625" y="1400499"/>
              <a:chExt cx="866839" cy="1429890"/>
            </a:xfrm>
          </p:grpSpPr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D966D93A-47F4-45DF-8501-59F716681C6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799" name="Trapezoid 7">
                  <a:extLst>
                    <a:ext uri="{FF2B5EF4-FFF2-40B4-BE49-F238E27FC236}">
                      <a16:creationId xmlns:a16="http://schemas.microsoft.com/office/drawing/2014/main" id="{361A42E8-A792-49C5-90EB-B606CFE9BCE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Oval 799">
                  <a:extLst>
                    <a:ext uri="{FF2B5EF4-FFF2-40B4-BE49-F238E27FC236}">
                      <a16:creationId xmlns:a16="http://schemas.microsoft.com/office/drawing/2014/main" id="{609CA09F-72D0-4B22-9A6E-7168E483779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8" name="Freeform 540">
                <a:extLst>
                  <a:ext uri="{FF2B5EF4-FFF2-40B4-BE49-F238E27FC236}">
                    <a16:creationId xmlns:a16="http://schemas.microsoft.com/office/drawing/2014/main" id="{7C432565-EB57-4B1A-980F-6D67F5615FA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AE62A7-87F0-4528-9341-D1AB942EB61F}"/>
              </a:ext>
            </a:extLst>
          </p:cNvPr>
          <p:cNvGrpSpPr/>
          <p:nvPr/>
        </p:nvGrpSpPr>
        <p:grpSpPr>
          <a:xfrm rot="10800000">
            <a:off x="4083032" y="1771689"/>
            <a:ext cx="4309285" cy="2709062"/>
            <a:chOff x="8029888" y="4335694"/>
            <a:chExt cx="2393896" cy="1506344"/>
          </a:xfrm>
        </p:grpSpPr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A1A95038-4BE0-4D92-9CC8-26F975853DE5}"/>
                </a:ext>
              </a:extLst>
            </p:cNvPr>
            <p:cNvGrpSpPr/>
            <p:nvPr/>
          </p:nvGrpSpPr>
          <p:grpSpPr>
            <a:xfrm>
              <a:off x="8029888" y="4335694"/>
              <a:ext cx="2393896" cy="1506344"/>
              <a:chOff x="1116870" y="-609536"/>
              <a:chExt cx="6585225" cy="4143712"/>
            </a:xfrm>
          </p:grpSpPr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6F63BCD6-A44A-445C-AFA7-FC82B1D8A237}"/>
                  </a:ext>
                </a:extLst>
              </p:cNvPr>
              <p:cNvGrpSpPr/>
              <p:nvPr/>
            </p:nvGrpSpPr>
            <p:grpSpPr>
              <a:xfrm>
                <a:off x="1116870" y="-609536"/>
                <a:ext cx="6585225" cy="3069816"/>
                <a:chOff x="905027" y="940365"/>
                <a:chExt cx="6585225" cy="3069816"/>
              </a:xfrm>
            </p:grpSpPr>
            <p:sp>
              <p:nvSpPr>
                <p:cNvPr id="767" name="Chord 766">
                  <a:extLst>
                    <a:ext uri="{FF2B5EF4-FFF2-40B4-BE49-F238E27FC236}">
                      <a16:creationId xmlns:a16="http://schemas.microsoft.com/office/drawing/2014/main" id="{F487549F-5030-4909-A190-1A3C8BD79DA4}"/>
                    </a:ext>
                  </a:extLst>
                </p:cNvPr>
                <p:cNvSpPr/>
                <p:nvPr/>
              </p:nvSpPr>
              <p:spPr>
                <a:xfrm>
                  <a:off x="1075175" y="940365"/>
                  <a:ext cx="6310364" cy="3069816"/>
                </a:xfrm>
                <a:prstGeom prst="chord">
                  <a:avLst>
                    <a:gd name="adj1" fmla="val 21595788"/>
                    <a:gd name="adj2" fmla="val 10805289"/>
                  </a:avLst>
                </a:prstGeom>
                <a:solidFill>
                  <a:srgbClr val="B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Rectangle 509">
                  <a:extLst>
                    <a:ext uri="{FF2B5EF4-FFF2-40B4-BE49-F238E27FC236}">
                      <a16:creationId xmlns:a16="http://schemas.microsoft.com/office/drawing/2014/main" id="{2A8D645C-738B-4C35-9FBF-FCF2E2FE44EC}"/>
                    </a:ext>
                  </a:extLst>
                </p:cNvPr>
                <p:cNvSpPr/>
                <p:nvPr/>
              </p:nvSpPr>
              <p:spPr>
                <a:xfrm>
                  <a:off x="905027" y="2174692"/>
                  <a:ext cx="6585225" cy="321777"/>
                </a:xfrm>
                <a:custGeom>
                  <a:avLst/>
                  <a:gdLst>
                    <a:gd name="connsiteX0" fmla="*/ 0 w 2296119"/>
                    <a:gd name="connsiteY0" fmla="*/ 0 h 112212"/>
                    <a:gd name="connsiteX1" fmla="*/ 2296119 w 2296119"/>
                    <a:gd name="connsiteY1" fmla="*/ 0 h 112212"/>
                    <a:gd name="connsiteX2" fmla="*/ 2296119 w 2296119"/>
                    <a:gd name="connsiteY2" fmla="*/ 112212 h 112212"/>
                    <a:gd name="connsiteX3" fmla="*/ 0 w 2296119"/>
                    <a:gd name="connsiteY3" fmla="*/ 112212 h 112212"/>
                    <a:gd name="connsiteX4" fmla="*/ 0 w 2296119"/>
                    <a:gd name="connsiteY4" fmla="*/ 0 h 112212"/>
                    <a:gd name="connsiteX0" fmla="*/ 0 w 2331838"/>
                    <a:gd name="connsiteY0" fmla="*/ 0 h 112212"/>
                    <a:gd name="connsiteX1" fmla="*/ 2296119 w 2331838"/>
                    <a:gd name="connsiteY1" fmla="*/ 0 h 112212"/>
                    <a:gd name="connsiteX2" fmla="*/ 2331838 w 2331838"/>
                    <a:gd name="connsiteY2" fmla="*/ 107449 h 112212"/>
                    <a:gd name="connsiteX3" fmla="*/ 0 w 2331838"/>
                    <a:gd name="connsiteY3" fmla="*/ 112212 h 112212"/>
                    <a:gd name="connsiteX4" fmla="*/ 0 w 2331838"/>
                    <a:gd name="connsiteY4" fmla="*/ 0 h 112212"/>
                    <a:gd name="connsiteX0" fmla="*/ 0 w 2334219"/>
                    <a:gd name="connsiteY0" fmla="*/ 0 h 114593"/>
                    <a:gd name="connsiteX1" fmla="*/ 2296119 w 2334219"/>
                    <a:gd name="connsiteY1" fmla="*/ 0 h 114593"/>
                    <a:gd name="connsiteX2" fmla="*/ 2334219 w 2334219"/>
                    <a:gd name="connsiteY2" fmla="*/ 114593 h 114593"/>
                    <a:gd name="connsiteX3" fmla="*/ 0 w 2334219"/>
                    <a:gd name="connsiteY3" fmla="*/ 112212 h 114593"/>
                    <a:gd name="connsiteX4" fmla="*/ 0 w 2334219"/>
                    <a:gd name="connsiteY4" fmla="*/ 0 h 114593"/>
                    <a:gd name="connsiteX0" fmla="*/ 0 w 2346125"/>
                    <a:gd name="connsiteY0" fmla="*/ 0 h 114593"/>
                    <a:gd name="connsiteX1" fmla="*/ 2308025 w 2346125"/>
                    <a:gd name="connsiteY1" fmla="*/ 0 h 114593"/>
                    <a:gd name="connsiteX2" fmla="*/ 2346125 w 2346125"/>
                    <a:gd name="connsiteY2" fmla="*/ 114593 h 114593"/>
                    <a:gd name="connsiteX3" fmla="*/ 11906 w 2346125"/>
                    <a:gd name="connsiteY3" fmla="*/ 112212 h 114593"/>
                    <a:gd name="connsiteX4" fmla="*/ 0 w 2346125"/>
                    <a:gd name="connsiteY4" fmla="*/ 0 h 114593"/>
                    <a:gd name="connsiteX0" fmla="*/ 50006 w 2396131"/>
                    <a:gd name="connsiteY0" fmla="*/ 0 h 116974"/>
                    <a:gd name="connsiteX1" fmla="*/ 2358031 w 2396131"/>
                    <a:gd name="connsiteY1" fmla="*/ 0 h 116974"/>
                    <a:gd name="connsiteX2" fmla="*/ 2396131 w 2396131"/>
                    <a:gd name="connsiteY2" fmla="*/ 114593 h 116974"/>
                    <a:gd name="connsiteX3" fmla="*/ 0 w 2396131"/>
                    <a:gd name="connsiteY3" fmla="*/ 116974 h 116974"/>
                    <a:gd name="connsiteX4" fmla="*/ 50006 w 2396131"/>
                    <a:gd name="connsiteY4" fmla="*/ 0 h 116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131" h="116974">
                      <a:moveTo>
                        <a:pt x="50006" y="0"/>
                      </a:moveTo>
                      <a:lnTo>
                        <a:pt x="2358031" y="0"/>
                      </a:lnTo>
                      <a:lnTo>
                        <a:pt x="2396131" y="114593"/>
                      </a:lnTo>
                      <a:lnTo>
                        <a:pt x="0" y="116974"/>
                      </a:lnTo>
                      <a:lnTo>
                        <a:pt x="50006" y="0"/>
                      </a:lnTo>
                      <a:close/>
                    </a:path>
                  </a:pathLst>
                </a:custGeom>
                <a:solidFill>
                  <a:srgbClr val="B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EE666EF8-0EC1-4123-A707-37FE03E0AD85}"/>
                  </a:ext>
                </a:extLst>
              </p:cNvPr>
              <p:cNvGrpSpPr/>
              <p:nvPr/>
            </p:nvGrpSpPr>
            <p:grpSpPr>
              <a:xfrm>
                <a:off x="1208337" y="737368"/>
                <a:ext cx="6397380" cy="2796808"/>
                <a:chOff x="1232613" y="825673"/>
                <a:chExt cx="6397380" cy="2796808"/>
              </a:xfrm>
            </p:grpSpPr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C62512E-B4EA-4AC2-A5D2-558099E7BF50}"/>
                    </a:ext>
                  </a:extLst>
                </p:cNvPr>
                <p:cNvGrpSpPr/>
                <p:nvPr/>
              </p:nvGrpSpPr>
              <p:grpSpPr>
                <a:xfrm>
                  <a:off x="1332019" y="1059677"/>
                  <a:ext cx="6066497" cy="2562804"/>
                  <a:chOff x="1386541" y="1273853"/>
                  <a:chExt cx="6066497" cy="2562804"/>
                </a:xfrm>
              </p:grpSpPr>
              <p:grpSp>
                <p:nvGrpSpPr>
                  <p:cNvPr id="727" name="Group 726">
                    <a:extLst>
                      <a:ext uri="{FF2B5EF4-FFF2-40B4-BE49-F238E27FC236}">
                        <a16:creationId xmlns:a16="http://schemas.microsoft.com/office/drawing/2014/main" id="{674775E8-A1BC-48F3-8BCA-D33E9335E37A}"/>
                      </a:ext>
                    </a:extLst>
                  </p:cNvPr>
                  <p:cNvGrpSpPr/>
                  <p:nvPr/>
                </p:nvGrpSpPr>
                <p:grpSpPr>
                  <a:xfrm rot="12768714">
                    <a:off x="1386541" y="1273853"/>
                    <a:ext cx="371729" cy="1285782"/>
                    <a:chOff x="8193611" y="494811"/>
                    <a:chExt cx="697197" cy="3236231"/>
                  </a:xfrm>
                </p:grpSpPr>
                <p:sp>
                  <p:nvSpPr>
                    <p:cNvPr id="765" name="Isosceles Triangle 3">
                      <a:extLst>
                        <a:ext uri="{FF2B5EF4-FFF2-40B4-BE49-F238E27FC236}">
                          <a16:creationId xmlns:a16="http://schemas.microsoft.com/office/drawing/2014/main" id="{560BE1FF-2408-4765-B15E-6992C07CDA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193611" y="494811"/>
                      <a:ext cx="691433" cy="3236231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21442 w 540397"/>
                        <a:gd name="connsiteY4" fmla="*/ 741765 h 2190415"/>
                        <a:gd name="connsiteX5" fmla="*/ 303303 w 540397"/>
                        <a:gd name="connsiteY5" fmla="*/ 1073714 h 2190415"/>
                        <a:gd name="connsiteX6" fmla="*/ 488575 w 540397"/>
                        <a:gd name="connsiteY6" fmla="*/ 1901623 h 2190415"/>
                        <a:gd name="connsiteX7" fmla="*/ 489421 w 540397"/>
                        <a:gd name="connsiteY7" fmla="*/ 2190415 h 2190415"/>
                        <a:gd name="connsiteX8" fmla="*/ 36267 w 540397"/>
                        <a:gd name="connsiteY8" fmla="*/ 2190415 h 2190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40397" h="2190415">
                          <a:moveTo>
                            <a:pt x="36267" y="2190415"/>
                          </a:moveTo>
                          <a:cubicBezTo>
                            <a:pt x="219687" y="1327264"/>
                            <a:pt x="-33864" y="1321870"/>
                            <a:pt x="3899" y="871413"/>
                          </a:cubicBezTo>
                          <a:cubicBezTo>
                            <a:pt x="83471" y="647533"/>
                            <a:pt x="68740" y="576792"/>
                            <a:pt x="471993" y="69691"/>
                          </a:cubicBezTo>
                          <a:cubicBezTo>
                            <a:pt x="538315" y="-33861"/>
                            <a:pt x="555549" y="-30361"/>
                            <a:pt x="527434" y="136976"/>
                          </a:cubicBezTo>
                          <a:cubicBezTo>
                            <a:pt x="505692" y="249713"/>
                            <a:pt x="358797" y="585642"/>
                            <a:pt x="321442" y="741765"/>
                          </a:cubicBezTo>
                          <a:cubicBezTo>
                            <a:pt x="284087" y="897888"/>
                            <a:pt x="278797" y="881129"/>
                            <a:pt x="303303" y="1073714"/>
                          </a:cubicBezTo>
                          <a:cubicBezTo>
                            <a:pt x="349158" y="1329962"/>
                            <a:pt x="442720" y="1645375"/>
                            <a:pt x="488575" y="1901623"/>
                          </a:cubicBezTo>
                          <a:cubicBezTo>
                            <a:pt x="559196" y="2084908"/>
                            <a:pt x="489139" y="2094151"/>
                            <a:pt x="489421" y="2190415"/>
                          </a:cubicBezTo>
                          <a:lnTo>
                            <a:pt x="36267" y="2190415"/>
                          </a:lnTo>
                          <a:close/>
                        </a:path>
                      </a:pathLst>
                    </a:custGeom>
                    <a:solidFill>
                      <a:srgbClr val="B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Isosceles Triangle 3">
                      <a:extLst>
                        <a:ext uri="{FF2B5EF4-FFF2-40B4-BE49-F238E27FC236}">
                          <a16:creationId xmlns:a16="http://schemas.microsoft.com/office/drawing/2014/main" id="{BE167779-191B-411F-A7C4-546150AA5C2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241106" y="540544"/>
                      <a:ext cx="649702" cy="3178544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77215 w 540397"/>
                        <a:gd name="connsiteY4" fmla="*/ 1034555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20119"/>
                        <a:gd name="connsiteY0" fmla="*/ 2182325 h 2182325"/>
                        <a:gd name="connsiteX1" fmla="*/ 3899 w 520119"/>
                        <a:gd name="connsiteY1" fmla="*/ 863323 h 2182325"/>
                        <a:gd name="connsiteX2" fmla="*/ 471993 w 520119"/>
                        <a:gd name="connsiteY2" fmla="*/ 61601 h 2182325"/>
                        <a:gd name="connsiteX3" fmla="*/ 482217 w 520119"/>
                        <a:gd name="connsiteY3" fmla="*/ 150641 h 2182325"/>
                        <a:gd name="connsiteX4" fmla="*/ 77215 w 520119"/>
                        <a:gd name="connsiteY4" fmla="*/ 1026465 h 2182325"/>
                        <a:gd name="connsiteX5" fmla="*/ 488575 w 520119"/>
                        <a:gd name="connsiteY5" fmla="*/ 1893533 h 2182325"/>
                        <a:gd name="connsiteX6" fmla="*/ 489421 w 520119"/>
                        <a:gd name="connsiteY6" fmla="*/ 2182325 h 2182325"/>
                        <a:gd name="connsiteX7" fmla="*/ 36267 w 520119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488575 w 512822"/>
                        <a:gd name="connsiteY5" fmla="*/ 1893533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207221 w 512822"/>
                        <a:gd name="connsiteY5" fmla="*/ 1562858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77215 w 512822"/>
                        <a:gd name="connsiteY5" fmla="*/ 1026465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62143 w 512822"/>
                        <a:gd name="connsiteY5" fmla="*/ 952498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07782"/>
                        <a:gd name="connsiteY0" fmla="*/ 2187892 h 2187892"/>
                        <a:gd name="connsiteX1" fmla="*/ 3899 w 507782"/>
                        <a:gd name="connsiteY1" fmla="*/ 868890 h 2187892"/>
                        <a:gd name="connsiteX2" fmla="*/ 462518 w 507782"/>
                        <a:gd name="connsiteY2" fmla="*/ 58822 h 2187892"/>
                        <a:gd name="connsiteX3" fmla="*/ 482217 w 507782"/>
                        <a:gd name="connsiteY3" fmla="*/ 156208 h 2187892"/>
                        <a:gd name="connsiteX4" fmla="*/ 261153 w 507782"/>
                        <a:gd name="connsiteY4" fmla="*/ 460777 h 2187892"/>
                        <a:gd name="connsiteX5" fmla="*/ 62143 w 507782"/>
                        <a:gd name="connsiteY5" fmla="*/ 958065 h 2187892"/>
                        <a:gd name="connsiteX6" fmla="*/ 207221 w 507782"/>
                        <a:gd name="connsiteY6" fmla="*/ 1568425 h 2187892"/>
                        <a:gd name="connsiteX7" fmla="*/ 238213 w 507782"/>
                        <a:gd name="connsiteY7" fmla="*/ 2187892 h 2187892"/>
                        <a:gd name="connsiteX8" fmla="*/ 36267 w 507782"/>
                        <a:gd name="connsiteY8" fmla="*/ 2187892 h 2187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07782" h="2187892">
                          <a:moveTo>
                            <a:pt x="36267" y="2187892"/>
                          </a:moveTo>
                          <a:cubicBezTo>
                            <a:pt x="219687" y="1324741"/>
                            <a:pt x="-33864" y="1319347"/>
                            <a:pt x="3899" y="868890"/>
                          </a:cubicBezTo>
                          <a:cubicBezTo>
                            <a:pt x="83471" y="645010"/>
                            <a:pt x="59265" y="565923"/>
                            <a:pt x="462518" y="58822"/>
                          </a:cubicBezTo>
                          <a:cubicBezTo>
                            <a:pt x="528840" y="-44730"/>
                            <a:pt x="510332" y="-11129"/>
                            <a:pt x="482217" y="156208"/>
                          </a:cubicBezTo>
                          <a:cubicBezTo>
                            <a:pt x="454613" y="221084"/>
                            <a:pt x="328653" y="314806"/>
                            <a:pt x="261153" y="460777"/>
                          </a:cubicBezTo>
                          <a:cubicBezTo>
                            <a:pt x="193653" y="606748"/>
                            <a:pt x="78668" y="772732"/>
                            <a:pt x="62143" y="958065"/>
                          </a:cubicBezTo>
                          <a:cubicBezTo>
                            <a:pt x="107998" y="1214313"/>
                            <a:pt x="161366" y="1312177"/>
                            <a:pt x="207221" y="1568425"/>
                          </a:cubicBezTo>
                          <a:cubicBezTo>
                            <a:pt x="277842" y="1751710"/>
                            <a:pt x="237931" y="2091628"/>
                            <a:pt x="238213" y="2187892"/>
                          </a:cubicBezTo>
                          <a:lnTo>
                            <a:pt x="36267" y="2187892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8" name="Group 727">
                    <a:extLst>
                      <a:ext uri="{FF2B5EF4-FFF2-40B4-BE49-F238E27FC236}">
                        <a16:creationId xmlns:a16="http://schemas.microsoft.com/office/drawing/2014/main" id="{B8BEFFEF-6636-4112-8554-9A1FC5D76FA7}"/>
                      </a:ext>
                    </a:extLst>
                  </p:cNvPr>
                  <p:cNvGrpSpPr/>
                  <p:nvPr/>
                </p:nvGrpSpPr>
                <p:grpSpPr>
                  <a:xfrm rot="9671214" flipH="1">
                    <a:off x="7081309" y="1560718"/>
                    <a:ext cx="371729" cy="1285782"/>
                    <a:chOff x="8193611" y="494811"/>
                    <a:chExt cx="697197" cy="3236231"/>
                  </a:xfrm>
                </p:grpSpPr>
                <p:sp>
                  <p:nvSpPr>
                    <p:cNvPr id="763" name="Isosceles Triangle 3">
                      <a:extLst>
                        <a:ext uri="{FF2B5EF4-FFF2-40B4-BE49-F238E27FC236}">
                          <a16:creationId xmlns:a16="http://schemas.microsoft.com/office/drawing/2014/main" id="{9A4CF2DC-4E01-4A57-930D-D46A4FD112B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193611" y="494811"/>
                      <a:ext cx="691433" cy="3236231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21442 w 540397"/>
                        <a:gd name="connsiteY4" fmla="*/ 741765 h 2190415"/>
                        <a:gd name="connsiteX5" fmla="*/ 303303 w 540397"/>
                        <a:gd name="connsiteY5" fmla="*/ 1073714 h 2190415"/>
                        <a:gd name="connsiteX6" fmla="*/ 488575 w 540397"/>
                        <a:gd name="connsiteY6" fmla="*/ 1901623 h 2190415"/>
                        <a:gd name="connsiteX7" fmla="*/ 489421 w 540397"/>
                        <a:gd name="connsiteY7" fmla="*/ 2190415 h 2190415"/>
                        <a:gd name="connsiteX8" fmla="*/ 36267 w 540397"/>
                        <a:gd name="connsiteY8" fmla="*/ 2190415 h 2190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40397" h="2190415">
                          <a:moveTo>
                            <a:pt x="36267" y="2190415"/>
                          </a:moveTo>
                          <a:cubicBezTo>
                            <a:pt x="219687" y="1327264"/>
                            <a:pt x="-33864" y="1321870"/>
                            <a:pt x="3899" y="871413"/>
                          </a:cubicBezTo>
                          <a:cubicBezTo>
                            <a:pt x="83471" y="647533"/>
                            <a:pt x="68740" y="576792"/>
                            <a:pt x="471993" y="69691"/>
                          </a:cubicBezTo>
                          <a:cubicBezTo>
                            <a:pt x="538315" y="-33861"/>
                            <a:pt x="555549" y="-30361"/>
                            <a:pt x="527434" y="136976"/>
                          </a:cubicBezTo>
                          <a:cubicBezTo>
                            <a:pt x="505692" y="249713"/>
                            <a:pt x="358797" y="585642"/>
                            <a:pt x="321442" y="741765"/>
                          </a:cubicBezTo>
                          <a:cubicBezTo>
                            <a:pt x="284087" y="897888"/>
                            <a:pt x="278797" y="881129"/>
                            <a:pt x="303303" y="1073714"/>
                          </a:cubicBezTo>
                          <a:cubicBezTo>
                            <a:pt x="349158" y="1329962"/>
                            <a:pt x="442720" y="1645375"/>
                            <a:pt x="488575" y="1901623"/>
                          </a:cubicBezTo>
                          <a:cubicBezTo>
                            <a:pt x="559196" y="2084908"/>
                            <a:pt x="489139" y="2094151"/>
                            <a:pt x="489421" y="2190415"/>
                          </a:cubicBezTo>
                          <a:lnTo>
                            <a:pt x="36267" y="2190415"/>
                          </a:lnTo>
                          <a:close/>
                        </a:path>
                      </a:pathLst>
                    </a:custGeom>
                    <a:solidFill>
                      <a:srgbClr val="B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Isosceles Triangle 3">
                      <a:extLst>
                        <a:ext uri="{FF2B5EF4-FFF2-40B4-BE49-F238E27FC236}">
                          <a16:creationId xmlns:a16="http://schemas.microsoft.com/office/drawing/2014/main" id="{C488CD20-4416-4A06-BD31-3282991EB48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241106" y="540544"/>
                      <a:ext cx="649702" cy="3178544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77215 w 540397"/>
                        <a:gd name="connsiteY4" fmla="*/ 1034555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20119"/>
                        <a:gd name="connsiteY0" fmla="*/ 2182325 h 2182325"/>
                        <a:gd name="connsiteX1" fmla="*/ 3899 w 520119"/>
                        <a:gd name="connsiteY1" fmla="*/ 863323 h 2182325"/>
                        <a:gd name="connsiteX2" fmla="*/ 471993 w 520119"/>
                        <a:gd name="connsiteY2" fmla="*/ 61601 h 2182325"/>
                        <a:gd name="connsiteX3" fmla="*/ 482217 w 520119"/>
                        <a:gd name="connsiteY3" fmla="*/ 150641 h 2182325"/>
                        <a:gd name="connsiteX4" fmla="*/ 77215 w 520119"/>
                        <a:gd name="connsiteY4" fmla="*/ 1026465 h 2182325"/>
                        <a:gd name="connsiteX5" fmla="*/ 488575 w 520119"/>
                        <a:gd name="connsiteY5" fmla="*/ 1893533 h 2182325"/>
                        <a:gd name="connsiteX6" fmla="*/ 489421 w 520119"/>
                        <a:gd name="connsiteY6" fmla="*/ 2182325 h 2182325"/>
                        <a:gd name="connsiteX7" fmla="*/ 36267 w 520119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488575 w 512822"/>
                        <a:gd name="connsiteY5" fmla="*/ 1893533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207221 w 512822"/>
                        <a:gd name="connsiteY5" fmla="*/ 1562858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77215 w 512822"/>
                        <a:gd name="connsiteY5" fmla="*/ 1026465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62143 w 512822"/>
                        <a:gd name="connsiteY5" fmla="*/ 952498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07782"/>
                        <a:gd name="connsiteY0" fmla="*/ 2187892 h 2187892"/>
                        <a:gd name="connsiteX1" fmla="*/ 3899 w 507782"/>
                        <a:gd name="connsiteY1" fmla="*/ 868890 h 2187892"/>
                        <a:gd name="connsiteX2" fmla="*/ 462518 w 507782"/>
                        <a:gd name="connsiteY2" fmla="*/ 58822 h 2187892"/>
                        <a:gd name="connsiteX3" fmla="*/ 482217 w 507782"/>
                        <a:gd name="connsiteY3" fmla="*/ 156208 h 2187892"/>
                        <a:gd name="connsiteX4" fmla="*/ 261153 w 507782"/>
                        <a:gd name="connsiteY4" fmla="*/ 460777 h 2187892"/>
                        <a:gd name="connsiteX5" fmla="*/ 62143 w 507782"/>
                        <a:gd name="connsiteY5" fmla="*/ 958065 h 2187892"/>
                        <a:gd name="connsiteX6" fmla="*/ 207221 w 507782"/>
                        <a:gd name="connsiteY6" fmla="*/ 1568425 h 2187892"/>
                        <a:gd name="connsiteX7" fmla="*/ 238213 w 507782"/>
                        <a:gd name="connsiteY7" fmla="*/ 2187892 h 2187892"/>
                        <a:gd name="connsiteX8" fmla="*/ 36267 w 507782"/>
                        <a:gd name="connsiteY8" fmla="*/ 2187892 h 2187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07782" h="2187892">
                          <a:moveTo>
                            <a:pt x="36267" y="2187892"/>
                          </a:moveTo>
                          <a:cubicBezTo>
                            <a:pt x="219687" y="1324741"/>
                            <a:pt x="-33864" y="1319347"/>
                            <a:pt x="3899" y="868890"/>
                          </a:cubicBezTo>
                          <a:cubicBezTo>
                            <a:pt x="83471" y="645010"/>
                            <a:pt x="59265" y="565923"/>
                            <a:pt x="462518" y="58822"/>
                          </a:cubicBezTo>
                          <a:cubicBezTo>
                            <a:pt x="528840" y="-44730"/>
                            <a:pt x="510332" y="-11129"/>
                            <a:pt x="482217" y="156208"/>
                          </a:cubicBezTo>
                          <a:cubicBezTo>
                            <a:pt x="454613" y="221084"/>
                            <a:pt x="328653" y="314806"/>
                            <a:pt x="261153" y="460777"/>
                          </a:cubicBezTo>
                          <a:cubicBezTo>
                            <a:pt x="193653" y="606748"/>
                            <a:pt x="78668" y="772732"/>
                            <a:pt x="62143" y="958065"/>
                          </a:cubicBezTo>
                          <a:cubicBezTo>
                            <a:pt x="107998" y="1214313"/>
                            <a:pt x="161366" y="1312177"/>
                            <a:pt x="207221" y="1568425"/>
                          </a:cubicBezTo>
                          <a:cubicBezTo>
                            <a:pt x="277842" y="1751710"/>
                            <a:pt x="237931" y="2091628"/>
                            <a:pt x="238213" y="2187892"/>
                          </a:cubicBezTo>
                          <a:lnTo>
                            <a:pt x="36267" y="2187892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6D901154-D0DF-4B68-9927-7A42F3B4A914}"/>
                      </a:ext>
                    </a:extLst>
                  </p:cNvPr>
                  <p:cNvGrpSpPr/>
                  <p:nvPr/>
                </p:nvGrpSpPr>
                <p:grpSpPr>
                  <a:xfrm>
                    <a:off x="2104143" y="1355964"/>
                    <a:ext cx="969412" cy="2360189"/>
                    <a:chOff x="2128439" y="1970484"/>
                    <a:chExt cx="969412" cy="2360189"/>
                  </a:xfrm>
                </p:grpSpPr>
                <p:grpSp>
                  <p:nvGrpSpPr>
                    <p:cNvPr id="747" name="Group 746">
                      <a:extLst>
                        <a:ext uri="{FF2B5EF4-FFF2-40B4-BE49-F238E27FC236}">
                          <a16:creationId xmlns:a16="http://schemas.microsoft.com/office/drawing/2014/main" id="{9C70E5D8-B943-4384-8BE0-CB9949B1708C}"/>
                        </a:ext>
                      </a:extLst>
                    </p:cNvPr>
                    <p:cNvGrpSpPr/>
                    <p:nvPr/>
                  </p:nvGrpSpPr>
                  <p:grpSpPr>
                    <a:xfrm rot="1032710" flipH="1" flipV="1">
                      <a:off x="2347372" y="1970484"/>
                      <a:ext cx="302987" cy="1481303"/>
                      <a:chOff x="8171908" y="494810"/>
                      <a:chExt cx="720470" cy="3236231"/>
                    </a:xfrm>
                  </p:grpSpPr>
                  <p:sp>
                    <p:nvSpPr>
                      <p:cNvPr id="761" name="Isosceles Triangle 3">
                        <a:extLst>
                          <a:ext uri="{FF2B5EF4-FFF2-40B4-BE49-F238E27FC236}">
                            <a16:creationId xmlns:a16="http://schemas.microsoft.com/office/drawing/2014/main" id="{4F5CCD59-08BB-4517-A028-BAAD722B475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171908" y="494810"/>
                        <a:ext cx="713137" cy="3236231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21442 w 540397"/>
                          <a:gd name="connsiteY4" fmla="*/ 741765 h 2190415"/>
                          <a:gd name="connsiteX5" fmla="*/ 303303 w 540397"/>
                          <a:gd name="connsiteY5" fmla="*/ 1073714 h 2190415"/>
                          <a:gd name="connsiteX6" fmla="*/ 488575 w 540397"/>
                          <a:gd name="connsiteY6" fmla="*/ 1901623 h 2190415"/>
                          <a:gd name="connsiteX7" fmla="*/ 489421 w 540397"/>
                          <a:gd name="connsiteY7" fmla="*/ 2190415 h 2190415"/>
                          <a:gd name="connsiteX8" fmla="*/ 36267 w 540397"/>
                          <a:gd name="connsiteY8" fmla="*/ 2190415 h 2190415"/>
                          <a:gd name="connsiteX0" fmla="*/ 36267 w 557359"/>
                          <a:gd name="connsiteY0" fmla="*/ 2190415 h 2190415"/>
                          <a:gd name="connsiteX1" fmla="*/ 3899 w 557359"/>
                          <a:gd name="connsiteY1" fmla="*/ 871413 h 2190415"/>
                          <a:gd name="connsiteX2" fmla="*/ 471993 w 557359"/>
                          <a:gd name="connsiteY2" fmla="*/ 69691 h 2190415"/>
                          <a:gd name="connsiteX3" fmla="*/ 527434 w 557359"/>
                          <a:gd name="connsiteY3" fmla="*/ 136976 h 2190415"/>
                          <a:gd name="connsiteX4" fmla="*/ 547152 w 557359"/>
                          <a:gd name="connsiteY4" fmla="*/ 548185 h 2190415"/>
                          <a:gd name="connsiteX5" fmla="*/ 303303 w 557359"/>
                          <a:gd name="connsiteY5" fmla="*/ 1073714 h 2190415"/>
                          <a:gd name="connsiteX6" fmla="*/ 488575 w 557359"/>
                          <a:gd name="connsiteY6" fmla="*/ 1901623 h 2190415"/>
                          <a:gd name="connsiteX7" fmla="*/ 489421 w 557359"/>
                          <a:gd name="connsiteY7" fmla="*/ 2190415 h 2190415"/>
                          <a:gd name="connsiteX8" fmla="*/ 36267 w 557359"/>
                          <a:gd name="connsiteY8" fmla="*/ 2190415 h 2190415"/>
                          <a:gd name="connsiteX0" fmla="*/ 36267 w 557361"/>
                          <a:gd name="connsiteY0" fmla="*/ 2190415 h 2190415"/>
                          <a:gd name="connsiteX1" fmla="*/ 3899 w 557361"/>
                          <a:gd name="connsiteY1" fmla="*/ 871413 h 2190415"/>
                          <a:gd name="connsiteX2" fmla="*/ 471993 w 557361"/>
                          <a:gd name="connsiteY2" fmla="*/ 69691 h 2190415"/>
                          <a:gd name="connsiteX3" fmla="*/ 527434 w 557361"/>
                          <a:gd name="connsiteY3" fmla="*/ 136976 h 2190415"/>
                          <a:gd name="connsiteX4" fmla="*/ 547152 w 557361"/>
                          <a:gd name="connsiteY4" fmla="*/ 548185 h 2190415"/>
                          <a:gd name="connsiteX5" fmla="*/ 419542 w 557361"/>
                          <a:gd name="connsiteY5" fmla="*/ 1032585 h 2190415"/>
                          <a:gd name="connsiteX6" fmla="*/ 488575 w 557361"/>
                          <a:gd name="connsiteY6" fmla="*/ 1901623 h 2190415"/>
                          <a:gd name="connsiteX7" fmla="*/ 489421 w 557361"/>
                          <a:gd name="connsiteY7" fmla="*/ 2190415 h 2190415"/>
                          <a:gd name="connsiteX8" fmla="*/ 36267 w 557361"/>
                          <a:gd name="connsiteY8" fmla="*/ 2190415 h 21904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57361" h="2190415">
                            <a:moveTo>
                              <a:pt x="36267" y="2190415"/>
                            </a:moveTo>
                            <a:cubicBezTo>
                              <a:pt x="219687" y="1327264"/>
                              <a:pt x="-33864" y="1321870"/>
                              <a:pt x="3899" y="871413"/>
                            </a:cubicBezTo>
                            <a:cubicBezTo>
                              <a:pt x="83471" y="647533"/>
                              <a:pt x="68740" y="576792"/>
                              <a:pt x="471993" y="69691"/>
                            </a:cubicBezTo>
                            <a:cubicBezTo>
                              <a:pt x="538315" y="-33861"/>
                              <a:pt x="555549" y="-30361"/>
                              <a:pt x="527434" y="136976"/>
                            </a:cubicBezTo>
                            <a:cubicBezTo>
                              <a:pt x="505692" y="249713"/>
                              <a:pt x="584507" y="392062"/>
                              <a:pt x="547152" y="548185"/>
                            </a:cubicBezTo>
                            <a:cubicBezTo>
                              <a:pt x="509797" y="704308"/>
                              <a:pt x="395036" y="840000"/>
                              <a:pt x="419542" y="1032585"/>
                            </a:cubicBezTo>
                            <a:cubicBezTo>
                              <a:pt x="465397" y="1288833"/>
                              <a:pt x="442720" y="1645375"/>
                              <a:pt x="488575" y="1901623"/>
                            </a:cubicBezTo>
                            <a:cubicBezTo>
                              <a:pt x="559196" y="2084908"/>
                              <a:pt x="489139" y="2094151"/>
                              <a:pt x="489421" y="2190415"/>
                            </a:cubicBezTo>
                            <a:lnTo>
                              <a:pt x="36267" y="2190415"/>
                            </a:ln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2" name="Isosceles Triangle 3">
                        <a:extLst>
                          <a:ext uri="{FF2B5EF4-FFF2-40B4-BE49-F238E27FC236}">
                            <a16:creationId xmlns:a16="http://schemas.microsoft.com/office/drawing/2014/main" id="{D6BE6C2B-6A7B-4E00-AD6E-4B2FF4D00B3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241109" y="540544"/>
                        <a:ext cx="651269" cy="2278590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77215 w 540397"/>
                          <a:gd name="connsiteY4" fmla="*/ 1034555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20119"/>
                          <a:gd name="connsiteY0" fmla="*/ 2182325 h 2182325"/>
                          <a:gd name="connsiteX1" fmla="*/ 3899 w 520119"/>
                          <a:gd name="connsiteY1" fmla="*/ 863323 h 2182325"/>
                          <a:gd name="connsiteX2" fmla="*/ 471993 w 520119"/>
                          <a:gd name="connsiteY2" fmla="*/ 61601 h 2182325"/>
                          <a:gd name="connsiteX3" fmla="*/ 482217 w 520119"/>
                          <a:gd name="connsiteY3" fmla="*/ 150641 h 2182325"/>
                          <a:gd name="connsiteX4" fmla="*/ 77215 w 520119"/>
                          <a:gd name="connsiteY4" fmla="*/ 1026465 h 2182325"/>
                          <a:gd name="connsiteX5" fmla="*/ 488575 w 520119"/>
                          <a:gd name="connsiteY5" fmla="*/ 1893533 h 2182325"/>
                          <a:gd name="connsiteX6" fmla="*/ 489421 w 520119"/>
                          <a:gd name="connsiteY6" fmla="*/ 2182325 h 2182325"/>
                          <a:gd name="connsiteX7" fmla="*/ 36267 w 520119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488575 w 512822"/>
                          <a:gd name="connsiteY5" fmla="*/ 1893533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207221 w 512822"/>
                          <a:gd name="connsiteY5" fmla="*/ 1562858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77215 w 512822"/>
                          <a:gd name="connsiteY5" fmla="*/ 1026465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62143 w 512822"/>
                          <a:gd name="connsiteY5" fmla="*/ 952498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07782"/>
                          <a:gd name="connsiteY0" fmla="*/ 2187892 h 2187892"/>
                          <a:gd name="connsiteX1" fmla="*/ 3899 w 507782"/>
                          <a:gd name="connsiteY1" fmla="*/ 868890 h 2187892"/>
                          <a:gd name="connsiteX2" fmla="*/ 462518 w 507782"/>
                          <a:gd name="connsiteY2" fmla="*/ 58822 h 2187892"/>
                          <a:gd name="connsiteX3" fmla="*/ 482217 w 507782"/>
                          <a:gd name="connsiteY3" fmla="*/ 156208 h 2187892"/>
                          <a:gd name="connsiteX4" fmla="*/ 261153 w 507782"/>
                          <a:gd name="connsiteY4" fmla="*/ 460777 h 2187892"/>
                          <a:gd name="connsiteX5" fmla="*/ 62143 w 507782"/>
                          <a:gd name="connsiteY5" fmla="*/ 958065 h 2187892"/>
                          <a:gd name="connsiteX6" fmla="*/ 207221 w 507782"/>
                          <a:gd name="connsiteY6" fmla="*/ 1568425 h 2187892"/>
                          <a:gd name="connsiteX7" fmla="*/ 238213 w 507782"/>
                          <a:gd name="connsiteY7" fmla="*/ 2187892 h 2187892"/>
                          <a:gd name="connsiteX8" fmla="*/ 36267 w 507782"/>
                          <a:gd name="connsiteY8" fmla="*/ 2187892 h 2187892"/>
                          <a:gd name="connsiteX0" fmla="*/ 234314 w 503883"/>
                          <a:gd name="connsiteY0" fmla="*/ 2187892 h 2187892"/>
                          <a:gd name="connsiteX1" fmla="*/ 0 w 503883"/>
                          <a:gd name="connsiteY1" fmla="*/ 868890 h 2187892"/>
                          <a:gd name="connsiteX2" fmla="*/ 458619 w 503883"/>
                          <a:gd name="connsiteY2" fmla="*/ 58822 h 2187892"/>
                          <a:gd name="connsiteX3" fmla="*/ 478318 w 503883"/>
                          <a:gd name="connsiteY3" fmla="*/ 156208 h 2187892"/>
                          <a:gd name="connsiteX4" fmla="*/ 257254 w 503883"/>
                          <a:gd name="connsiteY4" fmla="*/ 460777 h 2187892"/>
                          <a:gd name="connsiteX5" fmla="*/ 58244 w 503883"/>
                          <a:gd name="connsiteY5" fmla="*/ 958065 h 2187892"/>
                          <a:gd name="connsiteX6" fmla="*/ 203322 w 503883"/>
                          <a:gd name="connsiteY6" fmla="*/ 1568425 h 2187892"/>
                          <a:gd name="connsiteX7" fmla="*/ 234314 w 503883"/>
                          <a:gd name="connsiteY7" fmla="*/ 2187892 h 2187892"/>
                          <a:gd name="connsiteX0" fmla="*/ 208446 w 509007"/>
                          <a:gd name="connsiteY0" fmla="*/ 1568425 h 1568426"/>
                          <a:gd name="connsiteX1" fmla="*/ 5124 w 509007"/>
                          <a:gd name="connsiteY1" fmla="*/ 868890 h 1568426"/>
                          <a:gd name="connsiteX2" fmla="*/ 463743 w 509007"/>
                          <a:gd name="connsiteY2" fmla="*/ 58822 h 1568426"/>
                          <a:gd name="connsiteX3" fmla="*/ 483442 w 509007"/>
                          <a:gd name="connsiteY3" fmla="*/ 156208 h 1568426"/>
                          <a:gd name="connsiteX4" fmla="*/ 262378 w 509007"/>
                          <a:gd name="connsiteY4" fmla="*/ 460777 h 1568426"/>
                          <a:gd name="connsiteX5" fmla="*/ 63368 w 509007"/>
                          <a:gd name="connsiteY5" fmla="*/ 958065 h 1568426"/>
                          <a:gd name="connsiteX6" fmla="*/ 208446 w 509007"/>
                          <a:gd name="connsiteY6" fmla="*/ 1568425 h 15684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09007" h="1568426">
                            <a:moveTo>
                              <a:pt x="208446" y="1568425"/>
                            </a:moveTo>
                            <a:cubicBezTo>
                              <a:pt x="198739" y="1553563"/>
                              <a:pt x="-37425" y="1120490"/>
                              <a:pt x="5124" y="868890"/>
                            </a:cubicBezTo>
                            <a:cubicBezTo>
                              <a:pt x="84696" y="645010"/>
                              <a:pt x="60490" y="565923"/>
                              <a:pt x="463743" y="58822"/>
                            </a:cubicBezTo>
                            <a:cubicBezTo>
                              <a:pt x="530065" y="-44730"/>
                              <a:pt x="511557" y="-11129"/>
                              <a:pt x="483442" y="156208"/>
                            </a:cubicBezTo>
                            <a:cubicBezTo>
                              <a:pt x="455838" y="221084"/>
                              <a:pt x="329878" y="314806"/>
                              <a:pt x="262378" y="460777"/>
                            </a:cubicBezTo>
                            <a:cubicBezTo>
                              <a:pt x="194878" y="606748"/>
                              <a:pt x="79893" y="772732"/>
                              <a:pt x="63368" y="958065"/>
                            </a:cubicBezTo>
                            <a:cubicBezTo>
                              <a:pt x="109223" y="1214313"/>
                              <a:pt x="162591" y="1312177"/>
                              <a:pt x="208446" y="1568425"/>
                            </a:cubicBez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48" name="Group 747">
                      <a:extLst>
                        <a:ext uri="{FF2B5EF4-FFF2-40B4-BE49-F238E27FC236}">
                          <a16:creationId xmlns:a16="http://schemas.microsoft.com/office/drawing/2014/main" id="{0AF9B68B-300E-463C-877F-9332BB0C4EEE}"/>
                        </a:ext>
                      </a:extLst>
                    </p:cNvPr>
                    <p:cNvGrpSpPr/>
                    <p:nvPr/>
                  </p:nvGrpSpPr>
                  <p:grpSpPr>
                    <a:xfrm rot="1233392">
                      <a:off x="2128439" y="3055942"/>
                      <a:ext cx="969412" cy="1274731"/>
                      <a:chOff x="3559126" y="3260420"/>
                      <a:chExt cx="969412" cy="1274731"/>
                    </a:xfrm>
                  </p:grpSpPr>
                  <p:sp>
                    <p:nvSpPr>
                      <p:cNvPr id="749" name="Oval 332">
                        <a:extLst>
                          <a:ext uri="{FF2B5EF4-FFF2-40B4-BE49-F238E27FC236}">
                            <a16:creationId xmlns:a16="http://schemas.microsoft.com/office/drawing/2014/main" id="{16D7959D-CF58-4250-B5D7-51734E63E423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62544" y="3268070"/>
                        <a:ext cx="965994" cy="1267081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4266" h="1579623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20637" y="595648"/>
                              <a:pt x="1204266" y="788831"/>
                            </a:cubicBezTo>
                            <a:cubicBezTo>
                              <a:pt x="746982" y="1117242"/>
                              <a:pt x="550744" y="410514"/>
                              <a:pt x="492161" y="528034"/>
                            </a:cubicBezTo>
                            <a:cubicBezTo>
                              <a:pt x="377770" y="561841"/>
                              <a:pt x="415877" y="823176"/>
                              <a:pt x="434206" y="998114"/>
                            </a:cubicBezTo>
                            <a:cubicBezTo>
                              <a:pt x="452535" y="1173052"/>
                              <a:pt x="674501" y="1612542"/>
                              <a:pt x="602133" y="1577662"/>
                            </a:cubicBezTo>
                            <a:cubicBezTo>
                              <a:pt x="529765" y="1542782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0" name="Oval 332">
                        <a:extLst>
                          <a:ext uri="{FF2B5EF4-FFF2-40B4-BE49-F238E27FC236}">
                            <a16:creationId xmlns:a16="http://schemas.microsoft.com/office/drawing/2014/main" id="{6BF32B1B-DC06-4F69-998D-CA6D2CCA499B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59126" y="3260420"/>
                        <a:ext cx="966893" cy="1265661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16376 w 1204266"/>
                          <a:gd name="connsiteY3" fmla="*/ 294278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5121"/>
                          <a:gd name="connsiteY0" fmla="*/ 788831 h 1579623"/>
                          <a:gd name="connsiteX1" fmla="*/ 602133 w 1205121"/>
                          <a:gd name="connsiteY1" fmla="*/ 0 h 1579623"/>
                          <a:gd name="connsiteX2" fmla="*/ 1204266 w 1205121"/>
                          <a:gd name="connsiteY2" fmla="*/ 788831 h 1579623"/>
                          <a:gd name="connsiteX3" fmla="*/ 662166 w 1205121"/>
                          <a:gd name="connsiteY3" fmla="*/ 279140 h 1579623"/>
                          <a:gd name="connsiteX4" fmla="*/ 416376 w 1205121"/>
                          <a:gd name="connsiteY4" fmla="*/ 294278 h 1579623"/>
                          <a:gd name="connsiteX5" fmla="*/ 434206 w 1205121"/>
                          <a:gd name="connsiteY5" fmla="*/ 998114 h 1579623"/>
                          <a:gd name="connsiteX6" fmla="*/ 602133 w 1205121"/>
                          <a:gd name="connsiteY6" fmla="*/ 1577662 h 1579623"/>
                          <a:gd name="connsiteX7" fmla="*/ 0 w 1205121"/>
                          <a:gd name="connsiteY7" fmla="*/ 788831 h 1579623"/>
                          <a:gd name="connsiteX0" fmla="*/ 0 w 1205121"/>
                          <a:gd name="connsiteY0" fmla="*/ 788831 h 1577977"/>
                          <a:gd name="connsiteX1" fmla="*/ 602133 w 1205121"/>
                          <a:gd name="connsiteY1" fmla="*/ 0 h 1577977"/>
                          <a:gd name="connsiteX2" fmla="*/ 1204266 w 1205121"/>
                          <a:gd name="connsiteY2" fmla="*/ 788831 h 1577977"/>
                          <a:gd name="connsiteX3" fmla="*/ 662166 w 1205121"/>
                          <a:gd name="connsiteY3" fmla="*/ 279140 h 1577977"/>
                          <a:gd name="connsiteX4" fmla="*/ 416376 w 1205121"/>
                          <a:gd name="connsiteY4" fmla="*/ 294278 h 1577977"/>
                          <a:gd name="connsiteX5" fmla="*/ 184794 w 1205121"/>
                          <a:gd name="connsiteY5" fmla="*/ 880199 h 1577977"/>
                          <a:gd name="connsiteX6" fmla="*/ 602133 w 1205121"/>
                          <a:gd name="connsiteY6" fmla="*/ 1577662 h 1577977"/>
                          <a:gd name="connsiteX7" fmla="*/ 0 w 1205121"/>
                          <a:gd name="connsiteY7" fmla="*/ 788831 h 1577977"/>
                          <a:gd name="connsiteX0" fmla="*/ 0 w 1205121"/>
                          <a:gd name="connsiteY0" fmla="*/ 788831 h 1577978"/>
                          <a:gd name="connsiteX1" fmla="*/ 602133 w 1205121"/>
                          <a:gd name="connsiteY1" fmla="*/ 0 h 1577978"/>
                          <a:gd name="connsiteX2" fmla="*/ 1204266 w 1205121"/>
                          <a:gd name="connsiteY2" fmla="*/ 788831 h 1577978"/>
                          <a:gd name="connsiteX3" fmla="*/ 662166 w 1205121"/>
                          <a:gd name="connsiteY3" fmla="*/ 279140 h 1577978"/>
                          <a:gd name="connsiteX4" fmla="*/ 345105 w 1205121"/>
                          <a:gd name="connsiteY4" fmla="*/ 227508 h 1577978"/>
                          <a:gd name="connsiteX5" fmla="*/ 184794 w 1205121"/>
                          <a:gd name="connsiteY5" fmla="*/ 880199 h 1577978"/>
                          <a:gd name="connsiteX6" fmla="*/ 602133 w 1205121"/>
                          <a:gd name="connsiteY6" fmla="*/ 1577662 h 1577978"/>
                          <a:gd name="connsiteX7" fmla="*/ 0 w 1205121"/>
                          <a:gd name="connsiteY7" fmla="*/ 788831 h 1577978"/>
                          <a:gd name="connsiteX0" fmla="*/ 0 w 1205258"/>
                          <a:gd name="connsiteY0" fmla="*/ 788831 h 1577978"/>
                          <a:gd name="connsiteX1" fmla="*/ 602133 w 1205258"/>
                          <a:gd name="connsiteY1" fmla="*/ 0 h 1577978"/>
                          <a:gd name="connsiteX2" fmla="*/ 1204266 w 1205258"/>
                          <a:gd name="connsiteY2" fmla="*/ 788831 h 1577978"/>
                          <a:gd name="connsiteX3" fmla="*/ 724486 w 1205258"/>
                          <a:gd name="connsiteY3" fmla="*/ 214549 h 1577978"/>
                          <a:gd name="connsiteX4" fmla="*/ 345105 w 1205258"/>
                          <a:gd name="connsiteY4" fmla="*/ 227508 h 1577978"/>
                          <a:gd name="connsiteX5" fmla="*/ 184794 w 1205258"/>
                          <a:gd name="connsiteY5" fmla="*/ 880199 h 1577978"/>
                          <a:gd name="connsiteX6" fmla="*/ 602133 w 1205258"/>
                          <a:gd name="connsiteY6" fmla="*/ 1577662 h 1577978"/>
                          <a:gd name="connsiteX7" fmla="*/ 0 w 1205258"/>
                          <a:gd name="connsiteY7" fmla="*/ 788831 h 1577978"/>
                          <a:gd name="connsiteX0" fmla="*/ 0 w 1205386"/>
                          <a:gd name="connsiteY0" fmla="*/ 788831 h 1577978"/>
                          <a:gd name="connsiteX1" fmla="*/ 602133 w 1205386"/>
                          <a:gd name="connsiteY1" fmla="*/ 0 h 1577978"/>
                          <a:gd name="connsiteX2" fmla="*/ 1204266 w 1205386"/>
                          <a:gd name="connsiteY2" fmla="*/ 788831 h 1577978"/>
                          <a:gd name="connsiteX3" fmla="*/ 769077 w 1205386"/>
                          <a:gd name="connsiteY3" fmla="*/ 379294 h 1577978"/>
                          <a:gd name="connsiteX4" fmla="*/ 345105 w 1205386"/>
                          <a:gd name="connsiteY4" fmla="*/ 227508 h 1577978"/>
                          <a:gd name="connsiteX5" fmla="*/ 184794 w 1205386"/>
                          <a:gd name="connsiteY5" fmla="*/ 880199 h 1577978"/>
                          <a:gd name="connsiteX6" fmla="*/ 602133 w 1205386"/>
                          <a:gd name="connsiteY6" fmla="*/ 1577662 h 1577978"/>
                          <a:gd name="connsiteX7" fmla="*/ 0 w 1205386"/>
                          <a:gd name="connsiteY7" fmla="*/ 788831 h 1577978"/>
                          <a:gd name="connsiteX0" fmla="*/ 0 w 1205387"/>
                          <a:gd name="connsiteY0" fmla="*/ 788831 h 1577978"/>
                          <a:gd name="connsiteX1" fmla="*/ 602133 w 1205387"/>
                          <a:gd name="connsiteY1" fmla="*/ 0 h 1577978"/>
                          <a:gd name="connsiteX2" fmla="*/ 1204266 w 1205387"/>
                          <a:gd name="connsiteY2" fmla="*/ 788831 h 1577978"/>
                          <a:gd name="connsiteX3" fmla="*/ 769077 w 1205387"/>
                          <a:gd name="connsiteY3" fmla="*/ 379294 h 1577978"/>
                          <a:gd name="connsiteX4" fmla="*/ 385215 w 1205387"/>
                          <a:gd name="connsiteY4" fmla="*/ 312102 h 1577978"/>
                          <a:gd name="connsiteX5" fmla="*/ 184794 w 1205387"/>
                          <a:gd name="connsiteY5" fmla="*/ 880199 h 1577978"/>
                          <a:gd name="connsiteX6" fmla="*/ 602133 w 1205387"/>
                          <a:gd name="connsiteY6" fmla="*/ 1577662 h 1577978"/>
                          <a:gd name="connsiteX7" fmla="*/ 0 w 1205387"/>
                          <a:gd name="connsiteY7" fmla="*/ 788831 h 1577978"/>
                          <a:gd name="connsiteX0" fmla="*/ 0 w 1205387"/>
                          <a:gd name="connsiteY0" fmla="*/ 788831 h 1577850"/>
                          <a:gd name="connsiteX1" fmla="*/ 602133 w 1205387"/>
                          <a:gd name="connsiteY1" fmla="*/ 0 h 1577850"/>
                          <a:gd name="connsiteX2" fmla="*/ 1204266 w 1205387"/>
                          <a:gd name="connsiteY2" fmla="*/ 788831 h 1577850"/>
                          <a:gd name="connsiteX3" fmla="*/ 769077 w 1205387"/>
                          <a:gd name="connsiteY3" fmla="*/ 379294 h 1577850"/>
                          <a:gd name="connsiteX4" fmla="*/ 385215 w 1205387"/>
                          <a:gd name="connsiteY4" fmla="*/ 312102 h 1577850"/>
                          <a:gd name="connsiteX5" fmla="*/ 140257 w 1205387"/>
                          <a:gd name="connsiteY5" fmla="*/ 860177 h 1577850"/>
                          <a:gd name="connsiteX6" fmla="*/ 602133 w 1205387"/>
                          <a:gd name="connsiteY6" fmla="*/ 1577662 h 1577850"/>
                          <a:gd name="connsiteX7" fmla="*/ 0 w 1205387"/>
                          <a:gd name="connsiteY7" fmla="*/ 788831 h 1577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5387" h="1577850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81617" y="669580"/>
                              <a:pt x="1204266" y="788831"/>
                            </a:cubicBezTo>
                            <a:cubicBezTo>
                              <a:pt x="1226915" y="908083"/>
                              <a:pt x="900392" y="461719"/>
                              <a:pt x="769077" y="379294"/>
                            </a:cubicBezTo>
                            <a:cubicBezTo>
                              <a:pt x="637762" y="296869"/>
                              <a:pt x="435852" y="265001"/>
                              <a:pt x="385215" y="312102"/>
                            </a:cubicBezTo>
                            <a:cubicBezTo>
                              <a:pt x="270824" y="345909"/>
                              <a:pt x="121928" y="685239"/>
                              <a:pt x="140257" y="860177"/>
                            </a:cubicBezTo>
                            <a:cubicBezTo>
                              <a:pt x="158586" y="1035115"/>
                              <a:pt x="625509" y="1589553"/>
                              <a:pt x="602133" y="1577662"/>
                            </a:cubicBezTo>
                            <a:cubicBezTo>
                              <a:pt x="578757" y="1565771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1" name="Isosceles Triangle 750">
                        <a:extLst>
                          <a:ext uri="{FF2B5EF4-FFF2-40B4-BE49-F238E27FC236}">
                            <a16:creationId xmlns:a16="http://schemas.microsoft.com/office/drawing/2014/main" id="{749F0E80-51DA-44B0-B22D-A8592B0F45FA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220036" y="419512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2" name="Isosceles Triangle 751">
                        <a:extLst>
                          <a:ext uri="{FF2B5EF4-FFF2-40B4-BE49-F238E27FC236}">
                            <a16:creationId xmlns:a16="http://schemas.microsoft.com/office/drawing/2014/main" id="{387D03E3-9CB6-4255-B484-623D1BE033B4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105495" y="4126888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3" name="Isosceles Triangle 752">
                        <a:extLst>
                          <a:ext uri="{FF2B5EF4-FFF2-40B4-BE49-F238E27FC236}">
                            <a16:creationId xmlns:a16="http://schemas.microsoft.com/office/drawing/2014/main" id="{053BFCA9-9D85-4675-871C-7AAB483E1190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007131" y="4043947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4" name="Isosceles Triangle 753">
                        <a:extLst>
                          <a:ext uri="{FF2B5EF4-FFF2-40B4-BE49-F238E27FC236}">
                            <a16:creationId xmlns:a16="http://schemas.microsoft.com/office/drawing/2014/main" id="{4D0688F0-60B5-4A19-A3F4-9C48C0C0B01A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938940" y="391951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5" name="Isosceles Triangle 754">
                        <a:extLst>
                          <a:ext uri="{FF2B5EF4-FFF2-40B4-BE49-F238E27FC236}">
                            <a16:creationId xmlns:a16="http://schemas.microsoft.com/office/drawing/2014/main" id="{CBF1FF21-F2D6-4EE3-A24A-50F8DDFBB474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865013" y="382454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6" name="Isosceles Triangle 755">
                        <a:extLst>
                          <a:ext uri="{FF2B5EF4-FFF2-40B4-BE49-F238E27FC236}">
                            <a16:creationId xmlns:a16="http://schemas.microsoft.com/office/drawing/2014/main" id="{16151245-4550-40C0-8834-9B512809C650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71552" y="36874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7" name="Isosceles Triangle 756">
                        <a:extLst>
                          <a:ext uri="{FF2B5EF4-FFF2-40B4-BE49-F238E27FC236}">
                            <a16:creationId xmlns:a16="http://schemas.microsoft.com/office/drawing/2014/main" id="{F1D38FD9-C5B8-41D0-A63E-D26E84233617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06764" y="375099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8" name="Isosceles Triangle 757">
                        <a:extLst>
                          <a:ext uri="{FF2B5EF4-FFF2-40B4-BE49-F238E27FC236}">
                            <a16:creationId xmlns:a16="http://schemas.microsoft.com/office/drawing/2014/main" id="{A4169773-978C-49E4-A88C-5A8403A3CF95}"/>
                          </a:ext>
                        </a:extLst>
                      </p:cNvPr>
                      <p:cNvSpPr/>
                      <p:nvPr/>
                    </p:nvSpPr>
                    <p:spPr>
                      <a:xfrm rot="10447062">
                        <a:off x="4186654" y="3789795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9" name="Isosceles Triangle 758">
                        <a:extLst>
                          <a:ext uri="{FF2B5EF4-FFF2-40B4-BE49-F238E27FC236}">
                            <a16:creationId xmlns:a16="http://schemas.microsoft.com/office/drawing/2014/main" id="{8F4A26D4-B121-40BA-8396-BE0D5A49B205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4080493" y="378309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0" name="Isosceles Triangle 759">
                        <a:extLst>
                          <a:ext uri="{FF2B5EF4-FFF2-40B4-BE49-F238E27FC236}">
                            <a16:creationId xmlns:a16="http://schemas.microsoft.com/office/drawing/2014/main" id="{0D596415-9668-4AEE-B752-2635DE078F35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3963872" y="37563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4F8C0513-CBE0-4E6C-A43F-C7B3BB7C2EC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859547" y="1476563"/>
                    <a:ext cx="969413" cy="2360094"/>
                    <a:chOff x="2128439" y="1970580"/>
                    <a:chExt cx="969413" cy="2360094"/>
                  </a:xfrm>
                </p:grpSpPr>
                <p:grpSp>
                  <p:nvGrpSpPr>
                    <p:cNvPr id="731" name="Group 730">
                      <a:extLst>
                        <a:ext uri="{FF2B5EF4-FFF2-40B4-BE49-F238E27FC236}">
                          <a16:creationId xmlns:a16="http://schemas.microsoft.com/office/drawing/2014/main" id="{E2AAF9F3-8A16-4927-8795-A4604C6B7AAE}"/>
                        </a:ext>
                      </a:extLst>
                    </p:cNvPr>
                    <p:cNvGrpSpPr/>
                    <p:nvPr/>
                  </p:nvGrpSpPr>
                  <p:grpSpPr>
                    <a:xfrm rot="1032710" flipH="1" flipV="1">
                      <a:off x="2348014" y="1970580"/>
                      <a:ext cx="302327" cy="1481303"/>
                      <a:chOff x="8171908" y="494810"/>
                      <a:chExt cx="718900" cy="3236231"/>
                    </a:xfrm>
                  </p:grpSpPr>
                  <p:sp>
                    <p:nvSpPr>
                      <p:cNvPr id="745" name="Isosceles Triangle 3">
                        <a:extLst>
                          <a:ext uri="{FF2B5EF4-FFF2-40B4-BE49-F238E27FC236}">
                            <a16:creationId xmlns:a16="http://schemas.microsoft.com/office/drawing/2014/main" id="{50387392-FFD7-440F-8B80-C457D5EE552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171908" y="494810"/>
                        <a:ext cx="713137" cy="3236231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21442 w 540397"/>
                          <a:gd name="connsiteY4" fmla="*/ 741765 h 2190415"/>
                          <a:gd name="connsiteX5" fmla="*/ 303303 w 540397"/>
                          <a:gd name="connsiteY5" fmla="*/ 1073714 h 2190415"/>
                          <a:gd name="connsiteX6" fmla="*/ 488575 w 540397"/>
                          <a:gd name="connsiteY6" fmla="*/ 1901623 h 2190415"/>
                          <a:gd name="connsiteX7" fmla="*/ 489421 w 540397"/>
                          <a:gd name="connsiteY7" fmla="*/ 2190415 h 2190415"/>
                          <a:gd name="connsiteX8" fmla="*/ 36267 w 540397"/>
                          <a:gd name="connsiteY8" fmla="*/ 2190415 h 2190415"/>
                          <a:gd name="connsiteX0" fmla="*/ 36267 w 557359"/>
                          <a:gd name="connsiteY0" fmla="*/ 2190415 h 2190415"/>
                          <a:gd name="connsiteX1" fmla="*/ 3899 w 557359"/>
                          <a:gd name="connsiteY1" fmla="*/ 871413 h 2190415"/>
                          <a:gd name="connsiteX2" fmla="*/ 471993 w 557359"/>
                          <a:gd name="connsiteY2" fmla="*/ 69691 h 2190415"/>
                          <a:gd name="connsiteX3" fmla="*/ 527434 w 557359"/>
                          <a:gd name="connsiteY3" fmla="*/ 136976 h 2190415"/>
                          <a:gd name="connsiteX4" fmla="*/ 547152 w 557359"/>
                          <a:gd name="connsiteY4" fmla="*/ 548185 h 2190415"/>
                          <a:gd name="connsiteX5" fmla="*/ 303303 w 557359"/>
                          <a:gd name="connsiteY5" fmla="*/ 1073714 h 2190415"/>
                          <a:gd name="connsiteX6" fmla="*/ 488575 w 557359"/>
                          <a:gd name="connsiteY6" fmla="*/ 1901623 h 2190415"/>
                          <a:gd name="connsiteX7" fmla="*/ 489421 w 557359"/>
                          <a:gd name="connsiteY7" fmla="*/ 2190415 h 2190415"/>
                          <a:gd name="connsiteX8" fmla="*/ 36267 w 557359"/>
                          <a:gd name="connsiteY8" fmla="*/ 2190415 h 2190415"/>
                          <a:gd name="connsiteX0" fmla="*/ 36267 w 557361"/>
                          <a:gd name="connsiteY0" fmla="*/ 2190415 h 2190415"/>
                          <a:gd name="connsiteX1" fmla="*/ 3899 w 557361"/>
                          <a:gd name="connsiteY1" fmla="*/ 871413 h 2190415"/>
                          <a:gd name="connsiteX2" fmla="*/ 471993 w 557361"/>
                          <a:gd name="connsiteY2" fmla="*/ 69691 h 2190415"/>
                          <a:gd name="connsiteX3" fmla="*/ 527434 w 557361"/>
                          <a:gd name="connsiteY3" fmla="*/ 136976 h 2190415"/>
                          <a:gd name="connsiteX4" fmla="*/ 547152 w 557361"/>
                          <a:gd name="connsiteY4" fmla="*/ 548185 h 2190415"/>
                          <a:gd name="connsiteX5" fmla="*/ 419542 w 557361"/>
                          <a:gd name="connsiteY5" fmla="*/ 1032585 h 2190415"/>
                          <a:gd name="connsiteX6" fmla="*/ 488575 w 557361"/>
                          <a:gd name="connsiteY6" fmla="*/ 1901623 h 2190415"/>
                          <a:gd name="connsiteX7" fmla="*/ 489421 w 557361"/>
                          <a:gd name="connsiteY7" fmla="*/ 2190415 h 2190415"/>
                          <a:gd name="connsiteX8" fmla="*/ 36267 w 557361"/>
                          <a:gd name="connsiteY8" fmla="*/ 2190415 h 21904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57361" h="2190415">
                            <a:moveTo>
                              <a:pt x="36267" y="2190415"/>
                            </a:moveTo>
                            <a:cubicBezTo>
                              <a:pt x="219687" y="1327264"/>
                              <a:pt x="-33864" y="1321870"/>
                              <a:pt x="3899" y="871413"/>
                            </a:cubicBezTo>
                            <a:cubicBezTo>
                              <a:pt x="83471" y="647533"/>
                              <a:pt x="68740" y="576792"/>
                              <a:pt x="471993" y="69691"/>
                            </a:cubicBezTo>
                            <a:cubicBezTo>
                              <a:pt x="538315" y="-33861"/>
                              <a:pt x="555549" y="-30361"/>
                              <a:pt x="527434" y="136976"/>
                            </a:cubicBezTo>
                            <a:cubicBezTo>
                              <a:pt x="505692" y="249713"/>
                              <a:pt x="584507" y="392062"/>
                              <a:pt x="547152" y="548185"/>
                            </a:cubicBezTo>
                            <a:cubicBezTo>
                              <a:pt x="509797" y="704308"/>
                              <a:pt x="395036" y="840000"/>
                              <a:pt x="419542" y="1032585"/>
                            </a:cubicBezTo>
                            <a:cubicBezTo>
                              <a:pt x="465397" y="1288833"/>
                              <a:pt x="442720" y="1645375"/>
                              <a:pt x="488575" y="1901623"/>
                            </a:cubicBezTo>
                            <a:cubicBezTo>
                              <a:pt x="559196" y="2084908"/>
                              <a:pt x="489139" y="2094151"/>
                              <a:pt x="489421" y="2190415"/>
                            </a:cubicBezTo>
                            <a:lnTo>
                              <a:pt x="36267" y="2190415"/>
                            </a:ln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6" name="Isosceles Triangle 3">
                        <a:extLst>
                          <a:ext uri="{FF2B5EF4-FFF2-40B4-BE49-F238E27FC236}">
                            <a16:creationId xmlns:a16="http://schemas.microsoft.com/office/drawing/2014/main" id="{6F09B364-0C2C-4A99-94B4-4E86656D86E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241106" y="540544"/>
                        <a:ext cx="649702" cy="3178544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77215 w 540397"/>
                          <a:gd name="connsiteY4" fmla="*/ 1034555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20119"/>
                          <a:gd name="connsiteY0" fmla="*/ 2182325 h 2182325"/>
                          <a:gd name="connsiteX1" fmla="*/ 3899 w 520119"/>
                          <a:gd name="connsiteY1" fmla="*/ 863323 h 2182325"/>
                          <a:gd name="connsiteX2" fmla="*/ 471993 w 520119"/>
                          <a:gd name="connsiteY2" fmla="*/ 61601 h 2182325"/>
                          <a:gd name="connsiteX3" fmla="*/ 482217 w 520119"/>
                          <a:gd name="connsiteY3" fmla="*/ 150641 h 2182325"/>
                          <a:gd name="connsiteX4" fmla="*/ 77215 w 520119"/>
                          <a:gd name="connsiteY4" fmla="*/ 1026465 h 2182325"/>
                          <a:gd name="connsiteX5" fmla="*/ 488575 w 520119"/>
                          <a:gd name="connsiteY5" fmla="*/ 1893533 h 2182325"/>
                          <a:gd name="connsiteX6" fmla="*/ 489421 w 520119"/>
                          <a:gd name="connsiteY6" fmla="*/ 2182325 h 2182325"/>
                          <a:gd name="connsiteX7" fmla="*/ 36267 w 520119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488575 w 512822"/>
                          <a:gd name="connsiteY5" fmla="*/ 1893533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207221 w 512822"/>
                          <a:gd name="connsiteY5" fmla="*/ 1562858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77215 w 512822"/>
                          <a:gd name="connsiteY5" fmla="*/ 1026465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62143 w 512822"/>
                          <a:gd name="connsiteY5" fmla="*/ 952498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07782"/>
                          <a:gd name="connsiteY0" fmla="*/ 2187892 h 2187892"/>
                          <a:gd name="connsiteX1" fmla="*/ 3899 w 507782"/>
                          <a:gd name="connsiteY1" fmla="*/ 868890 h 2187892"/>
                          <a:gd name="connsiteX2" fmla="*/ 462518 w 507782"/>
                          <a:gd name="connsiteY2" fmla="*/ 58822 h 2187892"/>
                          <a:gd name="connsiteX3" fmla="*/ 482217 w 507782"/>
                          <a:gd name="connsiteY3" fmla="*/ 156208 h 2187892"/>
                          <a:gd name="connsiteX4" fmla="*/ 261153 w 507782"/>
                          <a:gd name="connsiteY4" fmla="*/ 460777 h 2187892"/>
                          <a:gd name="connsiteX5" fmla="*/ 62143 w 507782"/>
                          <a:gd name="connsiteY5" fmla="*/ 958065 h 2187892"/>
                          <a:gd name="connsiteX6" fmla="*/ 207221 w 507782"/>
                          <a:gd name="connsiteY6" fmla="*/ 1568425 h 2187892"/>
                          <a:gd name="connsiteX7" fmla="*/ 238213 w 507782"/>
                          <a:gd name="connsiteY7" fmla="*/ 2187892 h 2187892"/>
                          <a:gd name="connsiteX8" fmla="*/ 36267 w 507782"/>
                          <a:gd name="connsiteY8" fmla="*/ 2187892 h 2187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07782" h="2187892">
                            <a:moveTo>
                              <a:pt x="36267" y="2187892"/>
                            </a:moveTo>
                            <a:cubicBezTo>
                              <a:pt x="219687" y="1324741"/>
                              <a:pt x="-33864" y="1319347"/>
                              <a:pt x="3899" y="868890"/>
                            </a:cubicBezTo>
                            <a:cubicBezTo>
                              <a:pt x="83471" y="645010"/>
                              <a:pt x="59265" y="565923"/>
                              <a:pt x="462518" y="58822"/>
                            </a:cubicBezTo>
                            <a:cubicBezTo>
                              <a:pt x="528840" y="-44730"/>
                              <a:pt x="510332" y="-11129"/>
                              <a:pt x="482217" y="156208"/>
                            </a:cubicBezTo>
                            <a:cubicBezTo>
                              <a:pt x="454613" y="221084"/>
                              <a:pt x="328653" y="314806"/>
                              <a:pt x="261153" y="460777"/>
                            </a:cubicBezTo>
                            <a:cubicBezTo>
                              <a:pt x="193653" y="606748"/>
                              <a:pt x="78668" y="772732"/>
                              <a:pt x="62143" y="958065"/>
                            </a:cubicBezTo>
                            <a:cubicBezTo>
                              <a:pt x="107998" y="1214313"/>
                              <a:pt x="161366" y="1312177"/>
                              <a:pt x="207221" y="1568425"/>
                            </a:cubicBezTo>
                            <a:cubicBezTo>
                              <a:pt x="277842" y="1751710"/>
                              <a:pt x="237931" y="2091628"/>
                              <a:pt x="238213" y="2187892"/>
                            </a:cubicBezTo>
                            <a:lnTo>
                              <a:pt x="36267" y="2187892"/>
                            </a:ln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2" name="Group 731">
                      <a:extLst>
                        <a:ext uri="{FF2B5EF4-FFF2-40B4-BE49-F238E27FC236}">
                          <a16:creationId xmlns:a16="http://schemas.microsoft.com/office/drawing/2014/main" id="{C12D426A-7620-430F-86A4-BB07186B19AF}"/>
                        </a:ext>
                      </a:extLst>
                    </p:cNvPr>
                    <p:cNvGrpSpPr/>
                    <p:nvPr/>
                  </p:nvGrpSpPr>
                  <p:grpSpPr>
                    <a:xfrm rot="1233392">
                      <a:off x="2128439" y="3055941"/>
                      <a:ext cx="969413" cy="1274733"/>
                      <a:chOff x="3559126" y="3260419"/>
                      <a:chExt cx="969413" cy="1274733"/>
                    </a:xfrm>
                  </p:grpSpPr>
                  <p:sp>
                    <p:nvSpPr>
                      <p:cNvPr id="733" name="Oval 332">
                        <a:extLst>
                          <a:ext uri="{FF2B5EF4-FFF2-40B4-BE49-F238E27FC236}">
                            <a16:creationId xmlns:a16="http://schemas.microsoft.com/office/drawing/2014/main" id="{1E1C1299-C38C-44EC-9D29-24B6BE47FB9B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62546" y="3268069"/>
                        <a:ext cx="965993" cy="1267083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4266" h="1579623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20637" y="595648"/>
                              <a:pt x="1204266" y="788831"/>
                            </a:cubicBezTo>
                            <a:cubicBezTo>
                              <a:pt x="746982" y="1117242"/>
                              <a:pt x="550744" y="410514"/>
                              <a:pt x="492161" y="528034"/>
                            </a:cubicBezTo>
                            <a:cubicBezTo>
                              <a:pt x="377770" y="561841"/>
                              <a:pt x="415877" y="823176"/>
                              <a:pt x="434206" y="998114"/>
                            </a:cubicBezTo>
                            <a:cubicBezTo>
                              <a:pt x="452535" y="1173052"/>
                              <a:pt x="674501" y="1612542"/>
                              <a:pt x="602133" y="1577662"/>
                            </a:cubicBezTo>
                            <a:cubicBezTo>
                              <a:pt x="529765" y="1542782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4" name="Oval 332">
                        <a:extLst>
                          <a:ext uri="{FF2B5EF4-FFF2-40B4-BE49-F238E27FC236}">
                            <a16:creationId xmlns:a16="http://schemas.microsoft.com/office/drawing/2014/main" id="{FD480402-0433-4F36-B05A-038F9836A212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59126" y="3260419"/>
                        <a:ext cx="966893" cy="1265661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16376 w 1204266"/>
                          <a:gd name="connsiteY3" fmla="*/ 294278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5121"/>
                          <a:gd name="connsiteY0" fmla="*/ 788831 h 1579623"/>
                          <a:gd name="connsiteX1" fmla="*/ 602133 w 1205121"/>
                          <a:gd name="connsiteY1" fmla="*/ 0 h 1579623"/>
                          <a:gd name="connsiteX2" fmla="*/ 1204266 w 1205121"/>
                          <a:gd name="connsiteY2" fmla="*/ 788831 h 1579623"/>
                          <a:gd name="connsiteX3" fmla="*/ 662166 w 1205121"/>
                          <a:gd name="connsiteY3" fmla="*/ 279140 h 1579623"/>
                          <a:gd name="connsiteX4" fmla="*/ 416376 w 1205121"/>
                          <a:gd name="connsiteY4" fmla="*/ 294278 h 1579623"/>
                          <a:gd name="connsiteX5" fmla="*/ 434206 w 1205121"/>
                          <a:gd name="connsiteY5" fmla="*/ 998114 h 1579623"/>
                          <a:gd name="connsiteX6" fmla="*/ 602133 w 1205121"/>
                          <a:gd name="connsiteY6" fmla="*/ 1577662 h 1579623"/>
                          <a:gd name="connsiteX7" fmla="*/ 0 w 1205121"/>
                          <a:gd name="connsiteY7" fmla="*/ 788831 h 1579623"/>
                          <a:gd name="connsiteX0" fmla="*/ 0 w 1205121"/>
                          <a:gd name="connsiteY0" fmla="*/ 788831 h 1577977"/>
                          <a:gd name="connsiteX1" fmla="*/ 602133 w 1205121"/>
                          <a:gd name="connsiteY1" fmla="*/ 0 h 1577977"/>
                          <a:gd name="connsiteX2" fmla="*/ 1204266 w 1205121"/>
                          <a:gd name="connsiteY2" fmla="*/ 788831 h 1577977"/>
                          <a:gd name="connsiteX3" fmla="*/ 662166 w 1205121"/>
                          <a:gd name="connsiteY3" fmla="*/ 279140 h 1577977"/>
                          <a:gd name="connsiteX4" fmla="*/ 416376 w 1205121"/>
                          <a:gd name="connsiteY4" fmla="*/ 294278 h 1577977"/>
                          <a:gd name="connsiteX5" fmla="*/ 184794 w 1205121"/>
                          <a:gd name="connsiteY5" fmla="*/ 880199 h 1577977"/>
                          <a:gd name="connsiteX6" fmla="*/ 602133 w 1205121"/>
                          <a:gd name="connsiteY6" fmla="*/ 1577662 h 1577977"/>
                          <a:gd name="connsiteX7" fmla="*/ 0 w 1205121"/>
                          <a:gd name="connsiteY7" fmla="*/ 788831 h 1577977"/>
                          <a:gd name="connsiteX0" fmla="*/ 0 w 1205121"/>
                          <a:gd name="connsiteY0" fmla="*/ 788831 h 1577978"/>
                          <a:gd name="connsiteX1" fmla="*/ 602133 w 1205121"/>
                          <a:gd name="connsiteY1" fmla="*/ 0 h 1577978"/>
                          <a:gd name="connsiteX2" fmla="*/ 1204266 w 1205121"/>
                          <a:gd name="connsiteY2" fmla="*/ 788831 h 1577978"/>
                          <a:gd name="connsiteX3" fmla="*/ 662166 w 1205121"/>
                          <a:gd name="connsiteY3" fmla="*/ 279140 h 1577978"/>
                          <a:gd name="connsiteX4" fmla="*/ 345105 w 1205121"/>
                          <a:gd name="connsiteY4" fmla="*/ 227508 h 1577978"/>
                          <a:gd name="connsiteX5" fmla="*/ 184794 w 1205121"/>
                          <a:gd name="connsiteY5" fmla="*/ 880199 h 1577978"/>
                          <a:gd name="connsiteX6" fmla="*/ 602133 w 1205121"/>
                          <a:gd name="connsiteY6" fmla="*/ 1577662 h 1577978"/>
                          <a:gd name="connsiteX7" fmla="*/ 0 w 1205121"/>
                          <a:gd name="connsiteY7" fmla="*/ 788831 h 1577978"/>
                          <a:gd name="connsiteX0" fmla="*/ 0 w 1205258"/>
                          <a:gd name="connsiteY0" fmla="*/ 788831 h 1577978"/>
                          <a:gd name="connsiteX1" fmla="*/ 602133 w 1205258"/>
                          <a:gd name="connsiteY1" fmla="*/ 0 h 1577978"/>
                          <a:gd name="connsiteX2" fmla="*/ 1204266 w 1205258"/>
                          <a:gd name="connsiteY2" fmla="*/ 788831 h 1577978"/>
                          <a:gd name="connsiteX3" fmla="*/ 724486 w 1205258"/>
                          <a:gd name="connsiteY3" fmla="*/ 214549 h 1577978"/>
                          <a:gd name="connsiteX4" fmla="*/ 345105 w 1205258"/>
                          <a:gd name="connsiteY4" fmla="*/ 227508 h 1577978"/>
                          <a:gd name="connsiteX5" fmla="*/ 184794 w 1205258"/>
                          <a:gd name="connsiteY5" fmla="*/ 880199 h 1577978"/>
                          <a:gd name="connsiteX6" fmla="*/ 602133 w 1205258"/>
                          <a:gd name="connsiteY6" fmla="*/ 1577662 h 1577978"/>
                          <a:gd name="connsiteX7" fmla="*/ 0 w 1205258"/>
                          <a:gd name="connsiteY7" fmla="*/ 788831 h 1577978"/>
                          <a:gd name="connsiteX0" fmla="*/ 0 w 1205386"/>
                          <a:gd name="connsiteY0" fmla="*/ 788831 h 1577978"/>
                          <a:gd name="connsiteX1" fmla="*/ 602133 w 1205386"/>
                          <a:gd name="connsiteY1" fmla="*/ 0 h 1577978"/>
                          <a:gd name="connsiteX2" fmla="*/ 1204266 w 1205386"/>
                          <a:gd name="connsiteY2" fmla="*/ 788831 h 1577978"/>
                          <a:gd name="connsiteX3" fmla="*/ 769077 w 1205386"/>
                          <a:gd name="connsiteY3" fmla="*/ 379294 h 1577978"/>
                          <a:gd name="connsiteX4" fmla="*/ 345105 w 1205386"/>
                          <a:gd name="connsiteY4" fmla="*/ 227508 h 1577978"/>
                          <a:gd name="connsiteX5" fmla="*/ 184794 w 1205386"/>
                          <a:gd name="connsiteY5" fmla="*/ 880199 h 1577978"/>
                          <a:gd name="connsiteX6" fmla="*/ 602133 w 1205386"/>
                          <a:gd name="connsiteY6" fmla="*/ 1577662 h 1577978"/>
                          <a:gd name="connsiteX7" fmla="*/ 0 w 1205386"/>
                          <a:gd name="connsiteY7" fmla="*/ 788831 h 1577978"/>
                          <a:gd name="connsiteX0" fmla="*/ 0 w 1205387"/>
                          <a:gd name="connsiteY0" fmla="*/ 788831 h 1577978"/>
                          <a:gd name="connsiteX1" fmla="*/ 602133 w 1205387"/>
                          <a:gd name="connsiteY1" fmla="*/ 0 h 1577978"/>
                          <a:gd name="connsiteX2" fmla="*/ 1204266 w 1205387"/>
                          <a:gd name="connsiteY2" fmla="*/ 788831 h 1577978"/>
                          <a:gd name="connsiteX3" fmla="*/ 769077 w 1205387"/>
                          <a:gd name="connsiteY3" fmla="*/ 379294 h 1577978"/>
                          <a:gd name="connsiteX4" fmla="*/ 385215 w 1205387"/>
                          <a:gd name="connsiteY4" fmla="*/ 312102 h 1577978"/>
                          <a:gd name="connsiteX5" fmla="*/ 184794 w 1205387"/>
                          <a:gd name="connsiteY5" fmla="*/ 880199 h 1577978"/>
                          <a:gd name="connsiteX6" fmla="*/ 602133 w 1205387"/>
                          <a:gd name="connsiteY6" fmla="*/ 1577662 h 1577978"/>
                          <a:gd name="connsiteX7" fmla="*/ 0 w 1205387"/>
                          <a:gd name="connsiteY7" fmla="*/ 788831 h 1577978"/>
                          <a:gd name="connsiteX0" fmla="*/ 0 w 1205387"/>
                          <a:gd name="connsiteY0" fmla="*/ 788831 h 1577850"/>
                          <a:gd name="connsiteX1" fmla="*/ 602133 w 1205387"/>
                          <a:gd name="connsiteY1" fmla="*/ 0 h 1577850"/>
                          <a:gd name="connsiteX2" fmla="*/ 1204266 w 1205387"/>
                          <a:gd name="connsiteY2" fmla="*/ 788831 h 1577850"/>
                          <a:gd name="connsiteX3" fmla="*/ 769077 w 1205387"/>
                          <a:gd name="connsiteY3" fmla="*/ 379294 h 1577850"/>
                          <a:gd name="connsiteX4" fmla="*/ 385215 w 1205387"/>
                          <a:gd name="connsiteY4" fmla="*/ 312102 h 1577850"/>
                          <a:gd name="connsiteX5" fmla="*/ 140257 w 1205387"/>
                          <a:gd name="connsiteY5" fmla="*/ 860177 h 1577850"/>
                          <a:gd name="connsiteX6" fmla="*/ 602133 w 1205387"/>
                          <a:gd name="connsiteY6" fmla="*/ 1577662 h 1577850"/>
                          <a:gd name="connsiteX7" fmla="*/ 0 w 1205387"/>
                          <a:gd name="connsiteY7" fmla="*/ 788831 h 1577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5387" h="1577850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81617" y="669580"/>
                              <a:pt x="1204266" y="788831"/>
                            </a:cubicBezTo>
                            <a:cubicBezTo>
                              <a:pt x="1226915" y="908083"/>
                              <a:pt x="900392" y="461719"/>
                              <a:pt x="769077" y="379294"/>
                            </a:cubicBezTo>
                            <a:cubicBezTo>
                              <a:pt x="637762" y="296869"/>
                              <a:pt x="435852" y="265001"/>
                              <a:pt x="385215" y="312102"/>
                            </a:cubicBezTo>
                            <a:cubicBezTo>
                              <a:pt x="270824" y="345909"/>
                              <a:pt x="121928" y="685239"/>
                              <a:pt x="140257" y="860177"/>
                            </a:cubicBezTo>
                            <a:cubicBezTo>
                              <a:pt x="158586" y="1035115"/>
                              <a:pt x="625509" y="1589553"/>
                              <a:pt x="602133" y="1577662"/>
                            </a:cubicBezTo>
                            <a:cubicBezTo>
                              <a:pt x="578757" y="1565771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5" name="Isosceles Triangle 734">
                        <a:extLst>
                          <a:ext uri="{FF2B5EF4-FFF2-40B4-BE49-F238E27FC236}">
                            <a16:creationId xmlns:a16="http://schemas.microsoft.com/office/drawing/2014/main" id="{60B9FBDA-5B12-42D5-B839-BC188DFA069E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220036" y="419512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6" name="Isosceles Triangle 735">
                        <a:extLst>
                          <a:ext uri="{FF2B5EF4-FFF2-40B4-BE49-F238E27FC236}">
                            <a16:creationId xmlns:a16="http://schemas.microsoft.com/office/drawing/2014/main" id="{EE826438-5A3C-4CDB-A09F-9DBC00F5008A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105495" y="4126888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7" name="Isosceles Triangle 736">
                        <a:extLst>
                          <a:ext uri="{FF2B5EF4-FFF2-40B4-BE49-F238E27FC236}">
                            <a16:creationId xmlns:a16="http://schemas.microsoft.com/office/drawing/2014/main" id="{19622AEE-0C62-4343-A896-B596A220169F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007131" y="4043947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8" name="Isosceles Triangle 737">
                        <a:extLst>
                          <a:ext uri="{FF2B5EF4-FFF2-40B4-BE49-F238E27FC236}">
                            <a16:creationId xmlns:a16="http://schemas.microsoft.com/office/drawing/2014/main" id="{CBC6E10A-5491-46A5-92BB-A341591B0E4F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938940" y="391951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9" name="Isosceles Triangle 738">
                        <a:extLst>
                          <a:ext uri="{FF2B5EF4-FFF2-40B4-BE49-F238E27FC236}">
                            <a16:creationId xmlns:a16="http://schemas.microsoft.com/office/drawing/2014/main" id="{0DAE2103-02B2-4B80-B417-9B886BFDF7AC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865013" y="382454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0" name="Isosceles Triangle 739">
                        <a:extLst>
                          <a:ext uri="{FF2B5EF4-FFF2-40B4-BE49-F238E27FC236}">
                            <a16:creationId xmlns:a16="http://schemas.microsoft.com/office/drawing/2014/main" id="{C571CD1A-1E36-468E-9978-0D835A215CEE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71552" y="36874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1" name="Isosceles Triangle 740">
                        <a:extLst>
                          <a:ext uri="{FF2B5EF4-FFF2-40B4-BE49-F238E27FC236}">
                            <a16:creationId xmlns:a16="http://schemas.microsoft.com/office/drawing/2014/main" id="{6D3D2BBD-B66B-45D7-8271-25D1BC155D40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06764" y="375099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2" name="Isosceles Triangle 741">
                        <a:extLst>
                          <a:ext uri="{FF2B5EF4-FFF2-40B4-BE49-F238E27FC236}">
                            <a16:creationId xmlns:a16="http://schemas.microsoft.com/office/drawing/2014/main" id="{F003BC24-BB59-4B75-BAB8-26F9C6F18042}"/>
                          </a:ext>
                        </a:extLst>
                      </p:cNvPr>
                      <p:cNvSpPr/>
                      <p:nvPr/>
                    </p:nvSpPr>
                    <p:spPr>
                      <a:xfrm rot="10447062">
                        <a:off x="4186654" y="3789795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3" name="Isosceles Triangle 742">
                        <a:extLst>
                          <a:ext uri="{FF2B5EF4-FFF2-40B4-BE49-F238E27FC236}">
                            <a16:creationId xmlns:a16="http://schemas.microsoft.com/office/drawing/2014/main" id="{E55D15E1-7A55-4850-9276-863E80688B69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4080493" y="378309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4" name="Isosceles Triangle 743">
                        <a:extLst>
                          <a:ext uri="{FF2B5EF4-FFF2-40B4-BE49-F238E27FC236}">
                            <a16:creationId xmlns:a16="http://schemas.microsoft.com/office/drawing/2014/main" id="{C86D2C67-C493-4E4A-9F45-5881DA3B6482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3963872" y="37563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625" name="Chord 296">
                  <a:extLst>
                    <a:ext uri="{FF2B5EF4-FFF2-40B4-BE49-F238E27FC236}">
                      <a16:creationId xmlns:a16="http://schemas.microsoft.com/office/drawing/2014/main" id="{B6ABE0F5-836B-448B-A186-1C77CDDD95A7}"/>
                    </a:ext>
                  </a:extLst>
                </p:cNvPr>
                <p:cNvSpPr/>
                <p:nvPr/>
              </p:nvSpPr>
              <p:spPr>
                <a:xfrm>
                  <a:off x="1296785" y="1049892"/>
                  <a:ext cx="6310364" cy="1539762"/>
                </a:xfrm>
                <a:custGeom>
                  <a:avLst/>
                  <a:gdLst>
                    <a:gd name="connsiteX0" fmla="*/ 6310354 w 6310364"/>
                    <a:gd name="connsiteY0" fmla="*/ 1531042 h 3069816"/>
                    <a:gd name="connsiteX1" fmla="*/ 4008904 w 6310364"/>
                    <a:gd name="connsiteY1" fmla="*/ 3012561 h 3069816"/>
                    <a:gd name="connsiteX2" fmla="*/ 2300887 w 6310364"/>
                    <a:gd name="connsiteY2" fmla="*/ 3012483 h 3069816"/>
                    <a:gd name="connsiteX3" fmla="*/ 15 w 6310364"/>
                    <a:gd name="connsiteY3" fmla="*/ 1530054 h 3069816"/>
                    <a:gd name="connsiteX4" fmla="*/ 6310354 w 6310364"/>
                    <a:gd name="connsiteY4" fmla="*/ 1531042 h 3069816"/>
                    <a:gd name="connsiteX0" fmla="*/ 6310354 w 6310364"/>
                    <a:gd name="connsiteY0" fmla="*/ 988 h 1539762"/>
                    <a:gd name="connsiteX1" fmla="*/ 4008904 w 6310364"/>
                    <a:gd name="connsiteY1" fmla="*/ 1482507 h 1539762"/>
                    <a:gd name="connsiteX2" fmla="*/ 2300887 w 6310364"/>
                    <a:gd name="connsiteY2" fmla="*/ 1482429 h 1539762"/>
                    <a:gd name="connsiteX3" fmla="*/ 15 w 6310364"/>
                    <a:gd name="connsiteY3" fmla="*/ 0 h 1539762"/>
                    <a:gd name="connsiteX4" fmla="*/ 2385006 w 6310364"/>
                    <a:gd name="connsiteY4" fmla="*/ 710564 h 1539762"/>
                    <a:gd name="connsiteX5" fmla="*/ 6310354 w 6310364"/>
                    <a:gd name="connsiteY5" fmla="*/ 988 h 1539762"/>
                    <a:gd name="connsiteX0" fmla="*/ 6310354 w 6310364"/>
                    <a:gd name="connsiteY0" fmla="*/ 988 h 1539762"/>
                    <a:gd name="connsiteX1" fmla="*/ 4008904 w 6310364"/>
                    <a:gd name="connsiteY1" fmla="*/ 1482507 h 1539762"/>
                    <a:gd name="connsiteX2" fmla="*/ 2300887 w 6310364"/>
                    <a:gd name="connsiteY2" fmla="*/ 1482429 h 1539762"/>
                    <a:gd name="connsiteX3" fmla="*/ 15 w 6310364"/>
                    <a:gd name="connsiteY3" fmla="*/ 0 h 1539762"/>
                    <a:gd name="connsiteX4" fmla="*/ 2385006 w 6310364"/>
                    <a:gd name="connsiteY4" fmla="*/ 710564 h 1539762"/>
                    <a:gd name="connsiteX5" fmla="*/ 6310354 w 6310364"/>
                    <a:gd name="connsiteY5" fmla="*/ 988 h 1539762"/>
                    <a:gd name="connsiteX0" fmla="*/ 6310354 w 6310364"/>
                    <a:gd name="connsiteY0" fmla="*/ 988 h 1539762"/>
                    <a:gd name="connsiteX1" fmla="*/ 4008904 w 6310364"/>
                    <a:gd name="connsiteY1" fmla="*/ 1482507 h 1539762"/>
                    <a:gd name="connsiteX2" fmla="*/ 2300887 w 6310364"/>
                    <a:gd name="connsiteY2" fmla="*/ 1482429 h 1539762"/>
                    <a:gd name="connsiteX3" fmla="*/ 15 w 6310364"/>
                    <a:gd name="connsiteY3" fmla="*/ 0 h 1539762"/>
                    <a:gd name="connsiteX4" fmla="*/ 1805456 w 6310364"/>
                    <a:gd name="connsiteY4" fmla="*/ 935944 h 1539762"/>
                    <a:gd name="connsiteX5" fmla="*/ 6310354 w 6310364"/>
                    <a:gd name="connsiteY5" fmla="*/ 988 h 1539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10364" h="1539762">
                      <a:moveTo>
                        <a:pt x="6310354" y="988"/>
                      </a:moveTo>
                      <a:cubicBezTo>
                        <a:pt x="6313922" y="690178"/>
                        <a:pt x="5372773" y="1296027"/>
                        <a:pt x="4008904" y="1482507"/>
                      </a:cubicBezTo>
                      <a:cubicBezTo>
                        <a:pt x="3450378" y="1558874"/>
                        <a:pt x="2859383" y="1558846"/>
                        <a:pt x="2300887" y="1482429"/>
                      </a:cubicBezTo>
                      <a:cubicBezTo>
                        <a:pt x="936578" y="1295754"/>
                        <a:pt x="-4467" y="689448"/>
                        <a:pt x="15" y="0"/>
                      </a:cubicBezTo>
                      <a:cubicBezTo>
                        <a:pt x="1110544" y="742"/>
                        <a:pt x="694927" y="935202"/>
                        <a:pt x="1805456" y="935944"/>
                      </a:cubicBezTo>
                      <a:cubicBezTo>
                        <a:pt x="2798373" y="935531"/>
                        <a:pt x="5317437" y="1401"/>
                        <a:pt x="6310354" y="988"/>
                      </a:cubicBez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6" name="Group 625">
                  <a:extLst>
                    <a:ext uri="{FF2B5EF4-FFF2-40B4-BE49-F238E27FC236}">
                      <a16:creationId xmlns:a16="http://schemas.microsoft.com/office/drawing/2014/main" id="{7CB797D5-369A-4684-9BA3-DBECBD4F09E6}"/>
                    </a:ext>
                  </a:extLst>
                </p:cNvPr>
                <p:cNvGrpSpPr/>
                <p:nvPr/>
              </p:nvGrpSpPr>
              <p:grpSpPr>
                <a:xfrm>
                  <a:off x="1232613" y="825673"/>
                  <a:ext cx="6397380" cy="1806145"/>
                  <a:chOff x="1213080" y="799923"/>
                  <a:chExt cx="6397380" cy="1806145"/>
                </a:xfr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627" name="Group 626">
                    <a:extLst>
                      <a:ext uri="{FF2B5EF4-FFF2-40B4-BE49-F238E27FC236}">
                        <a16:creationId xmlns:a16="http://schemas.microsoft.com/office/drawing/2014/main" id="{2A7AA59D-7AD8-465D-8A04-37978BD2C973}"/>
                      </a:ext>
                    </a:extLst>
                  </p:cNvPr>
                  <p:cNvGrpSpPr/>
                  <p:nvPr/>
                </p:nvGrpSpPr>
                <p:grpSpPr>
                  <a:xfrm rot="15214756" flipH="1">
                    <a:off x="7133078" y="1488237"/>
                    <a:ext cx="218490" cy="360411"/>
                    <a:chOff x="2108625" y="1400499"/>
                    <a:chExt cx="866839" cy="1429890"/>
                  </a:xfrm>
                </p:grpSpPr>
                <p:grpSp>
                  <p:nvGrpSpPr>
                    <p:cNvPr id="723" name="Group 722">
                      <a:extLst>
                        <a:ext uri="{FF2B5EF4-FFF2-40B4-BE49-F238E27FC236}">
                          <a16:creationId xmlns:a16="http://schemas.microsoft.com/office/drawing/2014/main" id="{987C4B60-C333-4146-AF02-4CDF961FEA26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25" name="Trapezoid 7">
                        <a:extLst>
                          <a:ext uri="{FF2B5EF4-FFF2-40B4-BE49-F238E27FC236}">
                            <a16:creationId xmlns:a16="http://schemas.microsoft.com/office/drawing/2014/main" id="{C8F996FD-42F4-437C-B736-C480CA6E658C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6" name="Oval 725">
                        <a:extLst>
                          <a:ext uri="{FF2B5EF4-FFF2-40B4-BE49-F238E27FC236}">
                            <a16:creationId xmlns:a16="http://schemas.microsoft.com/office/drawing/2014/main" id="{DF5FFDF1-0B9C-40FF-B41E-C3F2E570FBED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24" name="Freeform 459">
                      <a:extLst>
                        <a:ext uri="{FF2B5EF4-FFF2-40B4-BE49-F238E27FC236}">
                          <a16:creationId xmlns:a16="http://schemas.microsoft.com/office/drawing/2014/main" id="{AD514F90-F00A-4D73-A40D-15E845548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8" name="Group 627">
                    <a:extLst>
                      <a:ext uri="{FF2B5EF4-FFF2-40B4-BE49-F238E27FC236}">
                        <a16:creationId xmlns:a16="http://schemas.microsoft.com/office/drawing/2014/main" id="{B79A2AB8-51DB-4CDF-A54B-43E8002B7BD3}"/>
                      </a:ext>
                    </a:extLst>
                  </p:cNvPr>
                  <p:cNvGrpSpPr/>
                  <p:nvPr/>
                </p:nvGrpSpPr>
                <p:grpSpPr>
                  <a:xfrm rot="20489169" flipH="1">
                    <a:off x="1926941" y="1787884"/>
                    <a:ext cx="218490" cy="273031"/>
                    <a:chOff x="2108625" y="1400499"/>
                    <a:chExt cx="866839" cy="1429890"/>
                  </a:xfrm>
                </p:grpSpPr>
                <p:grpSp>
                  <p:nvGrpSpPr>
                    <p:cNvPr id="719" name="Group 718">
                      <a:extLst>
                        <a:ext uri="{FF2B5EF4-FFF2-40B4-BE49-F238E27FC236}">
                          <a16:creationId xmlns:a16="http://schemas.microsoft.com/office/drawing/2014/main" id="{FEF2B17C-E189-4245-9426-30DC2353DBF8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21" name="Trapezoid 7">
                        <a:extLst>
                          <a:ext uri="{FF2B5EF4-FFF2-40B4-BE49-F238E27FC236}">
                            <a16:creationId xmlns:a16="http://schemas.microsoft.com/office/drawing/2014/main" id="{D8690C1C-1017-4410-8A2A-D8FE558117EE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2" name="Oval 721">
                        <a:extLst>
                          <a:ext uri="{FF2B5EF4-FFF2-40B4-BE49-F238E27FC236}">
                            <a16:creationId xmlns:a16="http://schemas.microsoft.com/office/drawing/2014/main" id="{149B4820-611A-4F97-849F-7B8040464B04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20" name="Freeform 455">
                      <a:extLst>
                        <a:ext uri="{FF2B5EF4-FFF2-40B4-BE49-F238E27FC236}">
                          <a16:creationId xmlns:a16="http://schemas.microsoft.com/office/drawing/2014/main" id="{0484202A-43D8-444F-BDAD-2708C6A5C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9" name="Group 628">
                    <a:extLst>
                      <a:ext uri="{FF2B5EF4-FFF2-40B4-BE49-F238E27FC236}">
                        <a16:creationId xmlns:a16="http://schemas.microsoft.com/office/drawing/2014/main" id="{EBC60D24-6B77-43AE-979D-5D0DF07B79F4}"/>
                      </a:ext>
                    </a:extLst>
                  </p:cNvPr>
                  <p:cNvGrpSpPr/>
                  <p:nvPr/>
                </p:nvGrpSpPr>
                <p:grpSpPr>
                  <a:xfrm rot="20134624" flipH="1">
                    <a:off x="1661623" y="854484"/>
                    <a:ext cx="218490" cy="273031"/>
                    <a:chOff x="2108625" y="1400499"/>
                    <a:chExt cx="866839" cy="1429890"/>
                  </a:xfrm>
                </p:grpSpPr>
                <p:grpSp>
                  <p:nvGrpSpPr>
                    <p:cNvPr id="715" name="Group 714">
                      <a:extLst>
                        <a:ext uri="{FF2B5EF4-FFF2-40B4-BE49-F238E27FC236}">
                          <a16:creationId xmlns:a16="http://schemas.microsoft.com/office/drawing/2014/main" id="{CBF4CE8B-D9A7-4623-9BD3-AC74C0A3F24D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17" name="Trapezoid 7">
                        <a:extLst>
                          <a:ext uri="{FF2B5EF4-FFF2-40B4-BE49-F238E27FC236}">
                            <a16:creationId xmlns:a16="http://schemas.microsoft.com/office/drawing/2014/main" id="{FCF2FCF2-C32C-4A73-A625-24BC6EA72E9B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8" name="Oval 717">
                        <a:extLst>
                          <a:ext uri="{FF2B5EF4-FFF2-40B4-BE49-F238E27FC236}">
                            <a16:creationId xmlns:a16="http://schemas.microsoft.com/office/drawing/2014/main" id="{70A5B4CD-B535-4BCB-BAE5-E8BD2B8DB555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16" name="Freeform 451">
                      <a:extLst>
                        <a:ext uri="{FF2B5EF4-FFF2-40B4-BE49-F238E27FC236}">
                          <a16:creationId xmlns:a16="http://schemas.microsoft.com/office/drawing/2014/main" id="{E60FCC44-E244-4930-832D-86AA1ED8D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0" name="Group 629">
                    <a:extLst>
                      <a:ext uri="{FF2B5EF4-FFF2-40B4-BE49-F238E27FC236}">
                        <a16:creationId xmlns:a16="http://schemas.microsoft.com/office/drawing/2014/main" id="{FA9774E4-7507-4F90-B6A1-124F8B7A56C6}"/>
                      </a:ext>
                    </a:extLst>
                  </p:cNvPr>
                  <p:cNvGrpSpPr/>
                  <p:nvPr/>
                </p:nvGrpSpPr>
                <p:grpSpPr>
                  <a:xfrm rot="19124200" flipH="1">
                    <a:off x="2707452" y="2083903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EF7EB951-601D-4B33-B00F-0984EDA55713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13" name="Trapezoid 7">
                        <a:extLst>
                          <a:ext uri="{FF2B5EF4-FFF2-40B4-BE49-F238E27FC236}">
                            <a16:creationId xmlns:a16="http://schemas.microsoft.com/office/drawing/2014/main" id="{553D9BB2-9DB8-4DD0-8267-2B4773DEB896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4" name="Oval 713">
                        <a:extLst>
                          <a:ext uri="{FF2B5EF4-FFF2-40B4-BE49-F238E27FC236}">
                            <a16:creationId xmlns:a16="http://schemas.microsoft.com/office/drawing/2014/main" id="{DFD39145-83FC-4E01-B26C-84BE3D24BE8E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12" name="Freeform 447">
                      <a:extLst>
                        <a:ext uri="{FF2B5EF4-FFF2-40B4-BE49-F238E27FC236}">
                          <a16:creationId xmlns:a16="http://schemas.microsoft.com/office/drawing/2014/main" id="{9919F9AE-C216-45C3-8C8E-7EAFD909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1" name="Group 630">
                    <a:extLst>
                      <a:ext uri="{FF2B5EF4-FFF2-40B4-BE49-F238E27FC236}">
                        <a16:creationId xmlns:a16="http://schemas.microsoft.com/office/drawing/2014/main" id="{5DC82FC9-B6C6-423D-9E0E-44C3C5CCD040}"/>
                      </a:ext>
                    </a:extLst>
                  </p:cNvPr>
                  <p:cNvGrpSpPr/>
                  <p:nvPr/>
                </p:nvGrpSpPr>
                <p:grpSpPr>
                  <a:xfrm rot="18481705" flipH="1">
                    <a:off x="2939606" y="980003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90E18D13-9543-4FBF-ACE6-AB3B7FCA7B46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09" name="Trapezoid 7">
                        <a:extLst>
                          <a:ext uri="{FF2B5EF4-FFF2-40B4-BE49-F238E27FC236}">
                            <a16:creationId xmlns:a16="http://schemas.microsoft.com/office/drawing/2014/main" id="{9428E7FF-9F7C-4421-B77C-1AECBE7757DF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0" name="Oval 709">
                        <a:extLst>
                          <a:ext uri="{FF2B5EF4-FFF2-40B4-BE49-F238E27FC236}">
                            <a16:creationId xmlns:a16="http://schemas.microsoft.com/office/drawing/2014/main" id="{9580A91D-1FFB-4E67-92F2-9B3195F8150F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8" name="Freeform 443">
                      <a:extLst>
                        <a:ext uri="{FF2B5EF4-FFF2-40B4-BE49-F238E27FC236}">
                          <a16:creationId xmlns:a16="http://schemas.microsoft.com/office/drawing/2014/main" id="{44BB511A-D332-43FC-A818-56E410F4D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2" name="Group 631">
                    <a:extLst>
                      <a:ext uri="{FF2B5EF4-FFF2-40B4-BE49-F238E27FC236}">
                        <a16:creationId xmlns:a16="http://schemas.microsoft.com/office/drawing/2014/main" id="{DAE363DB-F191-4ECA-A083-A5ABB5B06348}"/>
                      </a:ext>
                    </a:extLst>
                  </p:cNvPr>
                  <p:cNvGrpSpPr/>
                  <p:nvPr/>
                </p:nvGrpSpPr>
                <p:grpSpPr>
                  <a:xfrm rot="17997944" flipH="1">
                    <a:off x="3484455" y="1661099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703" name="Group 702">
                      <a:extLst>
                        <a:ext uri="{FF2B5EF4-FFF2-40B4-BE49-F238E27FC236}">
                          <a16:creationId xmlns:a16="http://schemas.microsoft.com/office/drawing/2014/main" id="{D088E74D-8CFA-4D1E-979F-82F1EF5A2823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05" name="Trapezoid 7">
                        <a:extLst>
                          <a:ext uri="{FF2B5EF4-FFF2-40B4-BE49-F238E27FC236}">
                            <a16:creationId xmlns:a16="http://schemas.microsoft.com/office/drawing/2014/main" id="{3644D035-C89D-4702-A3DE-50A35B955524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6" name="Oval 705">
                        <a:extLst>
                          <a:ext uri="{FF2B5EF4-FFF2-40B4-BE49-F238E27FC236}">
                            <a16:creationId xmlns:a16="http://schemas.microsoft.com/office/drawing/2014/main" id="{8BDFF5AA-71CB-4A21-BA9C-A66694592FEB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4" name="Freeform 439">
                      <a:extLst>
                        <a:ext uri="{FF2B5EF4-FFF2-40B4-BE49-F238E27FC236}">
                          <a16:creationId xmlns:a16="http://schemas.microsoft.com/office/drawing/2014/main" id="{FCB57B61-9A3B-4573-A8BD-814590816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3" name="Group 632">
                    <a:extLst>
                      <a:ext uri="{FF2B5EF4-FFF2-40B4-BE49-F238E27FC236}">
                        <a16:creationId xmlns:a16="http://schemas.microsoft.com/office/drawing/2014/main" id="{3A899A36-E4B2-4E79-BE88-26DE367E9D76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4943704" y="950521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99" name="Group 698">
                      <a:extLst>
                        <a:ext uri="{FF2B5EF4-FFF2-40B4-BE49-F238E27FC236}">
                          <a16:creationId xmlns:a16="http://schemas.microsoft.com/office/drawing/2014/main" id="{0E88D940-887A-4D17-A2EA-9E972877D849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01" name="Trapezoid 7">
                        <a:extLst>
                          <a:ext uri="{FF2B5EF4-FFF2-40B4-BE49-F238E27FC236}">
                            <a16:creationId xmlns:a16="http://schemas.microsoft.com/office/drawing/2014/main" id="{5D64A14C-033A-4B35-B8C6-AD64538F0428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2" name="Oval 701">
                        <a:extLst>
                          <a:ext uri="{FF2B5EF4-FFF2-40B4-BE49-F238E27FC236}">
                            <a16:creationId xmlns:a16="http://schemas.microsoft.com/office/drawing/2014/main" id="{4DB9DBA0-114B-45D0-A100-91FE5BE72ABE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0" name="Freeform 435">
                      <a:extLst>
                        <a:ext uri="{FF2B5EF4-FFF2-40B4-BE49-F238E27FC236}">
                          <a16:creationId xmlns:a16="http://schemas.microsoft.com/office/drawing/2014/main" id="{19ADE0EA-BE62-4106-A560-7BF8DCB7A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4" name="Group 633">
                    <a:extLst>
                      <a:ext uri="{FF2B5EF4-FFF2-40B4-BE49-F238E27FC236}">
                        <a16:creationId xmlns:a16="http://schemas.microsoft.com/office/drawing/2014/main" id="{0CB2D088-1403-439B-9E83-259CF39BAD28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6052355" y="872979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95" name="Group 694">
                      <a:extLst>
                        <a:ext uri="{FF2B5EF4-FFF2-40B4-BE49-F238E27FC236}">
                          <a16:creationId xmlns:a16="http://schemas.microsoft.com/office/drawing/2014/main" id="{A6B42474-73BE-44F3-9D6E-0B49260EFDE0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97" name="Trapezoid 7">
                        <a:extLst>
                          <a:ext uri="{FF2B5EF4-FFF2-40B4-BE49-F238E27FC236}">
                            <a16:creationId xmlns:a16="http://schemas.microsoft.com/office/drawing/2014/main" id="{B89E0B12-5785-4E34-A8A2-586479E86156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8" name="Oval 697">
                        <a:extLst>
                          <a:ext uri="{FF2B5EF4-FFF2-40B4-BE49-F238E27FC236}">
                            <a16:creationId xmlns:a16="http://schemas.microsoft.com/office/drawing/2014/main" id="{2F630CC4-2A05-4032-B1CB-3F3B2F863C33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96" name="Freeform 431">
                      <a:extLst>
                        <a:ext uri="{FF2B5EF4-FFF2-40B4-BE49-F238E27FC236}">
                          <a16:creationId xmlns:a16="http://schemas.microsoft.com/office/drawing/2014/main" id="{7D204CC5-9D43-4ACA-8676-FADB4E0F4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5" name="Group 634">
                    <a:extLst>
                      <a:ext uri="{FF2B5EF4-FFF2-40B4-BE49-F238E27FC236}">
                        <a16:creationId xmlns:a16="http://schemas.microsoft.com/office/drawing/2014/main" id="{E296F4CC-FB07-42EE-A6F8-34F518548985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4943463" y="1717305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7E27D409-E309-417C-91E1-7E51D3160772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93" name="Trapezoid 7">
                        <a:extLst>
                          <a:ext uri="{FF2B5EF4-FFF2-40B4-BE49-F238E27FC236}">
                            <a16:creationId xmlns:a16="http://schemas.microsoft.com/office/drawing/2014/main" id="{5DB62579-2E71-40FB-B0A9-1AFDD8DE3B2F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4" name="Oval 693">
                        <a:extLst>
                          <a:ext uri="{FF2B5EF4-FFF2-40B4-BE49-F238E27FC236}">
                            <a16:creationId xmlns:a16="http://schemas.microsoft.com/office/drawing/2014/main" id="{C2A5919C-4974-48BC-8B65-1B793DAC5463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92" name="Freeform 427">
                      <a:extLst>
                        <a:ext uri="{FF2B5EF4-FFF2-40B4-BE49-F238E27FC236}">
                          <a16:creationId xmlns:a16="http://schemas.microsoft.com/office/drawing/2014/main" id="{E8DC6551-7E03-43E3-B2C6-B3F3C0F80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6" name="Group 635">
                    <a:extLst>
                      <a:ext uri="{FF2B5EF4-FFF2-40B4-BE49-F238E27FC236}">
                        <a16:creationId xmlns:a16="http://schemas.microsoft.com/office/drawing/2014/main" id="{DBFB94C3-8B8C-41A1-B79F-F84779C39943}"/>
                      </a:ext>
                    </a:extLst>
                  </p:cNvPr>
                  <p:cNvGrpSpPr/>
                  <p:nvPr/>
                </p:nvGrpSpPr>
                <p:grpSpPr>
                  <a:xfrm rot="17275153" flipH="1">
                    <a:off x="4691328" y="2378468"/>
                    <a:ext cx="209767" cy="245433"/>
                    <a:chOff x="2108625" y="1400499"/>
                    <a:chExt cx="866839" cy="1429890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D22B1E39-8E61-4C72-8AC6-2C4A5964490C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89" name="Trapezoid 7">
                        <a:extLst>
                          <a:ext uri="{FF2B5EF4-FFF2-40B4-BE49-F238E27FC236}">
                            <a16:creationId xmlns:a16="http://schemas.microsoft.com/office/drawing/2014/main" id="{543BAD50-BD93-447A-9848-F227A5B845F5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0" name="Oval 689">
                        <a:extLst>
                          <a:ext uri="{FF2B5EF4-FFF2-40B4-BE49-F238E27FC236}">
                            <a16:creationId xmlns:a16="http://schemas.microsoft.com/office/drawing/2014/main" id="{7D686CA2-0D18-4BAF-9785-68148D391D06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8" name="Freeform 423">
                      <a:extLst>
                        <a:ext uri="{FF2B5EF4-FFF2-40B4-BE49-F238E27FC236}">
                          <a16:creationId xmlns:a16="http://schemas.microsoft.com/office/drawing/2014/main" id="{67567C82-888D-438A-9F8B-CDE5D203B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7" name="Group 636">
                    <a:extLst>
                      <a:ext uri="{FF2B5EF4-FFF2-40B4-BE49-F238E27FC236}">
                        <a16:creationId xmlns:a16="http://schemas.microsoft.com/office/drawing/2014/main" id="{785E11D0-B6B8-48ED-B215-1C4BED357E7E}"/>
                      </a:ext>
                    </a:extLst>
                  </p:cNvPr>
                  <p:cNvGrpSpPr/>
                  <p:nvPr/>
                </p:nvGrpSpPr>
                <p:grpSpPr>
                  <a:xfrm rot="15388756" flipH="1">
                    <a:off x="5927038" y="1709101"/>
                    <a:ext cx="223219" cy="301338"/>
                    <a:chOff x="2108625" y="1400499"/>
                    <a:chExt cx="866839" cy="1429890"/>
                  </a:xfrm>
                </p:grpSpPr>
                <p:grpSp>
                  <p:nvGrpSpPr>
                    <p:cNvPr id="683" name="Group 682">
                      <a:extLst>
                        <a:ext uri="{FF2B5EF4-FFF2-40B4-BE49-F238E27FC236}">
                          <a16:creationId xmlns:a16="http://schemas.microsoft.com/office/drawing/2014/main" id="{1031FF9C-BA32-4C81-BA3D-B03DFDCED991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85" name="Trapezoid 7">
                        <a:extLst>
                          <a:ext uri="{FF2B5EF4-FFF2-40B4-BE49-F238E27FC236}">
                            <a16:creationId xmlns:a16="http://schemas.microsoft.com/office/drawing/2014/main" id="{6886E71F-0345-4D3B-86AE-1101A3505E53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6" name="Oval 685">
                        <a:extLst>
                          <a:ext uri="{FF2B5EF4-FFF2-40B4-BE49-F238E27FC236}">
                            <a16:creationId xmlns:a16="http://schemas.microsoft.com/office/drawing/2014/main" id="{F2B6B5BE-AD8E-41A9-8A74-3255E9EA63B9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4" name="Freeform 419">
                      <a:extLst>
                        <a:ext uri="{FF2B5EF4-FFF2-40B4-BE49-F238E27FC236}">
                          <a16:creationId xmlns:a16="http://schemas.microsoft.com/office/drawing/2014/main" id="{7F584F6F-B5D2-4293-A35C-01E57BAA2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8" name="Group 637">
                    <a:extLst>
                      <a:ext uri="{FF2B5EF4-FFF2-40B4-BE49-F238E27FC236}">
                        <a16:creationId xmlns:a16="http://schemas.microsoft.com/office/drawing/2014/main" id="{48E1CE59-B0BF-466D-BF53-F08574E72BF0}"/>
                      </a:ext>
                    </a:extLst>
                  </p:cNvPr>
                  <p:cNvGrpSpPr/>
                  <p:nvPr/>
                </p:nvGrpSpPr>
                <p:grpSpPr>
                  <a:xfrm rot="13365951" flipH="1">
                    <a:off x="7415271" y="1166977"/>
                    <a:ext cx="195189" cy="297333"/>
                    <a:chOff x="2732497" y="-50227"/>
                    <a:chExt cx="757989" cy="1410885"/>
                  </a:xfrm>
                </p:grpSpPr>
                <p:grpSp>
                  <p:nvGrpSpPr>
                    <p:cNvPr id="679" name="Group 678">
                      <a:extLst>
                        <a:ext uri="{FF2B5EF4-FFF2-40B4-BE49-F238E27FC236}">
                          <a16:creationId xmlns:a16="http://schemas.microsoft.com/office/drawing/2014/main" id="{5C243BF5-6F4D-45D5-B1E9-6FDEA4ADE8A9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732497" y="-50227"/>
                      <a:ext cx="757989" cy="1410885"/>
                      <a:chOff x="2533211" y="1149279"/>
                      <a:chExt cx="470229" cy="845059"/>
                    </a:xfrm>
                  </p:grpSpPr>
                  <p:sp>
                    <p:nvSpPr>
                      <p:cNvPr id="681" name="Trapezoid 7">
                        <a:extLst>
                          <a:ext uri="{FF2B5EF4-FFF2-40B4-BE49-F238E27FC236}">
                            <a16:creationId xmlns:a16="http://schemas.microsoft.com/office/drawing/2014/main" id="{B5C755DC-7162-4F14-A92C-EBCB4A23A65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283922" y="1398568"/>
                        <a:ext cx="825755" cy="327178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D3A149EF-0555-4201-9AAC-2B95AD7021A8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588033" y="1166128"/>
                        <a:ext cx="415407" cy="82821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0" name="Freeform 415">
                      <a:extLst>
                        <a:ext uri="{FF2B5EF4-FFF2-40B4-BE49-F238E27FC236}">
                          <a16:creationId xmlns:a16="http://schemas.microsoft.com/office/drawing/2014/main" id="{E125E481-0E25-46E9-A7F5-52C638634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8311" y="247653"/>
                      <a:ext cx="499621" cy="972822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9" name="Group 638">
                    <a:extLst>
                      <a:ext uri="{FF2B5EF4-FFF2-40B4-BE49-F238E27FC236}">
                        <a16:creationId xmlns:a16="http://schemas.microsoft.com/office/drawing/2014/main" id="{FDBAC786-6D31-44BD-AE75-EDD0F23DD0B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13080" y="1161219"/>
                    <a:ext cx="218490" cy="273031"/>
                    <a:chOff x="2108625" y="1400499"/>
                    <a:chExt cx="866839" cy="1429890"/>
                  </a:xfrm>
                </p:grpSpPr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CABF45FB-2AFF-44B7-B62F-51A51CDF8E08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77" name="Trapezoid 7">
                        <a:extLst>
                          <a:ext uri="{FF2B5EF4-FFF2-40B4-BE49-F238E27FC236}">
                            <a16:creationId xmlns:a16="http://schemas.microsoft.com/office/drawing/2014/main" id="{369C5FD1-5F54-416A-964E-9794CB4F30F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8" name="Oval 677">
                        <a:extLst>
                          <a:ext uri="{FF2B5EF4-FFF2-40B4-BE49-F238E27FC236}">
                            <a16:creationId xmlns:a16="http://schemas.microsoft.com/office/drawing/2014/main" id="{9694FC4B-B6FD-4CBF-97D4-AE26735AA6E6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76" name="Freeform 411">
                      <a:extLst>
                        <a:ext uri="{FF2B5EF4-FFF2-40B4-BE49-F238E27FC236}">
                          <a16:creationId xmlns:a16="http://schemas.microsoft.com/office/drawing/2014/main" id="{9899C542-239B-47FD-AC64-42477F750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0" name="Group 639">
                    <a:extLst>
                      <a:ext uri="{FF2B5EF4-FFF2-40B4-BE49-F238E27FC236}">
                        <a16:creationId xmlns:a16="http://schemas.microsoft.com/office/drawing/2014/main" id="{AE218063-857A-40E0-A4BC-2C056561BCFA}"/>
                      </a:ext>
                    </a:extLst>
                  </p:cNvPr>
                  <p:cNvGrpSpPr/>
                  <p:nvPr/>
                </p:nvGrpSpPr>
                <p:grpSpPr>
                  <a:xfrm rot="18481705" flipH="1">
                    <a:off x="2297386" y="1206352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71" name="Group 670">
                      <a:extLst>
                        <a:ext uri="{FF2B5EF4-FFF2-40B4-BE49-F238E27FC236}">
                          <a16:creationId xmlns:a16="http://schemas.microsoft.com/office/drawing/2014/main" id="{1EB72C35-F086-44F6-8933-E81737176630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73" name="Trapezoid 7">
                        <a:extLst>
                          <a:ext uri="{FF2B5EF4-FFF2-40B4-BE49-F238E27FC236}">
                            <a16:creationId xmlns:a16="http://schemas.microsoft.com/office/drawing/2014/main" id="{BA70E832-B63F-48E9-88E7-861FE687B0A7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4" name="Oval 673">
                        <a:extLst>
                          <a:ext uri="{FF2B5EF4-FFF2-40B4-BE49-F238E27FC236}">
                            <a16:creationId xmlns:a16="http://schemas.microsoft.com/office/drawing/2014/main" id="{1803BB0B-B93B-4476-8BF0-F54D3CBABF84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72" name="Freeform 407">
                      <a:extLst>
                        <a:ext uri="{FF2B5EF4-FFF2-40B4-BE49-F238E27FC236}">
                          <a16:creationId xmlns:a16="http://schemas.microsoft.com/office/drawing/2014/main" id="{ED02FB47-1B47-430A-B252-5B2E44AB2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1" name="Group 640">
                    <a:extLst>
                      <a:ext uri="{FF2B5EF4-FFF2-40B4-BE49-F238E27FC236}">
                        <a16:creationId xmlns:a16="http://schemas.microsoft.com/office/drawing/2014/main" id="{BD1AA8DC-1602-4402-84BC-2CC7C6C50E64}"/>
                      </a:ext>
                    </a:extLst>
                  </p:cNvPr>
                  <p:cNvGrpSpPr/>
                  <p:nvPr/>
                </p:nvGrpSpPr>
                <p:grpSpPr>
                  <a:xfrm rot="17275153" flipH="1">
                    <a:off x="3863920" y="1254478"/>
                    <a:ext cx="209767" cy="245433"/>
                    <a:chOff x="2108625" y="1400499"/>
                    <a:chExt cx="866839" cy="1429890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686C4CE7-2D50-4C52-9C47-1BB41EABF6AA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69" name="Trapezoid 7">
                        <a:extLst>
                          <a:ext uri="{FF2B5EF4-FFF2-40B4-BE49-F238E27FC236}">
                            <a16:creationId xmlns:a16="http://schemas.microsoft.com/office/drawing/2014/main" id="{78DD1DB3-7868-4656-9B64-66E8EAF4729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0" name="Oval 669">
                        <a:extLst>
                          <a:ext uri="{FF2B5EF4-FFF2-40B4-BE49-F238E27FC236}">
                            <a16:creationId xmlns:a16="http://schemas.microsoft.com/office/drawing/2014/main" id="{7673A34F-D66C-4823-B35D-2F4B97DF1221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8" name="Freeform 403">
                      <a:extLst>
                        <a:ext uri="{FF2B5EF4-FFF2-40B4-BE49-F238E27FC236}">
                          <a16:creationId xmlns:a16="http://schemas.microsoft.com/office/drawing/2014/main" id="{DE1D25A7-119D-4250-8E82-C9FDC6D42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EED5DDDF-AC95-48C7-A776-5B088C070AED}"/>
                      </a:ext>
                    </a:extLst>
                  </p:cNvPr>
                  <p:cNvGrpSpPr/>
                  <p:nvPr/>
                </p:nvGrpSpPr>
                <p:grpSpPr>
                  <a:xfrm rot="16519306" flipH="1">
                    <a:off x="5679504" y="2224137"/>
                    <a:ext cx="218487" cy="336679"/>
                    <a:chOff x="2108633" y="1400498"/>
                    <a:chExt cx="866831" cy="1429894"/>
                  </a:xfrm>
                </p:grpSpPr>
                <p:grpSp>
                  <p:nvGrpSpPr>
                    <p:cNvPr id="663" name="Group 662">
                      <a:extLst>
                        <a:ext uri="{FF2B5EF4-FFF2-40B4-BE49-F238E27FC236}">
                          <a16:creationId xmlns:a16="http://schemas.microsoft.com/office/drawing/2014/main" id="{BD91EA5B-A4FB-4C33-B92F-008722F727D6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33" y="1400498"/>
                      <a:ext cx="866831" cy="1429894"/>
                      <a:chOff x="2345104" y="2070446"/>
                      <a:chExt cx="537751" cy="856444"/>
                    </a:xfrm>
                  </p:grpSpPr>
                  <p:sp>
                    <p:nvSpPr>
                      <p:cNvPr id="665" name="Trapezoid 7">
                        <a:extLst>
                          <a:ext uri="{FF2B5EF4-FFF2-40B4-BE49-F238E27FC236}">
                            <a16:creationId xmlns:a16="http://schemas.microsoft.com/office/drawing/2014/main" id="{B8598EBC-7AC7-45FC-8F65-D886B36861D0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7" y="2319733"/>
                        <a:ext cx="825755" cy="327181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6" name="Oval 665">
                        <a:extLst>
                          <a:ext uri="{FF2B5EF4-FFF2-40B4-BE49-F238E27FC236}">
                            <a16:creationId xmlns:a16="http://schemas.microsoft.com/office/drawing/2014/main" id="{A8945F69-F127-4801-A4A6-8FE17AD8C5A9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4" name="Freeform 399">
                      <a:extLst>
                        <a:ext uri="{FF2B5EF4-FFF2-40B4-BE49-F238E27FC236}">
                          <a16:creationId xmlns:a16="http://schemas.microsoft.com/office/drawing/2014/main" id="{78F74789-D6E6-40F6-9D76-91A2F4836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7A1060F7-EDF9-4779-8A2B-285189C83042}"/>
                      </a:ext>
                    </a:extLst>
                  </p:cNvPr>
                  <p:cNvGrpSpPr/>
                  <p:nvPr/>
                </p:nvGrpSpPr>
                <p:grpSpPr>
                  <a:xfrm rot="17496494" flipH="1">
                    <a:off x="4080649" y="2028908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59" name="Group 658">
                      <a:extLst>
                        <a:ext uri="{FF2B5EF4-FFF2-40B4-BE49-F238E27FC236}">
                          <a16:creationId xmlns:a16="http://schemas.microsoft.com/office/drawing/2014/main" id="{06C33F9D-D2EB-41EB-89D8-D717D1362FE1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61" name="Trapezoid 7">
                        <a:extLst>
                          <a:ext uri="{FF2B5EF4-FFF2-40B4-BE49-F238E27FC236}">
                            <a16:creationId xmlns:a16="http://schemas.microsoft.com/office/drawing/2014/main" id="{F06C001E-DB20-4667-8607-EB9664ABB34C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2" name="Oval 661">
                        <a:extLst>
                          <a:ext uri="{FF2B5EF4-FFF2-40B4-BE49-F238E27FC236}">
                            <a16:creationId xmlns:a16="http://schemas.microsoft.com/office/drawing/2014/main" id="{29E97B9A-3929-4B62-BE49-21C05EC1D082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0" name="Freeform 395">
                      <a:extLst>
                        <a:ext uri="{FF2B5EF4-FFF2-40B4-BE49-F238E27FC236}">
                          <a16:creationId xmlns:a16="http://schemas.microsoft.com/office/drawing/2014/main" id="{C5557A21-6E5E-45A1-9172-41A44DA62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4" name="Group 643">
                    <a:extLst>
                      <a:ext uri="{FF2B5EF4-FFF2-40B4-BE49-F238E27FC236}">
                        <a16:creationId xmlns:a16="http://schemas.microsoft.com/office/drawing/2014/main" id="{5481109E-B075-40F0-8409-5D1955A94C69}"/>
                      </a:ext>
                    </a:extLst>
                  </p:cNvPr>
                  <p:cNvGrpSpPr/>
                  <p:nvPr/>
                </p:nvGrpSpPr>
                <p:grpSpPr>
                  <a:xfrm rot="17496494" flipH="1">
                    <a:off x="3900476" y="740828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55" name="Group 654">
                      <a:extLst>
                        <a:ext uri="{FF2B5EF4-FFF2-40B4-BE49-F238E27FC236}">
                          <a16:creationId xmlns:a16="http://schemas.microsoft.com/office/drawing/2014/main" id="{EC9D2AC7-153C-4A6A-8327-B5AB237335BC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57" name="Trapezoid 7">
                        <a:extLst>
                          <a:ext uri="{FF2B5EF4-FFF2-40B4-BE49-F238E27FC236}">
                            <a16:creationId xmlns:a16="http://schemas.microsoft.com/office/drawing/2014/main" id="{6501EAF1-B106-4AA1-B0E1-006DB57876F4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8" name="Oval 657">
                        <a:extLst>
                          <a:ext uri="{FF2B5EF4-FFF2-40B4-BE49-F238E27FC236}">
                            <a16:creationId xmlns:a16="http://schemas.microsoft.com/office/drawing/2014/main" id="{B6F72558-B7EF-47A1-B43F-0972A4797655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6" name="Freeform 391">
                      <a:extLst>
                        <a:ext uri="{FF2B5EF4-FFF2-40B4-BE49-F238E27FC236}">
                          <a16:creationId xmlns:a16="http://schemas.microsoft.com/office/drawing/2014/main" id="{AA1265E9-108D-4205-B16F-F0B3702F1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19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5" name="Group 644">
                    <a:extLst>
                      <a:ext uri="{FF2B5EF4-FFF2-40B4-BE49-F238E27FC236}">
                        <a16:creationId xmlns:a16="http://schemas.microsoft.com/office/drawing/2014/main" id="{827B2E7A-0D50-42A6-BEED-B9581E76953B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5546042" y="1278700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51" name="Group 650">
                      <a:extLst>
                        <a:ext uri="{FF2B5EF4-FFF2-40B4-BE49-F238E27FC236}">
                          <a16:creationId xmlns:a16="http://schemas.microsoft.com/office/drawing/2014/main" id="{A8CB3B46-E97A-4E31-8DF6-868149A88F6A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53" name="Trapezoid 7">
                        <a:extLst>
                          <a:ext uri="{FF2B5EF4-FFF2-40B4-BE49-F238E27FC236}">
                            <a16:creationId xmlns:a16="http://schemas.microsoft.com/office/drawing/2014/main" id="{F7393033-3D07-4A87-8D6D-8CAF2B9E49E2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4" name="Oval 653">
                        <a:extLst>
                          <a:ext uri="{FF2B5EF4-FFF2-40B4-BE49-F238E27FC236}">
                            <a16:creationId xmlns:a16="http://schemas.microsoft.com/office/drawing/2014/main" id="{EBDB7F3D-9B67-443C-8803-9035A31C037B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2" name="Freeform 387">
                      <a:extLst>
                        <a:ext uri="{FF2B5EF4-FFF2-40B4-BE49-F238E27FC236}">
                          <a16:creationId xmlns:a16="http://schemas.microsoft.com/office/drawing/2014/main" id="{1E01C9E8-1BA7-4746-8217-C80E7D819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6" name="Group 645">
                    <a:extLst>
                      <a:ext uri="{FF2B5EF4-FFF2-40B4-BE49-F238E27FC236}">
                        <a16:creationId xmlns:a16="http://schemas.microsoft.com/office/drawing/2014/main" id="{1808B9F7-A5A6-4D47-84BB-DD28BF806A1D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6814747" y="951761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47" name="Group 646">
                      <a:extLst>
                        <a:ext uri="{FF2B5EF4-FFF2-40B4-BE49-F238E27FC236}">
                          <a16:creationId xmlns:a16="http://schemas.microsoft.com/office/drawing/2014/main" id="{7F379DA8-7F71-481F-93A2-985B213E95C2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49" name="Trapezoid 7">
                        <a:extLst>
                          <a:ext uri="{FF2B5EF4-FFF2-40B4-BE49-F238E27FC236}">
                            <a16:creationId xmlns:a16="http://schemas.microsoft.com/office/drawing/2014/main" id="{05255FCC-E998-4080-BFB5-F4F09D7F8D0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0" name="Oval 649">
                        <a:extLst>
                          <a:ext uri="{FF2B5EF4-FFF2-40B4-BE49-F238E27FC236}">
                            <a16:creationId xmlns:a16="http://schemas.microsoft.com/office/drawing/2014/main" id="{785CEE6C-958B-4EA5-8D19-2FA914A0D485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48" name="Freeform 383">
                      <a:extLst>
                        <a:ext uri="{FF2B5EF4-FFF2-40B4-BE49-F238E27FC236}">
                          <a16:creationId xmlns:a16="http://schemas.microsoft.com/office/drawing/2014/main" id="{6F7CE548-ECBB-492C-B07E-93789261D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325DE533-BC51-4A5D-BF6A-24252BDEA0CD}"/>
                </a:ext>
              </a:extLst>
            </p:cNvPr>
            <p:cNvGrpSpPr/>
            <p:nvPr/>
          </p:nvGrpSpPr>
          <p:grpSpPr>
            <a:xfrm>
              <a:off x="8935100" y="5083079"/>
              <a:ext cx="591331" cy="289977"/>
              <a:chOff x="3666189" y="4643544"/>
              <a:chExt cx="1552022" cy="761083"/>
            </a:xfrm>
          </p:grpSpPr>
          <p:sp>
            <p:nvSpPr>
              <p:cNvPr id="584" name="Moon 583">
                <a:extLst>
                  <a:ext uri="{FF2B5EF4-FFF2-40B4-BE49-F238E27FC236}">
                    <a16:creationId xmlns:a16="http://schemas.microsoft.com/office/drawing/2014/main" id="{7D1552E0-BF0D-4A67-A47C-B836434FC6E4}"/>
                  </a:ext>
                </a:extLst>
              </p:cNvPr>
              <p:cNvSpPr/>
              <p:nvPr/>
            </p:nvSpPr>
            <p:spPr>
              <a:xfrm rot="16200000">
                <a:off x="4067451" y="4242282"/>
                <a:ext cx="749497" cy="1552022"/>
              </a:xfrm>
              <a:prstGeom prst="moon">
                <a:avLst>
                  <a:gd name="adj" fmla="val 587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367">
                <a:extLst>
                  <a:ext uri="{FF2B5EF4-FFF2-40B4-BE49-F238E27FC236}">
                    <a16:creationId xmlns:a16="http://schemas.microsoft.com/office/drawing/2014/main" id="{D25A69E1-730C-4311-AE98-4025F1EB5598}"/>
                  </a:ext>
                </a:extLst>
              </p:cNvPr>
              <p:cNvSpPr/>
              <p:nvPr/>
            </p:nvSpPr>
            <p:spPr>
              <a:xfrm>
                <a:off x="3973372" y="5188528"/>
                <a:ext cx="988351" cy="216099"/>
              </a:xfrm>
              <a:custGeom>
                <a:avLst/>
                <a:gdLst>
                  <a:gd name="connsiteX0" fmla="*/ 0 w 1222220"/>
                  <a:gd name="connsiteY0" fmla="*/ 187375 h 374749"/>
                  <a:gd name="connsiteX1" fmla="*/ 611110 w 1222220"/>
                  <a:gd name="connsiteY1" fmla="*/ 0 h 374749"/>
                  <a:gd name="connsiteX2" fmla="*/ 1222220 w 1222220"/>
                  <a:gd name="connsiteY2" fmla="*/ 187375 h 374749"/>
                  <a:gd name="connsiteX3" fmla="*/ 611110 w 1222220"/>
                  <a:gd name="connsiteY3" fmla="*/ 374750 h 374749"/>
                  <a:gd name="connsiteX4" fmla="*/ 0 w 1222220"/>
                  <a:gd name="connsiteY4" fmla="*/ 187375 h 374749"/>
                  <a:gd name="connsiteX0" fmla="*/ 0 w 1251612"/>
                  <a:gd name="connsiteY0" fmla="*/ 66783 h 408013"/>
                  <a:gd name="connsiteX1" fmla="*/ 640502 w 1251612"/>
                  <a:gd name="connsiteY1" fmla="*/ 29631 h 408013"/>
                  <a:gd name="connsiteX2" fmla="*/ 1251612 w 1251612"/>
                  <a:gd name="connsiteY2" fmla="*/ 217006 h 408013"/>
                  <a:gd name="connsiteX3" fmla="*/ 640502 w 1251612"/>
                  <a:gd name="connsiteY3" fmla="*/ 404381 h 408013"/>
                  <a:gd name="connsiteX4" fmla="*/ 0 w 1251612"/>
                  <a:gd name="connsiteY4" fmla="*/ 66783 h 408013"/>
                  <a:gd name="connsiteX0" fmla="*/ 0 w 1300597"/>
                  <a:gd name="connsiteY0" fmla="*/ 83612 h 421319"/>
                  <a:gd name="connsiteX1" fmla="*/ 640502 w 1300597"/>
                  <a:gd name="connsiteY1" fmla="*/ 46460 h 421319"/>
                  <a:gd name="connsiteX2" fmla="*/ 1300597 w 1300597"/>
                  <a:gd name="connsiteY2" fmla="*/ 47689 h 421319"/>
                  <a:gd name="connsiteX3" fmla="*/ 640502 w 1300597"/>
                  <a:gd name="connsiteY3" fmla="*/ 421210 h 421319"/>
                  <a:gd name="connsiteX4" fmla="*/ 0 w 1300597"/>
                  <a:gd name="connsiteY4" fmla="*/ 83612 h 421319"/>
                  <a:gd name="connsiteX0" fmla="*/ 0 w 1147108"/>
                  <a:gd name="connsiteY0" fmla="*/ 64604 h 403970"/>
                  <a:gd name="connsiteX1" fmla="*/ 640502 w 1147108"/>
                  <a:gd name="connsiteY1" fmla="*/ 27452 h 403970"/>
                  <a:gd name="connsiteX2" fmla="*/ 1147108 w 1147108"/>
                  <a:gd name="connsiteY2" fmla="*/ 178904 h 403970"/>
                  <a:gd name="connsiteX3" fmla="*/ 640502 w 1147108"/>
                  <a:gd name="connsiteY3" fmla="*/ 402202 h 403970"/>
                  <a:gd name="connsiteX4" fmla="*/ 0 w 1147108"/>
                  <a:gd name="connsiteY4" fmla="*/ 64604 h 403970"/>
                  <a:gd name="connsiteX0" fmla="*/ 0 w 967493"/>
                  <a:gd name="connsiteY0" fmla="*/ 194514 h 375772"/>
                  <a:gd name="connsiteX1" fmla="*/ 460887 w 967493"/>
                  <a:gd name="connsiteY1" fmla="*/ 608 h 375772"/>
                  <a:gd name="connsiteX2" fmla="*/ 967493 w 967493"/>
                  <a:gd name="connsiteY2" fmla="*/ 152060 h 375772"/>
                  <a:gd name="connsiteX3" fmla="*/ 460887 w 967493"/>
                  <a:gd name="connsiteY3" fmla="*/ 375358 h 375772"/>
                  <a:gd name="connsiteX4" fmla="*/ 0 w 967493"/>
                  <a:gd name="connsiteY4" fmla="*/ 194514 h 375772"/>
                  <a:gd name="connsiteX0" fmla="*/ 0 w 820536"/>
                  <a:gd name="connsiteY0" fmla="*/ 194171 h 375517"/>
                  <a:gd name="connsiteX1" fmla="*/ 460887 w 820536"/>
                  <a:gd name="connsiteY1" fmla="*/ 265 h 375517"/>
                  <a:gd name="connsiteX2" fmla="*/ 820536 w 820536"/>
                  <a:gd name="connsiteY2" fmla="*/ 230094 h 375517"/>
                  <a:gd name="connsiteX3" fmla="*/ 460887 w 820536"/>
                  <a:gd name="connsiteY3" fmla="*/ 375015 h 375517"/>
                  <a:gd name="connsiteX4" fmla="*/ 0 w 820536"/>
                  <a:gd name="connsiteY4" fmla="*/ 194171 h 375517"/>
                  <a:gd name="connsiteX0" fmla="*/ 0 w 885850"/>
                  <a:gd name="connsiteY0" fmla="*/ 193909 h 374755"/>
                  <a:gd name="connsiteX1" fmla="*/ 460887 w 885850"/>
                  <a:gd name="connsiteY1" fmla="*/ 3 h 374755"/>
                  <a:gd name="connsiteX2" fmla="*/ 885850 w 885850"/>
                  <a:gd name="connsiteY2" fmla="*/ 190643 h 374755"/>
                  <a:gd name="connsiteX3" fmla="*/ 460887 w 885850"/>
                  <a:gd name="connsiteY3" fmla="*/ 374753 h 374755"/>
                  <a:gd name="connsiteX4" fmla="*/ 0 w 885850"/>
                  <a:gd name="connsiteY4" fmla="*/ 193909 h 374755"/>
                  <a:gd name="connsiteX0" fmla="*/ 6 w 885856"/>
                  <a:gd name="connsiteY0" fmla="*/ 50581 h 231426"/>
                  <a:gd name="connsiteX1" fmla="*/ 451096 w 885856"/>
                  <a:gd name="connsiteY1" fmla="*/ 42821 h 231426"/>
                  <a:gd name="connsiteX2" fmla="*/ 885856 w 885856"/>
                  <a:gd name="connsiteY2" fmla="*/ 47315 h 231426"/>
                  <a:gd name="connsiteX3" fmla="*/ 460893 w 885856"/>
                  <a:gd name="connsiteY3" fmla="*/ 231425 h 231426"/>
                  <a:gd name="connsiteX4" fmla="*/ 6 w 885856"/>
                  <a:gd name="connsiteY4" fmla="*/ 50581 h 231426"/>
                  <a:gd name="connsiteX0" fmla="*/ 6 w 898919"/>
                  <a:gd name="connsiteY0" fmla="*/ 67549 h 232121"/>
                  <a:gd name="connsiteX1" fmla="*/ 464159 w 898919"/>
                  <a:gd name="connsiteY1" fmla="*/ 43460 h 232121"/>
                  <a:gd name="connsiteX2" fmla="*/ 898919 w 898919"/>
                  <a:gd name="connsiteY2" fmla="*/ 47954 h 232121"/>
                  <a:gd name="connsiteX3" fmla="*/ 473956 w 898919"/>
                  <a:gd name="connsiteY3" fmla="*/ 232064 h 232121"/>
                  <a:gd name="connsiteX4" fmla="*/ 6 w 898919"/>
                  <a:gd name="connsiteY4" fmla="*/ 67549 h 232121"/>
                  <a:gd name="connsiteX0" fmla="*/ 14829 w 913742"/>
                  <a:gd name="connsiteY0" fmla="*/ 65662 h 230236"/>
                  <a:gd name="connsiteX1" fmla="*/ 151930 w 913742"/>
                  <a:gd name="connsiteY1" fmla="*/ 16558 h 230236"/>
                  <a:gd name="connsiteX2" fmla="*/ 478982 w 913742"/>
                  <a:gd name="connsiteY2" fmla="*/ 41573 h 230236"/>
                  <a:gd name="connsiteX3" fmla="*/ 913742 w 913742"/>
                  <a:gd name="connsiteY3" fmla="*/ 46067 h 230236"/>
                  <a:gd name="connsiteX4" fmla="*/ 488779 w 913742"/>
                  <a:gd name="connsiteY4" fmla="*/ 230177 h 230236"/>
                  <a:gd name="connsiteX5" fmla="*/ 14829 w 913742"/>
                  <a:gd name="connsiteY5" fmla="*/ 65662 h 230236"/>
                  <a:gd name="connsiteX0" fmla="*/ 4963 w 903876"/>
                  <a:gd name="connsiteY0" fmla="*/ 65662 h 230246"/>
                  <a:gd name="connsiteX1" fmla="*/ 142064 w 903876"/>
                  <a:gd name="connsiteY1" fmla="*/ 16558 h 230246"/>
                  <a:gd name="connsiteX2" fmla="*/ 469116 w 903876"/>
                  <a:gd name="connsiteY2" fmla="*/ 41573 h 230246"/>
                  <a:gd name="connsiteX3" fmla="*/ 903876 w 903876"/>
                  <a:gd name="connsiteY3" fmla="*/ 46067 h 230246"/>
                  <a:gd name="connsiteX4" fmla="*/ 478913 w 903876"/>
                  <a:gd name="connsiteY4" fmla="*/ 230177 h 230246"/>
                  <a:gd name="connsiteX5" fmla="*/ 4963 w 903876"/>
                  <a:gd name="connsiteY5" fmla="*/ 65662 h 230246"/>
                  <a:gd name="connsiteX0" fmla="*/ 425 w 899338"/>
                  <a:gd name="connsiteY0" fmla="*/ 65662 h 235268"/>
                  <a:gd name="connsiteX1" fmla="*/ 137526 w 899338"/>
                  <a:gd name="connsiteY1" fmla="*/ 16558 h 235268"/>
                  <a:gd name="connsiteX2" fmla="*/ 464578 w 899338"/>
                  <a:gd name="connsiteY2" fmla="*/ 41573 h 235268"/>
                  <a:gd name="connsiteX3" fmla="*/ 899338 w 899338"/>
                  <a:gd name="connsiteY3" fmla="*/ 46067 h 235268"/>
                  <a:gd name="connsiteX4" fmla="*/ 474375 w 899338"/>
                  <a:gd name="connsiteY4" fmla="*/ 230177 h 235268"/>
                  <a:gd name="connsiteX5" fmla="*/ 175721 w 899338"/>
                  <a:gd name="connsiteY5" fmla="*/ 173585 h 235268"/>
                  <a:gd name="connsiteX6" fmla="*/ 425 w 899338"/>
                  <a:gd name="connsiteY6" fmla="*/ 65662 h 235268"/>
                  <a:gd name="connsiteX0" fmla="*/ 425 w 907836"/>
                  <a:gd name="connsiteY0" fmla="*/ 49553 h 214165"/>
                  <a:gd name="connsiteX1" fmla="*/ 137526 w 907836"/>
                  <a:gd name="connsiteY1" fmla="*/ 449 h 214165"/>
                  <a:gd name="connsiteX2" fmla="*/ 464578 w 907836"/>
                  <a:gd name="connsiteY2" fmla="*/ 25464 h 214165"/>
                  <a:gd name="connsiteX3" fmla="*/ 899338 w 907836"/>
                  <a:gd name="connsiteY3" fmla="*/ 29958 h 214165"/>
                  <a:gd name="connsiteX4" fmla="*/ 740078 w 907836"/>
                  <a:gd name="connsiteY4" fmla="*/ 167001 h 214165"/>
                  <a:gd name="connsiteX5" fmla="*/ 474375 w 907836"/>
                  <a:gd name="connsiteY5" fmla="*/ 214068 h 214165"/>
                  <a:gd name="connsiteX6" fmla="*/ 175721 w 907836"/>
                  <a:gd name="connsiteY6" fmla="*/ 157476 h 214165"/>
                  <a:gd name="connsiteX7" fmla="*/ 425 w 907836"/>
                  <a:gd name="connsiteY7" fmla="*/ 49553 h 214165"/>
                  <a:gd name="connsiteX0" fmla="*/ 425 w 907836"/>
                  <a:gd name="connsiteY0" fmla="*/ 49553 h 216135"/>
                  <a:gd name="connsiteX1" fmla="*/ 137526 w 907836"/>
                  <a:gd name="connsiteY1" fmla="*/ 449 h 216135"/>
                  <a:gd name="connsiteX2" fmla="*/ 464578 w 907836"/>
                  <a:gd name="connsiteY2" fmla="*/ 25464 h 216135"/>
                  <a:gd name="connsiteX3" fmla="*/ 899338 w 907836"/>
                  <a:gd name="connsiteY3" fmla="*/ 29958 h 216135"/>
                  <a:gd name="connsiteX4" fmla="*/ 740078 w 907836"/>
                  <a:gd name="connsiteY4" fmla="*/ 167001 h 216135"/>
                  <a:gd name="connsiteX5" fmla="*/ 474375 w 907836"/>
                  <a:gd name="connsiteY5" fmla="*/ 214068 h 216135"/>
                  <a:gd name="connsiteX6" fmla="*/ 351934 w 907836"/>
                  <a:gd name="connsiteY6" fmla="*/ 202720 h 216135"/>
                  <a:gd name="connsiteX7" fmla="*/ 175721 w 907836"/>
                  <a:gd name="connsiteY7" fmla="*/ 157476 h 216135"/>
                  <a:gd name="connsiteX8" fmla="*/ 425 w 907836"/>
                  <a:gd name="connsiteY8" fmla="*/ 49553 h 216135"/>
                  <a:gd name="connsiteX0" fmla="*/ 425 w 988351"/>
                  <a:gd name="connsiteY0" fmla="*/ 49518 h 216100"/>
                  <a:gd name="connsiteX1" fmla="*/ 137526 w 988351"/>
                  <a:gd name="connsiteY1" fmla="*/ 414 h 216100"/>
                  <a:gd name="connsiteX2" fmla="*/ 464578 w 988351"/>
                  <a:gd name="connsiteY2" fmla="*/ 25429 h 216100"/>
                  <a:gd name="connsiteX3" fmla="*/ 982682 w 988351"/>
                  <a:gd name="connsiteY3" fmla="*/ 15635 h 216100"/>
                  <a:gd name="connsiteX4" fmla="*/ 740078 w 988351"/>
                  <a:gd name="connsiteY4" fmla="*/ 166966 h 216100"/>
                  <a:gd name="connsiteX5" fmla="*/ 474375 w 988351"/>
                  <a:gd name="connsiteY5" fmla="*/ 214033 h 216100"/>
                  <a:gd name="connsiteX6" fmla="*/ 351934 w 988351"/>
                  <a:gd name="connsiteY6" fmla="*/ 202685 h 216100"/>
                  <a:gd name="connsiteX7" fmla="*/ 175721 w 988351"/>
                  <a:gd name="connsiteY7" fmla="*/ 157441 h 216100"/>
                  <a:gd name="connsiteX8" fmla="*/ 425 w 988351"/>
                  <a:gd name="connsiteY8" fmla="*/ 49518 h 21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8351" h="216100">
                    <a:moveTo>
                      <a:pt x="425" y="49518"/>
                    </a:moveTo>
                    <a:cubicBezTo>
                      <a:pt x="-5941" y="23347"/>
                      <a:pt x="60167" y="4429"/>
                      <a:pt x="137526" y="414"/>
                    </a:cubicBezTo>
                    <a:cubicBezTo>
                      <a:pt x="214885" y="-3601"/>
                      <a:pt x="323719" y="22892"/>
                      <a:pt x="464578" y="25429"/>
                    </a:cubicBezTo>
                    <a:cubicBezTo>
                      <a:pt x="605437" y="27966"/>
                      <a:pt x="939544" y="-5970"/>
                      <a:pt x="982682" y="15635"/>
                    </a:cubicBezTo>
                    <a:cubicBezTo>
                      <a:pt x="1025820" y="37240"/>
                      <a:pt x="810905" y="136281"/>
                      <a:pt x="740078" y="166966"/>
                    </a:cubicBezTo>
                    <a:cubicBezTo>
                      <a:pt x="669251" y="197651"/>
                      <a:pt x="539066" y="208080"/>
                      <a:pt x="474375" y="214033"/>
                    </a:cubicBezTo>
                    <a:cubicBezTo>
                      <a:pt x="409684" y="219986"/>
                      <a:pt x="401710" y="212117"/>
                      <a:pt x="351934" y="202685"/>
                    </a:cubicBezTo>
                    <a:cubicBezTo>
                      <a:pt x="302158" y="193253"/>
                      <a:pt x="236687" y="182969"/>
                      <a:pt x="175721" y="157441"/>
                    </a:cubicBezTo>
                    <a:cubicBezTo>
                      <a:pt x="96730" y="130022"/>
                      <a:pt x="6791" y="75689"/>
                      <a:pt x="425" y="49518"/>
                    </a:cubicBez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BD8D2035-A143-42E3-86A6-09E0F6916317}"/>
                  </a:ext>
                </a:extLst>
              </p:cNvPr>
              <p:cNvGrpSpPr/>
              <p:nvPr/>
            </p:nvGrpSpPr>
            <p:grpSpPr>
              <a:xfrm rot="3010318">
                <a:off x="3797092" y="4954561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0" name="Isosceles Triangle 619">
                  <a:extLst>
                    <a:ext uri="{FF2B5EF4-FFF2-40B4-BE49-F238E27FC236}">
                      <a16:creationId xmlns:a16="http://schemas.microsoft.com/office/drawing/2014/main" id="{1EA438CD-EBB5-44B6-B37E-AAE9D11E82FF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Isosceles Triangle 370">
                  <a:extLst>
                    <a:ext uri="{FF2B5EF4-FFF2-40B4-BE49-F238E27FC236}">
                      <a16:creationId xmlns:a16="http://schemas.microsoft.com/office/drawing/2014/main" id="{3C06FFB8-59CC-4E3F-B715-7CB65FD16B0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19F83889-29B4-442B-B0EB-1090A826E1A0}"/>
                  </a:ext>
                </a:extLst>
              </p:cNvPr>
              <p:cNvGrpSpPr/>
              <p:nvPr/>
            </p:nvGrpSpPr>
            <p:grpSpPr>
              <a:xfrm rot="11819616">
                <a:off x="3965904" y="4878323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8" name="Isosceles Triangle 617">
                  <a:extLst>
                    <a:ext uri="{FF2B5EF4-FFF2-40B4-BE49-F238E27FC236}">
                      <a16:creationId xmlns:a16="http://schemas.microsoft.com/office/drawing/2014/main" id="{43BC1B79-9C68-4D4E-9464-3B60BFA5B23A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Isosceles Triangle 370">
                  <a:extLst>
                    <a:ext uri="{FF2B5EF4-FFF2-40B4-BE49-F238E27FC236}">
                      <a16:creationId xmlns:a16="http://schemas.microsoft.com/office/drawing/2014/main" id="{E4527544-38DB-4F87-9F97-CC4D0209452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BA3F1C9F-73C7-41F3-8645-D3C57352B046}"/>
                  </a:ext>
                </a:extLst>
              </p:cNvPr>
              <p:cNvGrpSpPr/>
              <p:nvPr/>
            </p:nvGrpSpPr>
            <p:grpSpPr>
              <a:xfrm rot="2000907">
                <a:off x="3981397" y="5028787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6" name="Isosceles Triangle 615">
                  <a:extLst>
                    <a:ext uri="{FF2B5EF4-FFF2-40B4-BE49-F238E27FC236}">
                      <a16:creationId xmlns:a16="http://schemas.microsoft.com/office/drawing/2014/main" id="{355467BE-6334-4793-8FB2-E6C34577F84D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Isosceles Triangle 370">
                  <a:extLst>
                    <a:ext uri="{FF2B5EF4-FFF2-40B4-BE49-F238E27FC236}">
                      <a16:creationId xmlns:a16="http://schemas.microsoft.com/office/drawing/2014/main" id="{EAB6CBB4-FB82-4A23-868C-B2175F259F66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3DF136FC-57B8-4425-ADD8-9635DC7891F5}"/>
                  </a:ext>
                </a:extLst>
              </p:cNvPr>
              <p:cNvGrpSpPr/>
              <p:nvPr/>
            </p:nvGrpSpPr>
            <p:grpSpPr>
              <a:xfrm rot="19846209">
                <a:off x="4695611" y="5083447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4" name="Isosceles Triangle 613">
                  <a:extLst>
                    <a:ext uri="{FF2B5EF4-FFF2-40B4-BE49-F238E27FC236}">
                      <a16:creationId xmlns:a16="http://schemas.microsoft.com/office/drawing/2014/main" id="{6C2238FE-948E-483F-BEEC-DFC358795165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Isosceles Triangle 370">
                  <a:extLst>
                    <a:ext uri="{FF2B5EF4-FFF2-40B4-BE49-F238E27FC236}">
                      <a16:creationId xmlns:a16="http://schemas.microsoft.com/office/drawing/2014/main" id="{512DA97E-304F-47FC-9881-CBE0AE9D9213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D9D17627-8ABF-4C85-99FA-89F84F19D0E0}"/>
                  </a:ext>
                </a:extLst>
              </p:cNvPr>
              <p:cNvGrpSpPr/>
              <p:nvPr/>
            </p:nvGrpSpPr>
            <p:grpSpPr>
              <a:xfrm rot="20671637">
                <a:off x="4532649" y="5137151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2" name="Isosceles Triangle 611">
                  <a:extLst>
                    <a:ext uri="{FF2B5EF4-FFF2-40B4-BE49-F238E27FC236}">
                      <a16:creationId xmlns:a16="http://schemas.microsoft.com/office/drawing/2014/main" id="{E1A0EC26-61CE-4823-BD47-084738C6257B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Isosceles Triangle 370">
                  <a:extLst>
                    <a:ext uri="{FF2B5EF4-FFF2-40B4-BE49-F238E27FC236}">
                      <a16:creationId xmlns:a16="http://schemas.microsoft.com/office/drawing/2014/main" id="{69612184-02BA-4D1E-A6CF-20CFAEBD807B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7D62AE2E-E5F8-43CA-B2F0-859FD8ACA09E}"/>
                  </a:ext>
                </a:extLst>
              </p:cNvPr>
              <p:cNvGrpSpPr/>
              <p:nvPr/>
            </p:nvGrpSpPr>
            <p:grpSpPr>
              <a:xfrm rot="805998">
                <a:off x="4191658" y="5132985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0" name="Isosceles Triangle 609">
                  <a:extLst>
                    <a:ext uri="{FF2B5EF4-FFF2-40B4-BE49-F238E27FC236}">
                      <a16:creationId xmlns:a16="http://schemas.microsoft.com/office/drawing/2014/main" id="{D0A638DB-1C55-42A0-82E5-B7F38303772C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Isosceles Triangle 370">
                  <a:extLst>
                    <a:ext uri="{FF2B5EF4-FFF2-40B4-BE49-F238E27FC236}">
                      <a16:creationId xmlns:a16="http://schemas.microsoft.com/office/drawing/2014/main" id="{5E9FA051-ACA3-4DFB-AE81-D9098F98FABE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4341C21C-2677-4746-9771-487465B5DF7F}"/>
                  </a:ext>
                </a:extLst>
              </p:cNvPr>
              <p:cNvGrpSpPr/>
              <p:nvPr/>
            </p:nvGrpSpPr>
            <p:grpSpPr>
              <a:xfrm rot="11350219">
                <a:off x="4160988" y="4932119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8" name="Isosceles Triangle 607">
                  <a:extLst>
                    <a:ext uri="{FF2B5EF4-FFF2-40B4-BE49-F238E27FC236}">
                      <a16:creationId xmlns:a16="http://schemas.microsoft.com/office/drawing/2014/main" id="{FF082F6A-A9F0-4BD4-8CB0-83FE89BEB269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Isosceles Triangle 370">
                  <a:extLst>
                    <a:ext uri="{FF2B5EF4-FFF2-40B4-BE49-F238E27FC236}">
                      <a16:creationId xmlns:a16="http://schemas.microsoft.com/office/drawing/2014/main" id="{3DE8BA91-93DA-425D-B83B-A750467A03E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8A8DA245-28EA-4446-BEDA-099A58F07A09}"/>
                  </a:ext>
                </a:extLst>
              </p:cNvPr>
              <p:cNvGrpSpPr/>
              <p:nvPr/>
            </p:nvGrpSpPr>
            <p:grpSpPr>
              <a:xfrm rot="10170036">
                <a:off x="4542323" y="4940506"/>
                <a:ext cx="124509" cy="145225"/>
                <a:chOff x="4045149" y="4303122"/>
                <a:chExt cx="329896" cy="353384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6" name="Isosceles Triangle 605">
                  <a:extLst>
                    <a:ext uri="{FF2B5EF4-FFF2-40B4-BE49-F238E27FC236}">
                      <a16:creationId xmlns:a16="http://schemas.microsoft.com/office/drawing/2014/main" id="{F5079436-595D-48C6-8D2F-DD784950C2E4}"/>
                    </a:ext>
                  </a:extLst>
                </p:cNvPr>
                <p:cNvSpPr/>
                <p:nvPr/>
              </p:nvSpPr>
              <p:spPr>
                <a:xfrm rot="193983">
                  <a:off x="4045149" y="4320959"/>
                  <a:ext cx="329896" cy="3355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Isosceles Triangle 370">
                  <a:extLst>
                    <a:ext uri="{FF2B5EF4-FFF2-40B4-BE49-F238E27FC236}">
                      <a16:creationId xmlns:a16="http://schemas.microsoft.com/office/drawing/2014/main" id="{BA84DB3A-87BB-41A4-8A24-3D2E2FF764E7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948D731B-7744-436A-83D3-911F6BC915FE}"/>
                  </a:ext>
                </a:extLst>
              </p:cNvPr>
              <p:cNvGrpSpPr/>
              <p:nvPr/>
            </p:nvGrpSpPr>
            <p:grpSpPr>
              <a:xfrm rot="9383758">
                <a:off x="4767012" y="4884217"/>
                <a:ext cx="124509" cy="148060"/>
                <a:chOff x="4039680" y="4303122"/>
                <a:chExt cx="329896" cy="36028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4" name="Isosceles Triangle 603">
                  <a:extLst>
                    <a:ext uri="{FF2B5EF4-FFF2-40B4-BE49-F238E27FC236}">
                      <a16:creationId xmlns:a16="http://schemas.microsoft.com/office/drawing/2014/main" id="{17A58F0A-87F3-4A0F-A046-B0FBBE900BAF}"/>
                    </a:ext>
                  </a:extLst>
                </p:cNvPr>
                <p:cNvSpPr/>
                <p:nvPr/>
              </p:nvSpPr>
              <p:spPr>
                <a:xfrm rot="193983">
                  <a:off x="4039680" y="4327857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Isosceles Triangle 370">
                  <a:extLst>
                    <a:ext uri="{FF2B5EF4-FFF2-40B4-BE49-F238E27FC236}">
                      <a16:creationId xmlns:a16="http://schemas.microsoft.com/office/drawing/2014/main" id="{16D5DBEF-205E-4017-AB5C-EBAF850E57D7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6036666F-117B-4BEC-B8C8-300C3B2236D9}"/>
                  </a:ext>
                </a:extLst>
              </p:cNvPr>
              <p:cNvGrpSpPr/>
              <p:nvPr/>
            </p:nvGrpSpPr>
            <p:grpSpPr>
              <a:xfrm rot="18273889">
                <a:off x="4931157" y="4991207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34C0305A-5A91-4CA1-BCDE-28757A3784F3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Isosceles Triangle 370">
                  <a:extLst>
                    <a:ext uri="{FF2B5EF4-FFF2-40B4-BE49-F238E27FC236}">
                      <a16:creationId xmlns:a16="http://schemas.microsoft.com/office/drawing/2014/main" id="{921D5042-6264-4AD9-B41C-AB03109AC7E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6AF1B50D-841E-4A22-9B9E-FAA90BDC137E}"/>
                  </a:ext>
                </a:extLst>
              </p:cNvPr>
              <p:cNvGrpSpPr/>
              <p:nvPr/>
            </p:nvGrpSpPr>
            <p:grpSpPr>
              <a:xfrm rot="12436919">
                <a:off x="3771439" y="4787895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0" name="Isosceles Triangle 599">
                  <a:extLst>
                    <a:ext uri="{FF2B5EF4-FFF2-40B4-BE49-F238E27FC236}">
                      <a16:creationId xmlns:a16="http://schemas.microsoft.com/office/drawing/2014/main" id="{68D9DF85-E926-477D-B46B-63A6E785BD17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Isosceles Triangle 370">
                  <a:extLst>
                    <a:ext uri="{FF2B5EF4-FFF2-40B4-BE49-F238E27FC236}">
                      <a16:creationId xmlns:a16="http://schemas.microsoft.com/office/drawing/2014/main" id="{7A2E646F-D35C-45FA-B8BE-C4942474D7C8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890B8A6E-03AD-4C29-9B90-DFD46A0942FD}"/>
                  </a:ext>
                </a:extLst>
              </p:cNvPr>
              <p:cNvGrpSpPr/>
              <p:nvPr/>
            </p:nvGrpSpPr>
            <p:grpSpPr>
              <a:xfrm rot="9163081" flipH="1">
                <a:off x="4958629" y="4798243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8" name="Isosceles Triangle 597">
                  <a:extLst>
                    <a:ext uri="{FF2B5EF4-FFF2-40B4-BE49-F238E27FC236}">
                      <a16:creationId xmlns:a16="http://schemas.microsoft.com/office/drawing/2014/main" id="{CB0DD1A5-3756-4A68-A869-F347116FFD6B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Isosceles Triangle 370">
                  <a:extLst>
                    <a:ext uri="{FF2B5EF4-FFF2-40B4-BE49-F238E27FC236}">
                      <a16:creationId xmlns:a16="http://schemas.microsoft.com/office/drawing/2014/main" id="{73892683-2EE2-4689-869C-C3DECD99784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C0AB1D8C-4199-4E3D-94C1-495432EC54B6}"/>
                </a:ext>
              </a:extLst>
            </p:cNvPr>
            <p:cNvGrpSpPr/>
            <p:nvPr/>
          </p:nvGrpSpPr>
          <p:grpSpPr>
            <a:xfrm>
              <a:off x="8181747" y="4815212"/>
              <a:ext cx="610547" cy="419161"/>
              <a:chOff x="8181747" y="4815212"/>
              <a:chExt cx="610547" cy="419161"/>
            </a:xfrm>
          </p:grpSpPr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C7D73DA9-B21A-4C0C-9B5E-5C0F1D101ADA}"/>
                  </a:ext>
                </a:extLst>
              </p:cNvPr>
              <p:cNvGrpSpPr/>
              <p:nvPr/>
            </p:nvGrpSpPr>
            <p:grpSpPr>
              <a:xfrm rot="3432125">
                <a:off x="8164727" y="4832232"/>
                <a:ext cx="189779" cy="155740"/>
                <a:chOff x="4115435" y="1419663"/>
                <a:chExt cx="415346" cy="340849"/>
              </a:xfrm>
            </p:grpSpPr>
            <p:sp>
              <p:nvSpPr>
                <p:cNvPr id="581" name="Oval 1032">
                  <a:extLst>
                    <a:ext uri="{FF2B5EF4-FFF2-40B4-BE49-F238E27FC236}">
                      <a16:creationId xmlns:a16="http://schemas.microsoft.com/office/drawing/2014/main" id="{F97D3A9C-F512-4A26-B712-8DED7AEA9A5E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1032">
                  <a:extLst>
                    <a:ext uri="{FF2B5EF4-FFF2-40B4-BE49-F238E27FC236}">
                      <a16:creationId xmlns:a16="http://schemas.microsoft.com/office/drawing/2014/main" id="{82571702-8FEA-451C-9F2B-900E85CC2A67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65D9F0E-6C2D-466E-A8D5-17CDA2A25CB8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7532934D-A790-46DF-B6BD-BFA88CACE10F}"/>
                  </a:ext>
                </a:extLst>
              </p:cNvPr>
              <p:cNvGrpSpPr/>
              <p:nvPr/>
            </p:nvGrpSpPr>
            <p:grpSpPr>
              <a:xfrm rot="4016913">
                <a:off x="8337768" y="5075888"/>
                <a:ext cx="131490" cy="107906"/>
                <a:chOff x="4115435" y="1419663"/>
                <a:chExt cx="415346" cy="340849"/>
              </a:xfrm>
            </p:grpSpPr>
            <p:sp>
              <p:nvSpPr>
                <p:cNvPr id="578" name="Oval 1032">
                  <a:extLst>
                    <a:ext uri="{FF2B5EF4-FFF2-40B4-BE49-F238E27FC236}">
                      <a16:creationId xmlns:a16="http://schemas.microsoft.com/office/drawing/2014/main" id="{D9F282E9-17DE-4F03-B4C8-12CF615D108D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1032">
                  <a:extLst>
                    <a:ext uri="{FF2B5EF4-FFF2-40B4-BE49-F238E27FC236}">
                      <a16:creationId xmlns:a16="http://schemas.microsoft.com/office/drawing/2014/main" id="{EF12C2A8-6A37-48CE-96CB-155E235F8401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E453FEA9-42AE-4492-A4D2-537EBF9A84FF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754743AC-BBDF-4410-888E-C4483D9DB8E7}"/>
                  </a:ext>
                </a:extLst>
              </p:cNvPr>
              <p:cNvGrpSpPr/>
              <p:nvPr/>
            </p:nvGrpSpPr>
            <p:grpSpPr>
              <a:xfrm rot="4016913">
                <a:off x="8501408" y="4930634"/>
                <a:ext cx="131490" cy="107906"/>
                <a:chOff x="4115435" y="1419663"/>
                <a:chExt cx="415346" cy="340849"/>
              </a:xfrm>
            </p:grpSpPr>
            <p:sp>
              <p:nvSpPr>
                <p:cNvPr id="575" name="Oval 1032">
                  <a:extLst>
                    <a:ext uri="{FF2B5EF4-FFF2-40B4-BE49-F238E27FC236}">
                      <a16:creationId xmlns:a16="http://schemas.microsoft.com/office/drawing/2014/main" id="{B16FD9AD-D751-4402-AF9C-0CE31FFA0C22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1032">
                  <a:extLst>
                    <a:ext uri="{FF2B5EF4-FFF2-40B4-BE49-F238E27FC236}">
                      <a16:creationId xmlns:a16="http://schemas.microsoft.com/office/drawing/2014/main" id="{2A96ACEE-6D6D-474A-AAED-E51B9EF72251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E8BE0D20-4FD1-4AA8-9231-9E5A79800A32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7B2BE157-C344-46EB-B710-BEB115AFA68A}"/>
                  </a:ext>
                </a:extLst>
              </p:cNvPr>
              <p:cNvGrpSpPr/>
              <p:nvPr/>
            </p:nvGrpSpPr>
            <p:grpSpPr>
              <a:xfrm rot="4364074">
                <a:off x="8672596" y="5114675"/>
                <a:ext cx="131490" cy="107906"/>
                <a:chOff x="4115435" y="1419663"/>
                <a:chExt cx="415346" cy="340849"/>
              </a:xfrm>
            </p:grpSpPr>
            <p:sp>
              <p:nvSpPr>
                <p:cNvPr id="572" name="Oval 1032">
                  <a:extLst>
                    <a:ext uri="{FF2B5EF4-FFF2-40B4-BE49-F238E27FC236}">
                      <a16:creationId xmlns:a16="http://schemas.microsoft.com/office/drawing/2014/main" id="{83948CEA-BC36-460F-A9EC-09C99B18E48C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1032">
                  <a:extLst>
                    <a:ext uri="{FF2B5EF4-FFF2-40B4-BE49-F238E27FC236}">
                      <a16:creationId xmlns:a16="http://schemas.microsoft.com/office/drawing/2014/main" id="{4DBB3B30-59E4-41C7-9524-0ABBF72D46E0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E0B724FF-E856-45B8-A89F-E0264DCFB3BF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8FB85B3F-64E9-43C0-8C6D-EF58D8D0E983}"/>
                </a:ext>
              </a:extLst>
            </p:cNvPr>
            <p:cNvGrpSpPr/>
            <p:nvPr/>
          </p:nvGrpSpPr>
          <p:grpSpPr>
            <a:xfrm flipH="1">
              <a:off x="9681037" y="4827772"/>
              <a:ext cx="610547" cy="419161"/>
              <a:chOff x="8181747" y="4815212"/>
              <a:chExt cx="610547" cy="419161"/>
            </a:xfrm>
          </p:grpSpPr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CFB6DB0B-0356-45CF-ACD5-2C7EF93DA001}"/>
                  </a:ext>
                </a:extLst>
              </p:cNvPr>
              <p:cNvGrpSpPr/>
              <p:nvPr/>
            </p:nvGrpSpPr>
            <p:grpSpPr>
              <a:xfrm rot="3432125">
                <a:off x="8164727" y="4832232"/>
                <a:ext cx="189779" cy="155740"/>
                <a:chOff x="4115435" y="1419663"/>
                <a:chExt cx="415346" cy="340849"/>
              </a:xfrm>
            </p:grpSpPr>
            <p:sp>
              <p:nvSpPr>
                <p:cNvPr id="565" name="Oval 1032">
                  <a:extLst>
                    <a:ext uri="{FF2B5EF4-FFF2-40B4-BE49-F238E27FC236}">
                      <a16:creationId xmlns:a16="http://schemas.microsoft.com/office/drawing/2014/main" id="{03C87E8A-2624-4CF3-8441-1053FD566E6B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1032">
                  <a:extLst>
                    <a:ext uri="{FF2B5EF4-FFF2-40B4-BE49-F238E27FC236}">
                      <a16:creationId xmlns:a16="http://schemas.microsoft.com/office/drawing/2014/main" id="{C33DAC7D-281E-4F9E-9D5E-0E8E7A62C34E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8E1389B-45CE-4187-81AE-C45AF9142671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C103B557-9DB9-424B-97DD-64D5F042BB0B}"/>
                  </a:ext>
                </a:extLst>
              </p:cNvPr>
              <p:cNvGrpSpPr/>
              <p:nvPr/>
            </p:nvGrpSpPr>
            <p:grpSpPr>
              <a:xfrm rot="4016913">
                <a:off x="8337768" y="5075888"/>
                <a:ext cx="131490" cy="107906"/>
                <a:chOff x="4115435" y="1419663"/>
                <a:chExt cx="415346" cy="340849"/>
              </a:xfrm>
            </p:grpSpPr>
            <p:sp>
              <p:nvSpPr>
                <p:cNvPr id="562" name="Oval 1032">
                  <a:extLst>
                    <a:ext uri="{FF2B5EF4-FFF2-40B4-BE49-F238E27FC236}">
                      <a16:creationId xmlns:a16="http://schemas.microsoft.com/office/drawing/2014/main" id="{DFD41C49-5353-4A9F-97FB-8A6DB345510E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1032">
                  <a:extLst>
                    <a:ext uri="{FF2B5EF4-FFF2-40B4-BE49-F238E27FC236}">
                      <a16:creationId xmlns:a16="http://schemas.microsoft.com/office/drawing/2014/main" id="{E04D4A3F-CCF9-47B7-82FE-D4DEE3FC4B34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31E8BCAB-7AB8-4577-92BD-FDCAA3D68AD0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3E668E3E-7716-4811-A170-7A42A6DB6E1D}"/>
                  </a:ext>
                </a:extLst>
              </p:cNvPr>
              <p:cNvGrpSpPr/>
              <p:nvPr/>
            </p:nvGrpSpPr>
            <p:grpSpPr>
              <a:xfrm rot="4016913">
                <a:off x="8501408" y="4930634"/>
                <a:ext cx="131490" cy="107906"/>
                <a:chOff x="4115435" y="1419663"/>
                <a:chExt cx="415346" cy="340849"/>
              </a:xfrm>
            </p:grpSpPr>
            <p:sp>
              <p:nvSpPr>
                <p:cNvPr id="559" name="Oval 1032">
                  <a:extLst>
                    <a:ext uri="{FF2B5EF4-FFF2-40B4-BE49-F238E27FC236}">
                      <a16:creationId xmlns:a16="http://schemas.microsoft.com/office/drawing/2014/main" id="{84A7AC4C-6733-4DE3-93A4-4B8A70AF104A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1032">
                  <a:extLst>
                    <a:ext uri="{FF2B5EF4-FFF2-40B4-BE49-F238E27FC236}">
                      <a16:creationId xmlns:a16="http://schemas.microsoft.com/office/drawing/2014/main" id="{FD31E6DB-2C1A-402A-8E5C-25605A86D965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0080E8CC-8465-4FEB-BE77-AB5F14D1AA87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B07AE2CD-D059-41AA-9DCA-FADFD63D6F28}"/>
                  </a:ext>
                </a:extLst>
              </p:cNvPr>
              <p:cNvGrpSpPr/>
              <p:nvPr/>
            </p:nvGrpSpPr>
            <p:grpSpPr>
              <a:xfrm rot="4364074">
                <a:off x="8672596" y="5114675"/>
                <a:ext cx="131490" cy="107906"/>
                <a:chOff x="4115435" y="1419663"/>
                <a:chExt cx="415346" cy="340849"/>
              </a:xfrm>
            </p:grpSpPr>
            <p:sp>
              <p:nvSpPr>
                <p:cNvPr id="556" name="Oval 1032">
                  <a:extLst>
                    <a:ext uri="{FF2B5EF4-FFF2-40B4-BE49-F238E27FC236}">
                      <a16:creationId xmlns:a16="http://schemas.microsoft.com/office/drawing/2014/main" id="{16B5B592-8C3C-4EE0-A038-BC1ACD7B17DD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1032">
                  <a:extLst>
                    <a:ext uri="{FF2B5EF4-FFF2-40B4-BE49-F238E27FC236}">
                      <a16:creationId xmlns:a16="http://schemas.microsoft.com/office/drawing/2014/main" id="{6CB20F93-DAA4-4529-B5A6-812DFF2C1FBC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0EBC706-523D-4F4A-A69E-00006038EBE9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F2AD45-7C3D-4FAA-8EDE-AA8C9CBFB470}"/>
              </a:ext>
            </a:extLst>
          </p:cNvPr>
          <p:cNvSpPr txBox="1"/>
          <p:nvPr/>
        </p:nvSpPr>
        <p:spPr>
          <a:xfrm>
            <a:off x="4085172" y="2852274"/>
            <a:ext cx="4406048" cy="18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solidFill>
                  <a:schemeClr val="bg1"/>
                </a:solidFill>
                <a:latin typeface="Philly Sans" panose="00000500000000000000" pitchFamily="50" charset="0"/>
              </a:rPr>
              <a:t>SWAMP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A0FDB6E-25BF-468F-BBE8-8D0E6074309D}"/>
              </a:ext>
            </a:extLst>
          </p:cNvPr>
          <p:cNvSpPr txBox="1"/>
          <p:nvPr/>
        </p:nvSpPr>
        <p:spPr>
          <a:xfrm>
            <a:off x="4085172" y="2810434"/>
            <a:ext cx="4406048" cy="18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SWAMP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838B48D-568E-45CC-9DD3-280B821DF9EE}"/>
              </a:ext>
            </a:extLst>
          </p:cNvPr>
          <p:cNvSpPr txBox="1"/>
          <p:nvPr/>
        </p:nvSpPr>
        <p:spPr>
          <a:xfrm>
            <a:off x="3737546" y="2480911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A3581C1-6BAD-4C53-9840-385803CB94EE}"/>
              </a:ext>
            </a:extLst>
          </p:cNvPr>
          <p:cNvSpPr txBox="1"/>
          <p:nvPr/>
        </p:nvSpPr>
        <p:spPr>
          <a:xfrm>
            <a:off x="4599202" y="2424042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W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B8E466A-782C-4DFB-80E9-36B7A2D17F98}"/>
              </a:ext>
            </a:extLst>
          </p:cNvPr>
          <p:cNvSpPr txBox="1"/>
          <p:nvPr/>
        </p:nvSpPr>
        <p:spPr>
          <a:xfrm>
            <a:off x="5408093" y="2403382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A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3FFBF61-6BE1-4D8A-AF03-F1F09657F765}"/>
              </a:ext>
            </a:extLst>
          </p:cNvPr>
          <p:cNvSpPr txBox="1"/>
          <p:nvPr/>
        </p:nvSpPr>
        <p:spPr>
          <a:xfrm>
            <a:off x="6250317" y="2465113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M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FCC3684-4B1B-49F1-8999-E724531EE4B2}"/>
              </a:ext>
            </a:extLst>
          </p:cNvPr>
          <p:cNvSpPr txBox="1"/>
          <p:nvPr/>
        </p:nvSpPr>
        <p:spPr>
          <a:xfrm>
            <a:off x="6097667" y="2523257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9D372547-FA0E-450D-9990-2361A1034C9A}"/>
              </a:ext>
            </a:extLst>
          </p:cNvPr>
          <p:cNvSpPr txBox="1"/>
          <p:nvPr/>
        </p:nvSpPr>
        <p:spPr>
          <a:xfrm>
            <a:off x="5287852" y="2429539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A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45F0AC0F-6CBD-45C8-BE2E-1BC092CF4849}"/>
              </a:ext>
            </a:extLst>
          </p:cNvPr>
          <p:cNvSpPr txBox="1"/>
          <p:nvPr/>
        </p:nvSpPr>
        <p:spPr>
          <a:xfrm>
            <a:off x="6292195" y="2444851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M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EF56AC2-0F5E-4676-86EC-F196BF9D7FAB}"/>
              </a:ext>
            </a:extLst>
          </p:cNvPr>
          <p:cNvSpPr txBox="1"/>
          <p:nvPr/>
        </p:nvSpPr>
        <p:spPr>
          <a:xfrm>
            <a:off x="7105182" y="2460106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0B0FF-830E-4508-A48E-14C9AB759BE0}"/>
              </a:ext>
            </a:extLst>
          </p:cNvPr>
          <p:cNvSpPr/>
          <p:nvPr/>
        </p:nvSpPr>
        <p:spPr>
          <a:xfrm>
            <a:off x="7809293" y="3497818"/>
            <a:ext cx="309580" cy="251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D16752C-1716-4DCC-AFE8-A7EFC60AF00F}"/>
              </a:ext>
            </a:extLst>
          </p:cNvPr>
          <p:cNvSpPr txBox="1"/>
          <p:nvPr/>
        </p:nvSpPr>
        <p:spPr>
          <a:xfrm>
            <a:off x="3638489" y="2515016"/>
            <a:ext cx="1711626" cy="21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0F28A-6A63-4330-9303-B0C6349EF9CC}"/>
              </a:ext>
            </a:extLst>
          </p:cNvPr>
          <p:cNvSpPr/>
          <p:nvPr/>
        </p:nvSpPr>
        <p:spPr>
          <a:xfrm rot="20530084">
            <a:off x="4788673" y="3472689"/>
            <a:ext cx="276505" cy="3578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7FCE5CC-A665-4220-BD41-B9D72096BA9B}"/>
              </a:ext>
            </a:extLst>
          </p:cNvPr>
          <p:cNvSpPr/>
          <p:nvPr/>
        </p:nvSpPr>
        <p:spPr>
          <a:xfrm rot="20530084">
            <a:off x="4945369" y="3202953"/>
            <a:ext cx="330697" cy="556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6047785-A4EA-4444-8A9A-EEB60A610416}"/>
              </a:ext>
            </a:extLst>
          </p:cNvPr>
          <p:cNvSpPr/>
          <p:nvPr/>
        </p:nvSpPr>
        <p:spPr>
          <a:xfrm rot="20238726">
            <a:off x="5089290" y="3370229"/>
            <a:ext cx="321567" cy="3638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06EF416-F57E-44C3-B56E-C1143CF0A489}"/>
              </a:ext>
            </a:extLst>
          </p:cNvPr>
          <p:cNvSpPr txBox="1"/>
          <p:nvPr/>
        </p:nvSpPr>
        <p:spPr>
          <a:xfrm>
            <a:off x="4435947" y="2626970"/>
            <a:ext cx="1711626" cy="18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W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6F46CAC9-CB13-4531-8B77-BAE60AF03864}"/>
              </a:ext>
            </a:extLst>
          </p:cNvPr>
          <p:cNvSpPr/>
          <p:nvPr/>
        </p:nvSpPr>
        <p:spPr>
          <a:xfrm rot="20238726">
            <a:off x="5252636" y="3250758"/>
            <a:ext cx="321567" cy="3638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7C89FA2-8E46-4D34-BCD2-129383D1EC52}"/>
              </a:ext>
            </a:extLst>
          </p:cNvPr>
          <p:cNvSpPr/>
          <p:nvPr/>
        </p:nvSpPr>
        <p:spPr>
          <a:xfrm rot="2163339">
            <a:off x="4034849" y="3644833"/>
            <a:ext cx="781804" cy="375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642D9AE-C589-4DE0-A2AC-B4B4715F1133}"/>
              </a:ext>
            </a:extLst>
          </p:cNvPr>
          <p:cNvSpPr/>
          <p:nvPr/>
        </p:nvSpPr>
        <p:spPr>
          <a:xfrm>
            <a:off x="5058060" y="3753892"/>
            <a:ext cx="73836" cy="482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5791D56-7858-465E-AC33-571C883FC8D9}"/>
              </a:ext>
            </a:extLst>
          </p:cNvPr>
          <p:cNvSpPr/>
          <p:nvPr/>
        </p:nvSpPr>
        <p:spPr>
          <a:xfrm rot="3909417">
            <a:off x="5224250" y="4002158"/>
            <a:ext cx="503179" cy="66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1B3DE2E-C539-4CA3-93C2-EDDBF7DF553A}"/>
              </a:ext>
            </a:extLst>
          </p:cNvPr>
          <p:cNvSpPr/>
          <p:nvPr/>
        </p:nvSpPr>
        <p:spPr>
          <a:xfrm>
            <a:off x="6168021" y="3582246"/>
            <a:ext cx="195185" cy="3037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3473441-025E-444B-B22B-194076970BEA}"/>
              </a:ext>
            </a:extLst>
          </p:cNvPr>
          <p:cNvSpPr txBox="1"/>
          <p:nvPr/>
        </p:nvSpPr>
        <p:spPr>
          <a:xfrm>
            <a:off x="4069946" y="2736766"/>
            <a:ext cx="4406048" cy="18433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gradFill>
                  <a:gsLst>
                    <a:gs pos="44000">
                      <a:srgbClr val="C00000"/>
                    </a:gs>
                    <a:gs pos="93000">
                      <a:schemeClr val="bg1"/>
                    </a:gs>
                  </a:gsLst>
                  <a:lin ang="5400000" scaled="1"/>
                </a:gradFill>
                <a:latin typeface="Philly Sans" panose="00000500000000000000" pitchFamily="50" charset="0"/>
              </a:rPr>
              <a:t>SWAMP</a:t>
            </a:r>
          </a:p>
        </p:txBody>
      </p:sp>
      <p:pic>
        <p:nvPicPr>
          <p:cNvPr id="1063" name="cool video intro sound effects download">
            <a:hlinkClick r:id="" action="ppaction://media"/>
            <a:extLst>
              <a:ext uri="{FF2B5EF4-FFF2-40B4-BE49-F238E27FC236}">
                <a16:creationId xmlns:a16="http://schemas.microsoft.com/office/drawing/2014/main" id="{63466F86-D437-4D51-9255-C9DC3B60D47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105.666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20267" y="68100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354"/>
      </p:ext>
    </p:ext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0" fill="hold"/>
                                        <p:tgtEl>
                                          <p:spTgt spid="10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3"/>
                </p:tgtEl>
              </p:cMediaNode>
            </p:audio>
          </p:childTnLst>
        </p:cTn>
      </p:par>
    </p:tnLst>
    <p:bldLst>
      <p:bldP spid="12" grpId="0"/>
      <p:bldP spid="12" grpId="1"/>
      <p:bldP spid="1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9DB2F21-17DF-4FF1-B5A1-EBFA4B7AFE3B}"/>
              </a:ext>
            </a:extLst>
          </p:cNvPr>
          <p:cNvSpPr txBox="1"/>
          <p:nvPr/>
        </p:nvSpPr>
        <p:spPr>
          <a:xfrm>
            <a:off x="4078747" y="4352326"/>
            <a:ext cx="479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spc="3500" dirty="0">
                <a:solidFill>
                  <a:schemeClr val="tx1">
                    <a:lumMod val="85000"/>
                    <a:lumOff val="15000"/>
                  </a:schemeClr>
                </a:solidFill>
                <a:latin typeface="Russo One" panose="02000503050000020004" pitchFamily="2" charset="0"/>
              </a:rPr>
              <a:t>BUSTERS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ECC535-7DE0-4C5B-B4F5-58C0D5DCE642}"/>
              </a:ext>
            </a:extLst>
          </p:cNvPr>
          <p:cNvGrpSpPr/>
          <p:nvPr/>
        </p:nvGrpSpPr>
        <p:grpSpPr>
          <a:xfrm flipH="1">
            <a:off x="7796109" y="1753557"/>
            <a:ext cx="405696" cy="1623357"/>
            <a:chOff x="1372224" y="1962034"/>
            <a:chExt cx="595709" cy="252931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01" name="Isosceles Triangle 3">
              <a:extLst>
                <a:ext uri="{FF2B5EF4-FFF2-40B4-BE49-F238E27FC236}">
                  <a16:creationId xmlns:a16="http://schemas.microsoft.com/office/drawing/2014/main" id="{B6DAA72E-0E3D-4D89-961E-7A97FDAA5E71}"/>
                </a:ext>
              </a:extLst>
            </p:cNvPr>
            <p:cNvSpPr/>
            <p:nvPr/>
          </p:nvSpPr>
          <p:spPr>
            <a:xfrm>
              <a:off x="1376729" y="1962034"/>
              <a:ext cx="540397" cy="2529312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21442 w 540397"/>
                <a:gd name="connsiteY4" fmla="*/ 741765 h 2190415"/>
                <a:gd name="connsiteX5" fmla="*/ 303303 w 540397"/>
                <a:gd name="connsiteY5" fmla="*/ 1073714 h 2190415"/>
                <a:gd name="connsiteX6" fmla="*/ 488575 w 540397"/>
                <a:gd name="connsiteY6" fmla="*/ 1901623 h 2190415"/>
                <a:gd name="connsiteX7" fmla="*/ 489421 w 540397"/>
                <a:gd name="connsiteY7" fmla="*/ 2190415 h 2190415"/>
                <a:gd name="connsiteX8" fmla="*/ 36267 w 540397"/>
                <a:gd name="connsiteY8" fmla="*/ 2190415 h 219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397" h="2190415">
                  <a:moveTo>
                    <a:pt x="36267" y="2190415"/>
                  </a:moveTo>
                  <a:cubicBezTo>
                    <a:pt x="219687" y="1327264"/>
                    <a:pt x="-33864" y="1321870"/>
                    <a:pt x="3899" y="871413"/>
                  </a:cubicBezTo>
                  <a:cubicBezTo>
                    <a:pt x="83471" y="647533"/>
                    <a:pt x="68740" y="576792"/>
                    <a:pt x="471993" y="69691"/>
                  </a:cubicBezTo>
                  <a:cubicBezTo>
                    <a:pt x="538315" y="-33861"/>
                    <a:pt x="555549" y="-30361"/>
                    <a:pt x="527434" y="136976"/>
                  </a:cubicBezTo>
                  <a:cubicBezTo>
                    <a:pt x="505692" y="249713"/>
                    <a:pt x="358797" y="585642"/>
                    <a:pt x="321442" y="741765"/>
                  </a:cubicBezTo>
                  <a:cubicBezTo>
                    <a:pt x="284087" y="897888"/>
                    <a:pt x="278797" y="881129"/>
                    <a:pt x="303303" y="1073714"/>
                  </a:cubicBezTo>
                  <a:cubicBezTo>
                    <a:pt x="349158" y="1329962"/>
                    <a:pt x="442720" y="1645375"/>
                    <a:pt x="488575" y="1901623"/>
                  </a:cubicBezTo>
                  <a:cubicBezTo>
                    <a:pt x="559196" y="2084908"/>
                    <a:pt x="489139" y="2094151"/>
                    <a:pt x="489421" y="2190415"/>
                  </a:cubicBezTo>
                  <a:lnTo>
                    <a:pt x="36267" y="2190415"/>
                  </a:lnTo>
                  <a:close/>
                </a:path>
              </a:pathLst>
            </a:cu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Isosceles Triangle 3">
              <a:extLst>
                <a:ext uri="{FF2B5EF4-FFF2-40B4-BE49-F238E27FC236}">
                  <a16:creationId xmlns:a16="http://schemas.microsoft.com/office/drawing/2014/main" id="{CE5A8CC8-A790-4F56-9653-E106ED7B4495}"/>
                </a:ext>
              </a:extLst>
            </p:cNvPr>
            <p:cNvSpPr/>
            <p:nvPr/>
          </p:nvSpPr>
          <p:spPr>
            <a:xfrm>
              <a:off x="1372224" y="1997777"/>
              <a:ext cx="507782" cy="2484226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77215 w 540397"/>
                <a:gd name="connsiteY4" fmla="*/ 1034555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20119"/>
                <a:gd name="connsiteY0" fmla="*/ 2182325 h 2182325"/>
                <a:gd name="connsiteX1" fmla="*/ 3899 w 520119"/>
                <a:gd name="connsiteY1" fmla="*/ 863323 h 2182325"/>
                <a:gd name="connsiteX2" fmla="*/ 471993 w 520119"/>
                <a:gd name="connsiteY2" fmla="*/ 61601 h 2182325"/>
                <a:gd name="connsiteX3" fmla="*/ 482217 w 520119"/>
                <a:gd name="connsiteY3" fmla="*/ 150641 h 2182325"/>
                <a:gd name="connsiteX4" fmla="*/ 77215 w 520119"/>
                <a:gd name="connsiteY4" fmla="*/ 1026465 h 2182325"/>
                <a:gd name="connsiteX5" fmla="*/ 488575 w 520119"/>
                <a:gd name="connsiteY5" fmla="*/ 1893533 h 2182325"/>
                <a:gd name="connsiteX6" fmla="*/ 489421 w 520119"/>
                <a:gd name="connsiteY6" fmla="*/ 2182325 h 2182325"/>
                <a:gd name="connsiteX7" fmla="*/ 36267 w 520119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488575 w 512822"/>
                <a:gd name="connsiteY5" fmla="*/ 1893533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207221 w 512822"/>
                <a:gd name="connsiteY5" fmla="*/ 1562858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77215 w 512822"/>
                <a:gd name="connsiteY5" fmla="*/ 1026465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62143 w 512822"/>
                <a:gd name="connsiteY5" fmla="*/ 952498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07782"/>
                <a:gd name="connsiteY0" fmla="*/ 2187892 h 2187892"/>
                <a:gd name="connsiteX1" fmla="*/ 3899 w 507782"/>
                <a:gd name="connsiteY1" fmla="*/ 868890 h 2187892"/>
                <a:gd name="connsiteX2" fmla="*/ 462518 w 507782"/>
                <a:gd name="connsiteY2" fmla="*/ 58822 h 2187892"/>
                <a:gd name="connsiteX3" fmla="*/ 482217 w 507782"/>
                <a:gd name="connsiteY3" fmla="*/ 156208 h 2187892"/>
                <a:gd name="connsiteX4" fmla="*/ 261153 w 507782"/>
                <a:gd name="connsiteY4" fmla="*/ 460777 h 2187892"/>
                <a:gd name="connsiteX5" fmla="*/ 62143 w 507782"/>
                <a:gd name="connsiteY5" fmla="*/ 958065 h 2187892"/>
                <a:gd name="connsiteX6" fmla="*/ 207221 w 507782"/>
                <a:gd name="connsiteY6" fmla="*/ 1568425 h 2187892"/>
                <a:gd name="connsiteX7" fmla="*/ 238213 w 507782"/>
                <a:gd name="connsiteY7" fmla="*/ 2187892 h 2187892"/>
                <a:gd name="connsiteX8" fmla="*/ 36267 w 507782"/>
                <a:gd name="connsiteY8" fmla="*/ 2187892 h 218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2" h="2187892">
                  <a:moveTo>
                    <a:pt x="36267" y="2187892"/>
                  </a:moveTo>
                  <a:cubicBezTo>
                    <a:pt x="219687" y="1324741"/>
                    <a:pt x="-33864" y="1319347"/>
                    <a:pt x="3899" y="868890"/>
                  </a:cubicBezTo>
                  <a:cubicBezTo>
                    <a:pt x="83471" y="645010"/>
                    <a:pt x="59265" y="565923"/>
                    <a:pt x="462518" y="58822"/>
                  </a:cubicBezTo>
                  <a:cubicBezTo>
                    <a:pt x="528840" y="-44730"/>
                    <a:pt x="510332" y="-11129"/>
                    <a:pt x="482217" y="156208"/>
                  </a:cubicBezTo>
                  <a:cubicBezTo>
                    <a:pt x="454613" y="221084"/>
                    <a:pt x="328653" y="314806"/>
                    <a:pt x="261153" y="460777"/>
                  </a:cubicBezTo>
                  <a:cubicBezTo>
                    <a:pt x="193653" y="606748"/>
                    <a:pt x="78668" y="772732"/>
                    <a:pt x="62143" y="958065"/>
                  </a:cubicBezTo>
                  <a:cubicBezTo>
                    <a:pt x="107998" y="1214313"/>
                    <a:pt x="161366" y="1312177"/>
                    <a:pt x="207221" y="1568425"/>
                  </a:cubicBezTo>
                  <a:cubicBezTo>
                    <a:pt x="277842" y="1751710"/>
                    <a:pt x="237931" y="2091628"/>
                    <a:pt x="238213" y="2187892"/>
                  </a:cubicBezTo>
                  <a:lnTo>
                    <a:pt x="36267" y="218789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B8402777-8C67-410F-920E-BA1D4C95784E}"/>
                </a:ext>
              </a:extLst>
            </p:cNvPr>
            <p:cNvGrpSpPr/>
            <p:nvPr/>
          </p:nvGrpSpPr>
          <p:grpSpPr>
            <a:xfrm>
              <a:off x="1827385" y="2212340"/>
              <a:ext cx="75953" cy="125288"/>
              <a:chOff x="2108625" y="1400499"/>
              <a:chExt cx="866839" cy="1429890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B4A2BD4F-ABC0-49F8-9699-683098D80756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34" name="Trapezoid 7">
                  <a:extLst>
                    <a:ext uri="{FF2B5EF4-FFF2-40B4-BE49-F238E27FC236}">
                      <a16:creationId xmlns:a16="http://schemas.microsoft.com/office/drawing/2014/main" id="{545988D4-4D8C-4CF6-A377-2339C6B5E77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74333C17-253A-4724-9310-766CD22FA03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3" name="Freeform 274">
                <a:extLst>
                  <a:ext uri="{FF2B5EF4-FFF2-40B4-BE49-F238E27FC236}">
                    <a16:creationId xmlns:a16="http://schemas.microsoft.com/office/drawing/2014/main" id="{F676AF1E-5534-4B46-933C-6EB4E7872C81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3D27907C-02D3-44C0-8048-7533216A8847}"/>
                </a:ext>
              </a:extLst>
            </p:cNvPr>
            <p:cNvGrpSpPr/>
            <p:nvPr/>
          </p:nvGrpSpPr>
          <p:grpSpPr>
            <a:xfrm>
              <a:off x="1793400" y="2357120"/>
              <a:ext cx="75953" cy="125288"/>
              <a:chOff x="2108625" y="1400499"/>
              <a:chExt cx="866839" cy="1429890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D1B7437D-3ECE-44AA-9F64-E756B1CFC3B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29" name="Trapezoid 7">
                  <a:extLst>
                    <a:ext uri="{FF2B5EF4-FFF2-40B4-BE49-F238E27FC236}">
                      <a16:creationId xmlns:a16="http://schemas.microsoft.com/office/drawing/2014/main" id="{172CFE95-D1EE-408F-9CEE-21EC9D714A79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72DB9BE7-7B9A-49B1-947E-92AE46E7521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7" name="Freeform 270">
                <a:extLst>
                  <a:ext uri="{FF2B5EF4-FFF2-40B4-BE49-F238E27FC236}">
                    <a16:creationId xmlns:a16="http://schemas.microsoft.com/office/drawing/2014/main" id="{FA39EAC7-EBEB-4E6A-A391-76FDC2F0136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5" name="Group 904">
              <a:extLst>
                <a:ext uri="{FF2B5EF4-FFF2-40B4-BE49-F238E27FC236}">
                  <a16:creationId xmlns:a16="http://schemas.microsoft.com/office/drawing/2014/main" id="{48AF02FE-4153-4B28-AEAA-C5D81831A43A}"/>
                </a:ext>
              </a:extLst>
            </p:cNvPr>
            <p:cNvGrpSpPr/>
            <p:nvPr/>
          </p:nvGrpSpPr>
          <p:grpSpPr>
            <a:xfrm>
              <a:off x="1706084" y="2318341"/>
              <a:ext cx="75953" cy="125288"/>
              <a:chOff x="2108625" y="1400499"/>
              <a:chExt cx="866839" cy="1429890"/>
            </a:xfrm>
          </p:grpSpPr>
          <p:grpSp>
            <p:nvGrpSpPr>
              <p:cNvPr id="1021" name="Group 1020">
                <a:extLst>
                  <a:ext uri="{FF2B5EF4-FFF2-40B4-BE49-F238E27FC236}">
                    <a16:creationId xmlns:a16="http://schemas.microsoft.com/office/drawing/2014/main" id="{D3477198-E1FC-4613-AE2D-DBEB0B27562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23" name="Trapezoid 7">
                  <a:extLst>
                    <a:ext uri="{FF2B5EF4-FFF2-40B4-BE49-F238E27FC236}">
                      <a16:creationId xmlns:a16="http://schemas.microsoft.com/office/drawing/2014/main" id="{7F9D600F-3127-43FC-92D1-7A859A761F12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6D268C73-0DED-4526-896B-626EA3F93F6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2" name="Freeform 266">
                <a:extLst>
                  <a:ext uri="{FF2B5EF4-FFF2-40B4-BE49-F238E27FC236}">
                    <a16:creationId xmlns:a16="http://schemas.microsoft.com/office/drawing/2014/main" id="{3D077914-CA89-49CB-89DE-CB5B9A4256CB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1D9EA36C-AAFD-4231-B73E-6F8FA6A938B0}"/>
                </a:ext>
              </a:extLst>
            </p:cNvPr>
            <p:cNvGrpSpPr/>
            <p:nvPr/>
          </p:nvGrpSpPr>
          <p:grpSpPr>
            <a:xfrm rot="19303099">
              <a:off x="1831659" y="4118623"/>
              <a:ext cx="136274" cy="224791"/>
              <a:chOff x="2108625" y="1400499"/>
              <a:chExt cx="866839" cy="1429890"/>
            </a:xfrm>
          </p:grpSpPr>
          <p:grpSp>
            <p:nvGrpSpPr>
              <p:cNvPr id="1017" name="Group 1016">
                <a:extLst>
                  <a:ext uri="{FF2B5EF4-FFF2-40B4-BE49-F238E27FC236}">
                    <a16:creationId xmlns:a16="http://schemas.microsoft.com/office/drawing/2014/main" id="{9352D272-3FAB-44C9-BC1D-03CF7E881853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19" name="Trapezoid 7">
                  <a:extLst>
                    <a:ext uri="{FF2B5EF4-FFF2-40B4-BE49-F238E27FC236}">
                      <a16:creationId xmlns:a16="http://schemas.microsoft.com/office/drawing/2014/main" id="{FAA5F847-670C-4A13-8A2D-7AC29D7424C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Oval 1019">
                  <a:extLst>
                    <a:ext uri="{FF2B5EF4-FFF2-40B4-BE49-F238E27FC236}">
                      <a16:creationId xmlns:a16="http://schemas.microsoft.com/office/drawing/2014/main" id="{53E02D7F-F351-40A2-9A21-045CF71DB61A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8" name="Freeform 262">
                <a:extLst>
                  <a:ext uri="{FF2B5EF4-FFF2-40B4-BE49-F238E27FC236}">
                    <a16:creationId xmlns:a16="http://schemas.microsoft.com/office/drawing/2014/main" id="{91563724-22D4-4FAB-B9BB-82B959D5C83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B7A1918E-657A-48AF-ABAA-7872F095E2D1}"/>
                </a:ext>
              </a:extLst>
            </p:cNvPr>
            <p:cNvGrpSpPr/>
            <p:nvPr/>
          </p:nvGrpSpPr>
          <p:grpSpPr>
            <a:xfrm rot="19166536">
              <a:off x="1665939" y="4148878"/>
              <a:ext cx="136274" cy="224791"/>
              <a:chOff x="2108625" y="1400499"/>
              <a:chExt cx="866839" cy="1429890"/>
            </a:xfrm>
          </p:grpSpPr>
          <p:grpSp>
            <p:nvGrpSpPr>
              <p:cNvPr id="1013" name="Group 1012">
                <a:extLst>
                  <a:ext uri="{FF2B5EF4-FFF2-40B4-BE49-F238E27FC236}">
                    <a16:creationId xmlns:a16="http://schemas.microsoft.com/office/drawing/2014/main" id="{A5697E4B-3AD6-43C6-B61B-5A5B1B567188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15" name="Trapezoid 7">
                  <a:extLst>
                    <a:ext uri="{FF2B5EF4-FFF2-40B4-BE49-F238E27FC236}">
                      <a16:creationId xmlns:a16="http://schemas.microsoft.com/office/drawing/2014/main" id="{8A393F3C-DA81-43F5-9D62-B0BD61B90B7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Oval 1015">
                  <a:extLst>
                    <a:ext uri="{FF2B5EF4-FFF2-40B4-BE49-F238E27FC236}">
                      <a16:creationId xmlns:a16="http://schemas.microsoft.com/office/drawing/2014/main" id="{BD1E43E6-5ADC-4BE2-8F0C-23CEF49B7C4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4" name="Freeform 258">
                <a:extLst>
                  <a:ext uri="{FF2B5EF4-FFF2-40B4-BE49-F238E27FC236}">
                    <a16:creationId xmlns:a16="http://schemas.microsoft.com/office/drawing/2014/main" id="{4A147B78-072A-4883-8F3E-91B975E225C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8" name="Group 907">
              <a:extLst>
                <a:ext uri="{FF2B5EF4-FFF2-40B4-BE49-F238E27FC236}">
                  <a16:creationId xmlns:a16="http://schemas.microsoft.com/office/drawing/2014/main" id="{6A4028B8-C162-4A45-844C-5393F611EA93}"/>
                </a:ext>
              </a:extLst>
            </p:cNvPr>
            <p:cNvGrpSpPr/>
            <p:nvPr/>
          </p:nvGrpSpPr>
          <p:grpSpPr>
            <a:xfrm rot="19303099">
              <a:off x="1792657" y="3935421"/>
              <a:ext cx="100772" cy="166228"/>
              <a:chOff x="2108625" y="1400499"/>
              <a:chExt cx="866839" cy="1429890"/>
            </a:xfrm>
          </p:grpSpPr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8CC8FE8D-DD12-4C95-B432-F9B4A39F2A4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11" name="Trapezoid 7">
                  <a:extLst>
                    <a:ext uri="{FF2B5EF4-FFF2-40B4-BE49-F238E27FC236}">
                      <a16:creationId xmlns:a16="http://schemas.microsoft.com/office/drawing/2014/main" id="{4FC61727-4059-4065-86F6-1CFF61B0A62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00924F26-9EC2-4F29-9C8C-754D3DFE21DA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0" name="Freeform 254">
                <a:extLst>
                  <a:ext uri="{FF2B5EF4-FFF2-40B4-BE49-F238E27FC236}">
                    <a16:creationId xmlns:a16="http://schemas.microsoft.com/office/drawing/2014/main" id="{2380BC4E-4AF8-4519-87E9-AD385F6D56A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0A35E626-B6AB-476E-BBC1-FDCFD8D1D165}"/>
                </a:ext>
              </a:extLst>
            </p:cNvPr>
            <p:cNvGrpSpPr/>
            <p:nvPr/>
          </p:nvGrpSpPr>
          <p:grpSpPr>
            <a:xfrm rot="19303505">
              <a:off x="1647893" y="3960412"/>
              <a:ext cx="100772" cy="166228"/>
              <a:chOff x="2108625" y="1400499"/>
              <a:chExt cx="866839" cy="1429890"/>
            </a:xfrm>
          </p:grpSpPr>
          <p:grpSp>
            <p:nvGrpSpPr>
              <p:cNvPr id="1005" name="Group 1004">
                <a:extLst>
                  <a:ext uri="{FF2B5EF4-FFF2-40B4-BE49-F238E27FC236}">
                    <a16:creationId xmlns:a16="http://schemas.microsoft.com/office/drawing/2014/main" id="{C2B9A774-F0BB-49A9-9E9C-F6F2233369F5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07" name="Trapezoid 7">
                  <a:extLst>
                    <a:ext uri="{FF2B5EF4-FFF2-40B4-BE49-F238E27FC236}">
                      <a16:creationId xmlns:a16="http://schemas.microsoft.com/office/drawing/2014/main" id="{5E710CD5-5006-45DB-B2FD-E1F52546A335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8" name="Oval 1007">
                  <a:extLst>
                    <a:ext uri="{FF2B5EF4-FFF2-40B4-BE49-F238E27FC236}">
                      <a16:creationId xmlns:a16="http://schemas.microsoft.com/office/drawing/2014/main" id="{0C892B97-9414-43A7-8CD2-1B2CD32C300C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6" name="Freeform 250">
                <a:extLst>
                  <a:ext uri="{FF2B5EF4-FFF2-40B4-BE49-F238E27FC236}">
                    <a16:creationId xmlns:a16="http://schemas.microsoft.com/office/drawing/2014/main" id="{B3025740-D2CA-497D-8E93-210429A713D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0" name="Group 909">
              <a:extLst>
                <a:ext uri="{FF2B5EF4-FFF2-40B4-BE49-F238E27FC236}">
                  <a16:creationId xmlns:a16="http://schemas.microsoft.com/office/drawing/2014/main" id="{9C6FFC5B-E4A2-4A28-90CE-DC5EC865BC80}"/>
                </a:ext>
              </a:extLst>
            </p:cNvPr>
            <p:cNvGrpSpPr/>
            <p:nvPr/>
          </p:nvGrpSpPr>
          <p:grpSpPr>
            <a:xfrm rot="19303099">
              <a:off x="1752559" y="3764251"/>
              <a:ext cx="83407" cy="137584"/>
              <a:chOff x="2108625" y="1400499"/>
              <a:chExt cx="866839" cy="1429890"/>
            </a:xfrm>
          </p:grpSpPr>
          <p:grpSp>
            <p:nvGrpSpPr>
              <p:cNvPr id="1001" name="Group 1000">
                <a:extLst>
                  <a:ext uri="{FF2B5EF4-FFF2-40B4-BE49-F238E27FC236}">
                    <a16:creationId xmlns:a16="http://schemas.microsoft.com/office/drawing/2014/main" id="{BD25982A-EFC3-4D0E-9102-E43DD7ED9513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1003" name="Trapezoid 7">
                  <a:extLst>
                    <a:ext uri="{FF2B5EF4-FFF2-40B4-BE49-F238E27FC236}">
                      <a16:creationId xmlns:a16="http://schemas.microsoft.com/office/drawing/2014/main" id="{2B700CD5-DF5E-4B47-A066-9C8F77081EF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Oval 1003">
                  <a:extLst>
                    <a:ext uri="{FF2B5EF4-FFF2-40B4-BE49-F238E27FC236}">
                      <a16:creationId xmlns:a16="http://schemas.microsoft.com/office/drawing/2014/main" id="{3B207E64-5388-43E2-A313-AECD5DE012F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2" name="Freeform 246">
                <a:extLst>
                  <a:ext uri="{FF2B5EF4-FFF2-40B4-BE49-F238E27FC236}">
                    <a16:creationId xmlns:a16="http://schemas.microsoft.com/office/drawing/2014/main" id="{F9B6DAB4-9D0F-4BF7-97BE-7A831F7378B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1" name="Group 910">
              <a:extLst>
                <a:ext uri="{FF2B5EF4-FFF2-40B4-BE49-F238E27FC236}">
                  <a16:creationId xmlns:a16="http://schemas.microsoft.com/office/drawing/2014/main" id="{B7BBBBC9-5B25-4544-876F-64C6C12A3D19}"/>
                </a:ext>
              </a:extLst>
            </p:cNvPr>
            <p:cNvGrpSpPr/>
            <p:nvPr/>
          </p:nvGrpSpPr>
          <p:grpSpPr>
            <a:xfrm rot="19166536">
              <a:off x="1640320" y="3762587"/>
              <a:ext cx="83407" cy="137584"/>
              <a:chOff x="2108625" y="1400499"/>
              <a:chExt cx="866839" cy="1429890"/>
            </a:xfrm>
          </p:grpSpPr>
          <p:grpSp>
            <p:nvGrpSpPr>
              <p:cNvPr id="997" name="Group 996">
                <a:extLst>
                  <a:ext uri="{FF2B5EF4-FFF2-40B4-BE49-F238E27FC236}">
                    <a16:creationId xmlns:a16="http://schemas.microsoft.com/office/drawing/2014/main" id="{623AAA29-D53E-4506-9EAA-12A9919E152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99" name="Trapezoid 7">
                  <a:extLst>
                    <a:ext uri="{FF2B5EF4-FFF2-40B4-BE49-F238E27FC236}">
                      <a16:creationId xmlns:a16="http://schemas.microsoft.com/office/drawing/2014/main" id="{A45E2346-4197-4DF4-8B41-7ACE66EF4F7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Oval 999">
                  <a:extLst>
                    <a:ext uri="{FF2B5EF4-FFF2-40B4-BE49-F238E27FC236}">
                      <a16:creationId xmlns:a16="http://schemas.microsoft.com/office/drawing/2014/main" id="{56C064B6-6E7D-4E8A-8ED7-17AC722F3D0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8" name="Freeform 242">
                <a:extLst>
                  <a:ext uri="{FF2B5EF4-FFF2-40B4-BE49-F238E27FC236}">
                    <a16:creationId xmlns:a16="http://schemas.microsoft.com/office/drawing/2014/main" id="{0C905F12-4E38-4769-B299-A8FFF72932EB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5A6B9DA5-21D1-4C86-9FA9-91A3672555D7}"/>
                </a:ext>
              </a:extLst>
            </p:cNvPr>
            <p:cNvGrpSpPr/>
            <p:nvPr/>
          </p:nvGrpSpPr>
          <p:grpSpPr>
            <a:xfrm rot="19303099">
              <a:off x="1733643" y="3592850"/>
              <a:ext cx="83407" cy="137584"/>
              <a:chOff x="2108625" y="1400499"/>
              <a:chExt cx="866839" cy="1429890"/>
            </a:xfrm>
          </p:grpSpPr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41DAD197-CE89-4441-823F-7168D152040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95" name="Trapezoid 7">
                  <a:extLst>
                    <a:ext uri="{FF2B5EF4-FFF2-40B4-BE49-F238E27FC236}">
                      <a16:creationId xmlns:a16="http://schemas.microsoft.com/office/drawing/2014/main" id="{02A57A02-22E3-4041-9DA6-24C1F0F78EF1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6" name="Oval 995">
                  <a:extLst>
                    <a:ext uri="{FF2B5EF4-FFF2-40B4-BE49-F238E27FC236}">
                      <a16:creationId xmlns:a16="http://schemas.microsoft.com/office/drawing/2014/main" id="{F339CEB6-1E38-4AF8-B421-494A3BB2372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4" name="Freeform 238">
                <a:extLst>
                  <a:ext uri="{FF2B5EF4-FFF2-40B4-BE49-F238E27FC236}">
                    <a16:creationId xmlns:a16="http://schemas.microsoft.com/office/drawing/2014/main" id="{8B93C4AE-162B-4DBF-9F3C-0F0717AB6E40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102AAE05-D54B-4BC6-90C2-D54B5403D8AF}"/>
                </a:ext>
              </a:extLst>
            </p:cNvPr>
            <p:cNvGrpSpPr/>
            <p:nvPr/>
          </p:nvGrpSpPr>
          <p:grpSpPr>
            <a:xfrm rot="19166536">
              <a:off x="1621404" y="3591186"/>
              <a:ext cx="83407" cy="137584"/>
              <a:chOff x="2108625" y="1400499"/>
              <a:chExt cx="866839" cy="1429890"/>
            </a:xfrm>
          </p:grpSpPr>
          <p:grpSp>
            <p:nvGrpSpPr>
              <p:cNvPr id="989" name="Group 988">
                <a:extLst>
                  <a:ext uri="{FF2B5EF4-FFF2-40B4-BE49-F238E27FC236}">
                    <a16:creationId xmlns:a16="http://schemas.microsoft.com/office/drawing/2014/main" id="{D677BAB2-3845-4510-99A6-5E2EE341EE8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91" name="Trapezoid 7">
                  <a:extLst>
                    <a:ext uri="{FF2B5EF4-FFF2-40B4-BE49-F238E27FC236}">
                      <a16:creationId xmlns:a16="http://schemas.microsoft.com/office/drawing/2014/main" id="{3ED87229-F219-46BA-B504-C26BC949E8E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0B869C4C-BD73-46ED-8DD5-F9A10C987A7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0" name="Freeform 234">
                <a:extLst>
                  <a:ext uri="{FF2B5EF4-FFF2-40B4-BE49-F238E27FC236}">
                    <a16:creationId xmlns:a16="http://schemas.microsoft.com/office/drawing/2014/main" id="{A5D9981F-4CAA-49ED-9B9D-73B8079BE25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4" name="Group 913">
              <a:extLst>
                <a:ext uri="{FF2B5EF4-FFF2-40B4-BE49-F238E27FC236}">
                  <a16:creationId xmlns:a16="http://schemas.microsoft.com/office/drawing/2014/main" id="{C413581A-93E1-4001-8862-DC6C25B112C4}"/>
                </a:ext>
              </a:extLst>
            </p:cNvPr>
            <p:cNvGrpSpPr/>
            <p:nvPr/>
          </p:nvGrpSpPr>
          <p:grpSpPr>
            <a:xfrm rot="19303099">
              <a:off x="1668557" y="3437114"/>
              <a:ext cx="83407" cy="137584"/>
              <a:chOff x="2108625" y="1400499"/>
              <a:chExt cx="866839" cy="1429890"/>
            </a:xfrm>
          </p:grpSpPr>
          <p:grpSp>
            <p:nvGrpSpPr>
              <p:cNvPr id="985" name="Group 984">
                <a:extLst>
                  <a:ext uri="{FF2B5EF4-FFF2-40B4-BE49-F238E27FC236}">
                    <a16:creationId xmlns:a16="http://schemas.microsoft.com/office/drawing/2014/main" id="{BC376796-A65A-4592-ABC0-0A476E11FC6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87" name="Trapezoid 7">
                  <a:extLst>
                    <a:ext uri="{FF2B5EF4-FFF2-40B4-BE49-F238E27FC236}">
                      <a16:creationId xmlns:a16="http://schemas.microsoft.com/office/drawing/2014/main" id="{A0E0814D-9BE2-43BE-8900-729BED21567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8" name="Oval 987">
                  <a:extLst>
                    <a:ext uri="{FF2B5EF4-FFF2-40B4-BE49-F238E27FC236}">
                      <a16:creationId xmlns:a16="http://schemas.microsoft.com/office/drawing/2014/main" id="{AAF82153-D1FD-4672-9C15-E3D3C4928481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6" name="Freeform 230">
                <a:extLst>
                  <a:ext uri="{FF2B5EF4-FFF2-40B4-BE49-F238E27FC236}">
                    <a16:creationId xmlns:a16="http://schemas.microsoft.com/office/drawing/2014/main" id="{912155B7-9048-4927-81FD-7168FF1C331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5" name="Group 914">
              <a:extLst>
                <a:ext uri="{FF2B5EF4-FFF2-40B4-BE49-F238E27FC236}">
                  <a16:creationId xmlns:a16="http://schemas.microsoft.com/office/drawing/2014/main" id="{CAAF0021-9B78-4F80-9C38-CB5BD1AF47FB}"/>
                </a:ext>
              </a:extLst>
            </p:cNvPr>
            <p:cNvGrpSpPr/>
            <p:nvPr/>
          </p:nvGrpSpPr>
          <p:grpSpPr>
            <a:xfrm rot="19166536">
              <a:off x="1556318" y="3435450"/>
              <a:ext cx="83407" cy="137584"/>
              <a:chOff x="2108625" y="1400499"/>
              <a:chExt cx="866839" cy="1429890"/>
            </a:xfrm>
          </p:grpSpPr>
          <p:grpSp>
            <p:nvGrpSpPr>
              <p:cNvPr id="981" name="Group 980">
                <a:extLst>
                  <a:ext uri="{FF2B5EF4-FFF2-40B4-BE49-F238E27FC236}">
                    <a16:creationId xmlns:a16="http://schemas.microsoft.com/office/drawing/2014/main" id="{EA579B74-26B8-4E3F-99AB-5F6BB138A37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83" name="Trapezoid 7">
                  <a:extLst>
                    <a:ext uri="{FF2B5EF4-FFF2-40B4-BE49-F238E27FC236}">
                      <a16:creationId xmlns:a16="http://schemas.microsoft.com/office/drawing/2014/main" id="{1AF89A63-65F7-4956-9D0E-376148E86655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4" name="Oval 983">
                  <a:extLst>
                    <a:ext uri="{FF2B5EF4-FFF2-40B4-BE49-F238E27FC236}">
                      <a16:creationId xmlns:a16="http://schemas.microsoft.com/office/drawing/2014/main" id="{6740784F-E6F9-4E26-9036-0E614E5C0CB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2" name="Freeform 226">
                <a:extLst>
                  <a:ext uri="{FF2B5EF4-FFF2-40B4-BE49-F238E27FC236}">
                    <a16:creationId xmlns:a16="http://schemas.microsoft.com/office/drawing/2014/main" id="{5884800F-ABE5-4E2B-9A0C-1EDBB7EF262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6" name="Group 915">
              <a:extLst>
                <a:ext uri="{FF2B5EF4-FFF2-40B4-BE49-F238E27FC236}">
                  <a16:creationId xmlns:a16="http://schemas.microsoft.com/office/drawing/2014/main" id="{F5C602F2-00DF-4455-99E0-7F9F1472588D}"/>
                </a:ext>
              </a:extLst>
            </p:cNvPr>
            <p:cNvGrpSpPr/>
            <p:nvPr/>
          </p:nvGrpSpPr>
          <p:grpSpPr>
            <a:xfrm rot="19303099">
              <a:off x="1668558" y="3437115"/>
              <a:ext cx="83407" cy="137584"/>
              <a:chOff x="2108625" y="1400499"/>
              <a:chExt cx="866839" cy="1429890"/>
            </a:xfrm>
          </p:grpSpPr>
          <p:grpSp>
            <p:nvGrpSpPr>
              <p:cNvPr id="977" name="Group 976">
                <a:extLst>
                  <a:ext uri="{FF2B5EF4-FFF2-40B4-BE49-F238E27FC236}">
                    <a16:creationId xmlns:a16="http://schemas.microsoft.com/office/drawing/2014/main" id="{D1674275-5EC3-48BB-9F47-12524FC5BD42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79" name="Trapezoid 7">
                  <a:extLst>
                    <a:ext uri="{FF2B5EF4-FFF2-40B4-BE49-F238E27FC236}">
                      <a16:creationId xmlns:a16="http://schemas.microsoft.com/office/drawing/2014/main" id="{C743CBE9-FA19-4C77-A7F1-D7B86F09203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0" name="Oval 979">
                  <a:extLst>
                    <a:ext uri="{FF2B5EF4-FFF2-40B4-BE49-F238E27FC236}">
                      <a16:creationId xmlns:a16="http://schemas.microsoft.com/office/drawing/2014/main" id="{CD6BC438-FEB1-4175-BDD2-82BEC793875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8" name="Freeform 222">
                <a:extLst>
                  <a:ext uri="{FF2B5EF4-FFF2-40B4-BE49-F238E27FC236}">
                    <a16:creationId xmlns:a16="http://schemas.microsoft.com/office/drawing/2014/main" id="{0A7523DC-A45B-4B16-9081-CF7BC2B41D8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7" name="Group 916">
              <a:extLst>
                <a:ext uri="{FF2B5EF4-FFF2-40B4-BE49-F238E27FC236}">
                  <a16:creationId xmlns:a16="http://schemas.microsoft.com/office/drawing/2014/main" id="{6265A42A-DD44-450F-96B2-6280DEABD30D}"/>
                </a:ext>
              </a:extLst>
            </p:cNvPr>
            <p:cNvGrpSpPr/>
            <p:nvPr/>
          </p:nvGrpSpPr>
          <p:grpSpPr>
            <a:xfrm rot="19166536">
              <a:off x="1531385" y="3269298"/>
              <a:ext cx="83407" cy="137584"/>
              <a:chOff x="2108625" y="1400499"/>
              <a:chExt cx="866839" cy="1429890"/>
            </a:xfrm>
          </p:grpSpPr>
          <p:grpSp>
            <p:nvGrpSpPr>
              <p:cNvPr id="973" name="Group 972">
                <a:extLst>
                  <a:ext uri="{FF2B5EF4-FFF2-40B4-BE49-F238E27FC236}">
                    <a16:creationId xmlns:a16="http://schemas.microsoft.com/office/drawing/2014/main" id="{C3BC9519-B2C3-432C-8B24-0B7B2CA320E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75" name="Trapezoid 7">
                  <a:extLst>
                    <a:ext uri="{FF2B5EF4-FFF2-40B4-BE49-F238E27FC236}">
                      <a16:creationId xmlns:a16="http://schemas.microsoft.com/office/drawing/2014/main" id="{C8AAAC22-7091-4EE1-9EC7-36EB501342ED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6" name="Oval 975">
                  <a:extLst>
                    <a:ext uri="{FF2B5EF4-FFF2-40B4-BE49-F238E27FC236}">
                      <a16:creationId xmlns:a16="http://schemas.microsoft.com/office/drawing/2014/main" id="{C443DBE2-F1B1-4195-9F00-62A509886CB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4" name="Freeform 218">
                <a:extLst>
                  <a:ext uri="{FF2B5EF4-FFF2-40B4-BE49-F238E27FC236}">
                    <a16:creationId xmlns:a16="http://schemas.microsoft.com/office/drawing/2014/main" id="{DCDF5E3F-5A0F-4826-A37B-2A78E81DD97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96AB10C6-929D-4186-A19A-5257FFE2354A}"/>
                </a:ext>
              </a:extLst>
            </p:cNvPr>
            <p:cNvGrpSpPr/>
            <p:nvPr/>
          </p:nvGrpSpPr>
          <p:grpSpPr>
            <a:xfrm rot="19303099">
              <a:off x="1643625" y="3270963"/>
              <a:ext cx="83407" cy="137584"/>
              <a:chOff x="2108625" y="1400499"/>
              <a:chExt cx="866839" cy="1429890"/>
            </a:xfrm>
          </p:grpSpPr>
          <p:grpSp>
            <p:nvGrpSpPr>
              <p:cNvPr id="969" name="Group 968">
                <a:extLst>
                  <a:ext uri="{FF2B5EF4-FFF2-40B4-BE49-F238E27FC236}">
                    <a16:creationId xmlns:a16="http://schemas.microsoft.com/office/drawing/2014/main" id="{DC9889C1-3FAA-4A09-B2EC-D098768C7C07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71" name="Trapezoid 7">
                  <a:extLst>
                    <a:ext uri="{FF2B5EF4-FFF2-40B4-BE49-F238E27FC236}">
                      <a16:creationId xmlns:a16="http://schemas.microsoft.com/office/drawing/2014/main" id="{E9F589D5-18F7-408F-96EE-A4A3138B9211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E4AE7CC1-598A-4D2C-B760-361C6D3BFB4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0" name="Freeform 214">
                <a:extLst>
                  <a:ext uri="{FF2B5EF4-FFF2-40B4-BE49-F238E27FC236}">
                    <a16:creationId xmlns:a16="http://schemas.microsoft.com/office/drawing/2014/main" id="{C7A70225-7773-4CC9-B1CC-189BE5B7D20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549C19C2-840F-4C3D-8850-E534FC685875}"/>
                </a:ext>
              </a:extLst>
            </p:cNvPr>
            <p:cNvGrpSpPr/>
            <p:nvPr/>
          </p:nvGrpSpPr>
          <p:grpSpPr>
            <a:xfrm rot="19166536">
              <a:off x="1497158" y="3115626"/>
              <a:ext cx="83407" cy="137584"/>
              <a:chOff x="2108625" y="1400499"/>
              <a:chExt cx="866839" cy="1429890"/>
            </a:xfrm>
          </p:grpSpPr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F8E220DF-737C-4787-A911-55FAD139AEB5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67" name="Trapezoid 7">
                  <a:extLst>
                    <a:ext uri="{FF2B5EF4-FFF2-40B4-BE49-F238E27FC236}">
                      <a16:creationId xmlns:a16="http://schemas.microsoft.com/office/drawing/2014/main" id="{B73409A4-0FB7-49F3-9E5C-9A1CBE186138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Oval 967">
                  <a:extLst>
                    <a:ext uri="{FF2B5EF4-FFF2-40B4-BE49-F238E27FC236}">
                      <a16:creationId xmlns:a16="http://schemas.microsoft.com/office/drawing/2014/main" id="{31D1AFE6-CE68-45B6-8E84-EC9E294F448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6" name="Freeform 210">
                <a:extLst>
                  <a:ext uri="{FF2B5EF4-FFF2-40B4-BE49-F238E27FC236}">
                    <a16:creationId xmlns:a16="http://schemas.microsoft.com/office/drawing/2014/main" id="{93960433-C92A-4861-B23A-3514C48DD3F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0" name="Group 919">
              <a:extLst>
                <a:ext uri="{FF2B5EF4-FFF2-40B4-BE49-F238E27FC236}">
                  <a16:creationId xmlns:a16="http://schemas.microsoft.com/office/drawing/2014/main" id="{EEA6248C-72AD-4356-A7BA-33F00207E90E}"/>
                </a:ext>
              </a:extLst>
            </p:cNvPr>
            <p:cNvGrpSpPr/>
            <p:nvPr/>
          </p:nvGrpSpPr>
          <p:grpSpPr>
            <a:xfrm rot="19303099">
              <a:off x="1609398" y="3117291"/>
              <a:ext cx="83407" cy="137584"/>
              <a:chOff x="2108625" y="1400499"/>
              <a:chExt cx="866839" cy="1429890"/>
            </a:xfrm>
          </p:grpSpPr>
          <p:grpSp>
            <p:nvGrpSpPr>
              <p:cNvPr id="961" name="Group 960">
                <a:extLst>
                  <a:ext uri="{FF2B5EF4-FFF2-40B4-BE49-F238E27FC236}">
                    <a16:creationId xmlns:a16="http://schemas.microsoft.com/office/drawing/2014/main" id="{1B438B48-E014-4BC6-92DC-35B26252745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63" name="Trapezoid 7">
                  <a:extLst>
                    <a:ext uri="{FF2B5EF4-FFF2-40B4-BE49-F238E27FC236}">
                      <a16:creationId xmlns:a16="http://schemas.microsoft.com/office/drawing/2014/main" id="{C77DE0C9-6540-4339-A00E-DE58A3508E6E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:a16="http://schemas.microsoft.com/office/drawing/2014/main" id="{0DBD7D30-C957-4530-8F5F-8B0FEA446B89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2" name="Freeform 206">
                <a:extLst>
                  <a:ext uri="{FF2B5EF4-FFF2-40B4-BE49-F238E27FC236}">
                    <a16:creationId xmlns:a16="http://schemas.microsoft.com/office/drawing/2014/main" id="{98690628-23A4-4A45-A52E-C8FA886953D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F676DB86-9B10-4C81-9FE8-0ECC68DC3514}"/>
                </a:ext>
              </a:extLst>
            </p:cNvPr>
            <p:cNvGrpSpPr/>
            <p:nvPr/>
          </p:nvGrpSpPr>
          <p:grpSpPr>
            <a:xfrm rot="20700000">
              <a:off x="1481937" y="2953299"/>
              <a:ext cx="83407" cy="137584"/>
              <a:chOff x="2108625" y="1400499"/>
              <a:chExt cx="866839" cy="1429890"/>
            </a:xfrm>
          </p:grpSpPr>
          <p:grpSp>
            <p:nvGrpSpPr>
              <p:cNvPr id="957" name="Group 956">
                <a:extLst>
                  <a:ext uri="{FF2B5EF4-FFF2-40B4-BE49-F238E27FC236}">
                    <a16:creationId xmlns:a16="http://schemas.microsoft.com/office/drawing/2014/main" id="{2C097B33-5233-48FE-8784-5C0460BF38B8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59" name="Trapezoid 7">
                  <a:extLst>
                    <a:ext uri="{FF2B5EF4-FFF2-40B4-BE49-F238E27FC236}">
                      <a16:creationId xmlns:a16="http://schemas.microsoft.com/office/drawing/2014/main" id="{98D20366-F17F-46E1-B247-201A38110992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0" name="Oval 959">
                  <a:extLst>
                    <a:ext uri="{FF2B5EF4-FFF2-40B4-BE49-F238E27FC236}">
                      <a16:creationId xmlns:a16="http://schemas.microsoft.com/office/drawing/2014/main" id="{A87AEEF8-A6BC-4829-B9E8-9DC6DE8B3E9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8" name="Freeform 202">
                <a:extLst>
                  <a:ext uri="{FF2B5EF4-FFF2-40B4-BE49-F238E27FC236}">
                    <a16:creationId xmlns:a16="http://schemas.microsoft.com/office/drawing/2014/main" id="{7A78160B-112C-48DB-B3F9-F0B513739136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21D509A3-2CAB-456C-88BA-548F4DC88600}"/>
                </a:ext>
              </a:extLst>
            </p:cNvPr>
            <p:cNvGrpSpPr/>
            <p:nvPr/>
          </p:nvGrpSpPr>
          <p:grpSpPr>
            <a:xfrm rot="20836563">
              <a:off x="1594177" y="2954964"/>
              <a:ext cx="83407" cy="137584"/>
              <a:chOff x="2108625" y="1400499"/>
              <a:chExt cx="866839" cy="1429890"/>
            </a:xfrm>
          </p:grpSpPr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0A5DBE3E-3C98-4B97-912F-749B36D4076C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55" name="Trapezoid 7">
                  <a:extLst>
                    <a:ext uri="{FF2B5EF4-FFF2-40B4-BE49-F238E27FC236}">
                      <a16:creationId xmlns:a16="http://schemas.microsoft.com/office/drawing/2014/main" id="{847CB289-1EE3-4EC2-886C-8317F7427C09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Oval 955">
                  <a:extLst>
                    <a:ext uri="{FF2B5EF4-FFF2-40B4-BE49-F238E27FC236}">
                      <a16:creationId xmlns:a16="http://schemas.microsoft.com/office/drawing/2014/main" id="{94FE56E2-7989-4939-8B8D-C8CF83FF999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4" name="Freeform 198">
                <a:extLst>
                  <a:ext uri="{FF2B5EF4-FFF2-40B4-BE49-F238E27FC236}">
                    <a16:creationId xmlns:a16="http://schemas.microsoft.com/office/drawing/2014/main" id="{8CEB405B-8FD6-4BDC-8104-A2B4332648F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3" name="Group 922">
              <a:extLst>
                <a:ext uri="{FF2B5EF4-FFF2-40B4-BE49-F238E27FC236}">
                  <a16:creationId xmlns:a16="http://schemas.microsoft.com/office/drawing/2014/main" id="{0632E9C2-7746-4164-9635-6ED01E612132}"/>
                </a:ext>
              </a:extLst>
            </p:cNvPr>
            <p:cNvGrpSpPr/>
            <p:nvPr/>
          </p:nvGrpSpPr>
          <p:grpSpPr>
            <a:xfrm>
              <a:off x="1514354" y="2771383"/>
              <a:ext cx="83407" cy="137584"/>
              <a:chOff x="2108625" y="1400499"/>
              <a:chExt cx="866839" cy="1429890"/>
            </a:xfrm>
          </p:grpSpPr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FBF296A0-BD8F-44AE-9230-5AA9FE71540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51" name="Trapezoid 7">
                  <a:extLst>
                    <a:ext uri="{FF2B5EF4-FFF2-40B4-BE49-F238E27FC236}">
                      <a16:creationId xmlns:a16="http://schemas.microsoft.com/office/drawing/2014/main" id="{10D5DD6E-B0A1-41CC-924E-AF8A3849F6C3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545AEEE6-8168-40C6-8839-BF150556171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0" name="Freeform 194">
                <a:extLst>
                  <a:ext uri="{FF2B5EF4-FFF2-40B4-BE49-F238E27FC236}">
                    <a16:creationId xmlns:a16="http://schemas.microsoft.com/office/drawing/2014/main" id="{ED42C27B-A616-4C0D-BB0D-8777B7874B2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4" name="Group 923">
              <a:extLst>
                <a:ext uri="{FF2B5EF4-FFF2-40B4-BE49-F238E27FC236}">
                  <a16:creationId xmlns:a16="http://schemas.microsoft.com/office/drawing/2014/main" id="{6ADFA21C-56A6-403D-9CCE-AD73FDF2C81F}"/>
                </a:ext>
              </a:extLst>
            </p:cNvPr>
            <p:cNvGrpSpPr/>
            <p:nvPr/>
          </p:nvGrpSpPr>
          <p:grpSpPr>
            <a:xfrm rot="136563">
              <a:off x="1629673" y="2779206"/>
              <a:ext cx="83407" cy="137584"/>
              <a:chOff x="2108625" y="1400499"/>
              <a:chExt cx="866839" cy="1429890"/>
            </a:xfrm>
          </p:grpSpPr>
          <p:grpSp>
            <p:nvGrpSpPr>
              <p:cNvPr id="945" name="Group 944">
                <a:extLst>
                  <a:ext uri="{FF2B5EF4-FFF2-40B4-BE49-F238E27FC236}">
                    <a16:creationId xmlns:a16="http://schemas.microsoft.com/office/drawing/2014/main" id="{E9A5B3E1-9905-43B3-89E3-DD9F3CFCB183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47" name="Trapezoid 7">
                  <a:extLst>
                    <a:ext uri="{FF2B5EF4-FFF2-40B4-BE49-F238E27FC236}">
                      <a16:creationId xmlns:a16="http://schemas.microsoft.com/office/drawing/2014/main" id="{423F6B9E-D377-4CAA-83C1-7A462AD0110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8" name="Oval 947">
                  <a:extLst>
                    <a:ext uri="{FF2B5EF4-FFF2-40B4-BE49-F238E27FC236}">
                      <a16:creationId xmlns:a16="http://schemas.microsoft.com/office/drawing/2014/main" id="{E181B479-0297-42A1-B3B5-A1282D0C4D21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6" name="Freeform 190">
                <a:extLst>
                  <a:ext uri="{FF2B5EF4-FFF2-40B4-BE49-F238E27FC236}">
                    <a16:creationId xmlns:a16="http://schemas.microsoft.com/office/drawing/2014/main" id="{4E9B6E2D-1B98-4F3C-B45A-9CFC7551C3AB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B98405FE-C550-4BE8-AFFD-CF62957A8B2A}"/>
                </a:ext>
              </a:extLst>
            </p:cNvPr>
            <p:cNvGrpSpPr/>
            <p:nvPr/>
          </p:nvGrpSpPr>
          <p:grpSpPr>
            <a:xfrm>
              <a:off x="1586426" y="2607123"/>
              <a:ext cx="83407" cy="137584"/>
              <a:chOff x="2108625" y="1400499"/>
              <a:chExt cx="866839" cy="1429890"/>
            </a:xfrm>
          </p:grpSpPr>
          <p:grpSp>
            <p:nvGrpSpPr>
              <p:cNvPr id="941" name="Group 940">
                <a:extLst>
                  <a:ext uri="{FF2B5EF4-FFF2-40B4-BE49-F238E27FC236}">
                    <a16:creationId xmlns:a16="http://schemas.microsoft.com/office/drawing/2014/main" id="{025AB55B-505F-4B2C-AAAD-771E2F66169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43" name="Trapezoid 7">
                  <a:extLst>
                    <a:ext uri="{FF2B5EF4-FFF2-40B4-BE49-F238E27FC236}">
                      <a16:creationId xmlns:a16="http://schemas.microsoft.com/office/drawing/2014/main" id="{2AEC9885-BE36-4638-97DF-243999C58813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4" name="Oval 943">
                  <a:extLst>
                    <a:ext uri="{FF2B5EF4-FFF2-40B4-BE49-F238E27FC236}">
                      <a16:creationId xmlns:a16="http://schemas.microsoft.com/office/drawing/2014/main" id="{8190B0E7-B7AB-4FDD-B066-4B1EE8C23163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2" name="Freeform 186">
                <a:extLst>
                  <a:ext uri="{FF2B5EF4-FFF2-40B4-BE49-F238E27FC236}">
                    <a16:creationId xmlns:a16="http://schemas.microsoft.com/office/drawing/2014/main" id="{285FCD79-4E80-48A1-A1A8-71AA8085ADFF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6" name="Group 925">
              <a:extLst>
                <a:ext uri="{FF2B5EF4-FFF2-40B4-BE49-F238E27FC236}">
                  <a16:creationId xmlns:a16="http://schemas.microsoft.com/office/drawing/2014/main" id="{C020F731-57B3-4524-A63A-5FDC3EDC0E8E}"/>
                </a:ext>
              </a:extLst>
            </p:cNvPr>
            <p:cNvGrpSpPr/>
            <p:nvPr/>
          </p:nvGrpSpPr>
          <p:grpSpPr>
            <a:xfrm rot="136563">
              <a:off x="1695587" y="2624183"/>
              <a:ext cx="83407" cy="137584"/>
              <a:chOff x="2108625" y="1400499"/>
              <a:chExt cx="866839" cy="1429890"/>
            </a:xfrm>
          </p:grpSpPr>
          <p:grpSp>
            <p:nvGrpSpPr>
              <p:cNvPr id="937" name="Group 936">
                <a:extLst>
                  <a:ext uri="{FF2B5EF4-FFF2-40B4-BE49-F238E27FC236}">
                    <a16:creationId xmlns:a16="http://schemas.microsoft.com/office/drawing/2014/main" id="{1679F8C8-50E5-4B60-ABC0-FDF7FD3CD6B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39" name="Trapezoid 7">
                  <a:extLst>
                    <a:ext uri="{FF2B5EF4-FFF2-40B4-BE49-F238E27FC236}">
                      <a16:creationId xmlns:a16="http://schemas.microsoft.com/office/drawing/2014/main" id="{A7307D05-C91E-450F-84AE-F700575D7FC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0" name="Oval 939">
                  <a:extLst>
                    <a:ext uri="{FF2B5EF4-FFF2-40B4-BE49-F238E27FC236}">
                      <a16:creationId xmlns:a16="http://schemas.microsoft.com/office/drawing/2014/main" id="{A9A3D390-1D6B-4DAF-A9D2-08DA2C7EB87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8" name="Freeform 182">
                <a:extLst>
                  <a:ext uri="{FF2B5EF4-FFF2-40B4-BE49-F238E27FC236}">
                    <a16:creationId xmlns:a16="http://schemas.microsoft.com/office/drawing/2014/main" id="{83258FEF-440E-49E5-90BA-F6DB9B66DEAC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3765AB9-E9E3-48D7-B425-4332AB546B10}"/>
                </a:ext>
              </a:extLst>
            </p:cNvPr>
            <p:cNvGrpSpPr/>
            <p:nvPr/>
          </p:nvGrpSpPr>
          <p:grpSpPr>
            <a:xfrm>
              <a:off x="1643384" y="2455573"/>
              <a:ext cx="83407" cy="137584"/>
              <a:chOff x="2108625" y="1400499"/>
              <a:chExt cx="866839" cy="1429890"/>
            </a:xfrm>
          </p:grpSpPr>
          <p:grpSp>
            <p:nvGrpSpPr>
              <p:cNvPr id="933" name="Group 932">
                <a:extLst>
                  <a:ext uri="{FF2B5EF4-FFF2-40B4-BE49-F238E27FC236}">
                    <a16:creationId xmlns:a16="http://schemas.microsoft.com/office/drawing/2014/main" id="{EE0E97D7-A2E8-4E9E-B006-81091436F55D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35" name="Trapezoid 7">
                  <a:extLst>
                    <a:ext uri="{FF2B5EF4-FFF2-40B4-BE49-F238E27FC236}">
                      <a16:creationId xmlns:a16="http://schemas.microsoft.com/office/drawing/2014/main" id="{08108F4B-D631-481A-85C4-48446461D65C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Oval 935">
                  <a:extLst>
                    <a:ext uri="{FF2B5EF4-FFF2-40B4-BE49-F238E27FC236}">
                      <a16:creationId xmlns:a16="http://schemas.microsoft.com/office/drawing/2014/main" id="{AA51D101-977A-4EF6-A1B2-F66C260A50D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4" name="Freeform 178">
                <a:extLst>
                  <a:ext uri="{FF2B5EF4-FFF2-40B4-BE49-F238E27FC236}">
                    <a16:creationId xmlns:a16="http://schemas.microsoft.com/office/drawing/2014/main" id="{0D011818-C612-4E17-AB00-D637FE0C26C2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8" name="Group 927">
              <a:extLst>
                <a:ext uri="{FF2B5EF4-FFF2-40B4-BE49-F238E27FC236}">
                  <a16:creationId xmlns:a16="http://schemas.microsoft.com/office/drawing/2014/main" id="{3F3A228F-D309-4DDE-A703-2330D4B54A49}"/>
                </a:ext>
              </a:extLst>
            </p:cNvPr>
            <p:cNvGrpSpPr/>
            <p:nvPr/>
          </p:nvGrpSpPr>
          <p:grpSpPr>
            <a:xfrm rot="136563">
              <a:off x="1752545" y="2472633"/>
              <a:ext cx="83407" cy="137584"/>
              <a:chOff x="2108625" y="1400499"/>
              <a:chExt cx="866839" cy="1429890"/>
            </a:xfrm>
          </p:grpSpPr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020021DE-28D1-4AF4-861E-FD22744DBAB0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931" name="Trapezoid 7">
                  <a:extLst>
                    <a:ext uri="{FF2B5EF4-FFF2-40B4-BE49-F238E27FC236}">
                      <a16:creationId xmlns:a16="http://schemas.microsoft.com/office/drawing/2014/main" id="{295A44FD-E1B9-40AB-9DD0-211E71705BE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Oval 931">
                  <a:extLst>
                    <a:ext uri="{FF2B5EF4-FFF2-40B4-BE49-F238E27FC236}">
                      <a16:creationId xmlns:a16="http://schemas.microsoft.com/office/drawing/2014/main" id="{BC1426ED-FF24-4C95-BAFC-8C3C7316901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0" name="Freeform 174">
                <a:extLst>
                  <a:ext uri="{FF2B5EF4-FFF2-40B4-BE49-F238E27FC236}">
                    <a16:creationId xmlns:a16="http://schemas.microsoft.com/office/drawing/2014/main" id="{C85C3A7D-B699-40B3-B359-01D99E09BA6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F6E174-6114-4DD7-A842-360A3D552C93}"/>
              </a:ext>
            </a:extLst>
          </p:cNvPr>
          <p:cNvGrpSpPr/>
          <p:nvPr/>
        </p:nvGrpSpPr>
        <p:grpSpPr>
          <a:xfrm rot="20382682">
            <a:off x="4440155" y="2033674"/>
            <a:ext cx="265048" cy="1060562"/>
            <a:chOff x="1372224" y="1962034"/>
            <a:chExt cx="595709" cy="252931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69" name="Isosceles Triangle 3">
              <a:extLst>
                <a:ext uri="{FF2B5EF4-FFF2-40B4-BE49-F238E27FC236}">
                  <a16:creationId xmlns:a16="http://schemas.microsoft.com/office/drawing/2014/main" id="{19578F97-9593-4004-B6CC-A6D9FC09AE98}"/>
                </a:ext>
              </a:extLst>
            </p:cNvPr>
            <p:cNvSpPr/>
            <p:nvPr/>
          </p:nvSpPr>
          <p:spPr>
            <a:xfrm>
              <a:off x="1376729" y="1962034"/>
              <a:ext cx="540397" cy="2529312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21442 w 540397"/>
                <a:gd name="connsiteY4" fmla="*/ 741765 h 2190415"/>
                <a:gd name="connsiteX5" fmla="*/ 303303 w 540397"/>
                <a:gd name="connsiteY5" fmla="*/ 1073714 h 2190415"/>
                <a:gd name="connsiteX6" fmla="*/ 488575 w 540397"/>
                <a:gd name="connsiteY6" fmla="*/ 1901623 h 2190415"/>
                <a:gd name="connsiteX7" fmla="*/ 489421 w 540397"/>
                <a:gd name="connsiteY7" fmla="*/ 2190415 h 2190415"/>
                <a:gd name="connsiteX8" fmla="*/ 36267 w 540397"/>
                <a:gd name="connsiteY8" fmla="*/ 2190415 h 219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397" h="2190415">
                  <a:moveTo>
                    <a:pt x="36267" y="2190415"/>
                  </a:moveTo>
                  <a:cubicBezTo>
                    <a:pt x="219687" y="1327264"/>
                    <a:pt x="-33864" y="1321870"/>
                    <a:pt x="3899" y="871413"/>
                  </a:cubicBezTo>
                  <a:cubicBezTo>
                    <a:pt x="83471" y="647533"/>
                    <a:pt x="68740" y="576792"/>
                    <a:pt x="471993" y="69691"/>
                  </a:cubicBezTo>
                  <a:cubicBezTo>
                    <a:pt x="538315" y="-33861"/>
                    <a:pt x="555549" y="-30361"/>
                    <a:pt x="527434" y="136976"/>
                  </a:cubicBezTo>
                  <a:cubicBezTo>
                    <a:pt x="505692" y="249713"/>
                    <a:pt x="358797" y="585642"/>
                    <a:pt x="321442" y="741765"/>
                  </a:cubicBezTo>
                  <a:cubicBezTo>
                    <a:pt x="284087" y="897888"/>
                    <a:pt x="278797" y="881129"/>
                    <a:pt x="303303" y="1073714"/>
                  </a:cubicBezTo>
                  <a:cubicBezTo>
                    <a:pt x="349158" y="1329962"/>
                    <a:pt x="442720" y="1645375"/>
                    <a:pt x="488575" y="1901623"/>
                  </a:cubicBezTo>
                  <a:cubicBezTo>
                    <a:pt x="559196" y="2084908"/>
                    <a:pt x="489139" y="2094151"/>
                    <a:pt x="489421" y="2190415"/>
                  </a:cubicBezTo>
                  <a:lnTo>
                    <a:pt x="36267" y="2190415"/>
                  </a:lnTo>
                  <a:close/>
                </a:path>
              </a:pathLst>
            </a:cu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Isosceles Triangle 3">
              <a:extLst>
                <a:ext uri="{FF2B5EF4-FFF2-40B4-BE49-F238E27FC236}">
                  <a16:creationId xmlns:a16="http://schemas.microsoft.com/office/drawing/2014/main" id="{0FBB15BF-9B65-4CF1-85C8-7B1EB798F297}"/>
                </a:ext>
              </a:extLst>
            </p:cNvPr>
            <p:cNvSpPr/>
            <p:nvPr/>
          </p:nvSpPr>
          <p:spPr>
            <a:xfrm>
              <a:off x="1372224" y="1997777"/>
              <a:ext cx="507782" cy="2484226"/>
            </a:xfrm>
            <a:custGeom>
              <a:avLst/>
              <a:gdLst>
                <a:gd name="connsiteX0" fmla="*/ 0 w 542167"/>
                <a:gd name="connsiteY0" fmla="*/ 2961685 h 2961685"/>
                <a:gd name="connsiteX1" fmla="*/ 271084 w 542167"/>
                <a:gd name="connsiteY1" fmla="*/ 0 h 2961685"/>
                <a:gd name="connsiteX2" fmla="*/ 542167 w 542167"/>
                <a:gd name="connsiteY2" fmla="*/ 2961685 h 2961685"/>
                <a:gd name="connsiteX3" fmla="*/ 0 w 542167"/>
                <a:gd name="connsiteY3" fmla="*/ 2961685 h 2961685"/>
                <a:gd name="connsiteX0" fmla="*/ 0 w 542167"/>
                <a:gd name="connsiteY0" fmla="*/ 2961685 h 2961685"/>
                <a:gd name="connsiteX1" fmla="*/ 56645 w 542167"/>
                <a:gd name="connsiteY1" fmla="*/ 1642683 h 2961685"/>
                <a:gd name="connsiteX2" fmla="*/ 271084 w 542167"/>
                <a:gd name="connsiteY2" fmla="*/ 0 h 2961685"/>
                <a:gd name="connsiteX3" fmla="*/ 542167 w 542167"/>
                <a:gd name="connsiteY3" fmla="*/ 2961685 h 2961685"/>
                <a:gd name="connsiteX4" fmla="*/ 0 w 542167"/>
                <a:gd name="connsiteY4" fmla="*/ 2961685 h 2961685"/>
                <a:gd name="connsiteX0" fmla="*/ 40516 w 493670"/>
                <a:gd name="connsiteY0" fmla="*/ 2961685 h 2961685"/>
                <a:gd name="connsiteX1" fmla="*/ 8148 w 493670"/>
                <a:gd name="connsiteY1" fmla="*/ 1642683 h 2961685"/>
                <a:gd name="connsiteX2" fmla="*/ 222587 w 493670"/>
                <a:gd name="connsiteY2" fmla="*/ 0 h 2961685"/>
                <a:gd name="connsiteX3" fmla="*/ 493670 w 493670"/>
                <a:gd name="connsiteY3" fmla="*/ 2961685 h 2961685"/>
                <a:gd name="connsiteX4" fmla="*/ 40516 w 493670"/>
                <a:gd name="connsiteY4" fmla="*/ 2961685 h 2961685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40516 w 493670"/>
                <a:gd name="connsiteY0" fmla="*/ 2112021 h 2112021"/>
                <a:gd name="connsiteX1" fmla="*/ 8148 w 493670"/>
                <a:gd name="connsiteY1" fmla="*/ 793019 h 2112021"/>
                <a:gd name="connsiteX2" fmla="*/ 441072 w 493670"/>
                <a:gd name="connsiteY2" fmla="*/ 0 h 2112021"/>
                <a:gd name="connsiteX3" fmla="*/ 493670 w 493670"/>
                <a:gd name="connsiteY3" fmla="*/ 2112021 h 2112021"/>
                <a:gd name="connsiteX4" fmla="*/ 40516 w 493670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489421 w 489421"/>
                <a:gd name="connsiteY3" fmla="*/ 2112021 h 2112021"/>
                <a:gd name="connsiteX4" fmla="*/ 36267 w 489421"/>
                <a:gd name="connsiteY4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68039 w 489421"/>
                <a:gd name="connsiteY3" fmla="*/ 720191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270935 w 489421"/>
                <a:gd name="connsiteY3" fmla="*/ 1043872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489421"/>
                <a:gd name="connsiteY0" fmla="*/ 2112021 h 2112021"/>
                <a:gd name="connsiteX1" fmla="*/ 3899 w 489421"/>
                <a:gd name="connsiteY1" fmla="*/ 793019 h 2112021"/>
                <a:gd name="connsiteX2" fmla="*/ 436823 w 489421"/>
                <a:gd name="connsiteY2" fmla="*/ 0 h 2112021"/>
                <a:gd name="connsiteX3" fmla="*/ 303303 w 489421"/>
                <a:gd name="connsiteY3" fmla="*/ 995320 h 2112021"/>
                <a:gd name="connsiteX4" fmla="*/ 489421 w 489421"/>
                <a:gd name="connsiteY4" fmla="*/ 2112021 h 2112021"/>
                <a:gd name="connsiteX5" fmla="*/ 36267 w 489421"/>
                <a:gd name="connsiteY5" fmla="*/ 2112021 h 2112021"/>
                <a:gd name="connsiteX0" fmla="*/ 36267 w 513696"/>
                <a:gd name="connsiteY0" fmla="*/ 2112021 h 2112021"/>
                <a:gd name="connsiteX1" fmla="*/ 3899 w 513696"/>
                <a:gd name="connsiteY1" fmla="*/ 793019 h 2112021"/>
                <a:gd name="connsiteX2" fmla="*/ 436823 w 513696"/>
                <a:gd name="connsiteY2" fmla="*/ 0 h 2112021"/>
                <a:gd name="connsiteX3" fmla="*/ 303303 w 513696"/>
                <a:gd name="connsiteY3" fmla="*/ 995320 h 2112021"/>
                <a:gd name="connsiteX4" fmla="*/ 513696 w 513696"/>
                <a:gd name="connsiteY4" fmla="*/ 1844984 h 2112021"/>
                <a:gd name="connsiteX5" fmla="*/ 489421 w 513696"/>
                <a:gd name="connsiteY5" fmla="*/ 2112021 h 2112021"/>
                <a:gd name="connsiteX6" fmla="*/ 36267 w 513696"/>
                <a:gd name="connsiteY6" fmla="*/ 2112021 h 2112021"/>
                <a:gd name="connsiteX0" fmla="*/ 36267 w 513696"/>
                <a:gd name="connsiteY0" fmla="*/ 2120724 h 2120724"/>
                <a:gd name="connsiteX1" fmla="*/ 3899 w 513696"/>
                <a:gd name="connsiteY1" fmla="*/ 801722 h 2120724"/>
                <a:gd name="connsiteX2" fmla="*/ 471993 w 513696"/>
                <a:gd name="connsiteY2" fmla="*/ 0 h 2120724"/>
                <a:gd name="connsiteX3" fmla="*/ 303303 w 513696"/>
                <a:gd name="connsiteY3" fmla="*/ 1004023 h 2120724"/>
                <a:gd name="connsiteX4" fmla="*/ 513696 w 513696"/>
                <a:gd name="connsiteY4" fmla="*/ 1853687 h 2120724"/>
                <a:gd name="connsiteX5" fmla="*/ 489421 w 513696"/>
                <a:gd name="connsiteY5" fmla="*/ 2120724 h 2120724"/>
                <a:gd name="connsiteX6" fmla="*/ 36267 w 513696"/>
                <a:gd name="connsiteY6" fmla="*/ 2120724 h 2120724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513696 w 540397"/>
                <a:gd name="connsiteY5" fmla="*/ 1923378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303303 w 540397"/>
                <a:gd name="connsiteY4" fmla="*/ 1073714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40397"/>
                <a:gd name="connsiteY0" fmla="*/ 2190415 h 2190415"/>
                <a:gd name="connsiteX1" fmla="*/ 3899 w 540397"/>
                <a:gd name="connsiteY1" fmla="*/ 871413 h 2190415"/>
                <a:gd name="connsiteX2" fmla="*/ 471993 w 540397"/>
                <a:gd name="connsiteY2" fmla="*/ 69691 h 2190415"/>
                <a:gd name="connsiteX3" fmla="*/ 527434 w 540397"/>
                <a:gd name="connsiteY3" fmla="*/ 136976 h 2190415"/>
                <a:gd name="connsiteX4" fmla="*/ 77215 w 540397"/>
                <a:gd name="connsiteY4" fmla="*/ 1034555 h 2190415"/>
                <a:gd name="connsiteX5" fmla="*/ 488575 w 540397"/>
                <a:gd name="connsiteY5" fmla="*/ 1901623 h 2190415"/>
                <a:gd name="connsiteX6" fmla="*/ 489421 w 540397"/>
                <a:gd name="connsiteY6" fmla="*/ 2190415 h 2190415"/>
                <a:gd name="connsiteX7" fmla="*/ 36267 w 540397"/>
                <a:gd name="connsiteY7" fmla="*/ 2190415 h 2190415"/>
                <a:gd name="connsiteX0" fmla="*/ 36267 w 520119"/>
                <a:gd name="connsiteY0" fmla="*/ 2182325 h 2182325"/>
                <a:gd name="connsiteX1" fmla="*/ 3899 w 520119"/>
                <a:gd name="connsiteY1" fmla="*/ 863323 h 2182325"/>
                <a:gd name="connsiteX2" fmla="*/ 471993 w 520119"/>
                <a:gd name="connsiteY2" fmla="*/ 61601 h 2182325"/>
                <a:gd name="connsiteX3" fmla="*/ 482217 w 520119"/>
                <a:gd name="connsiteY3" fmla="*/ 150641 h 2182325"/>
                <a:gd name="connsiteX4" fmla="*/ 77215 w 520119"/>
                <a:gd name="connsiteY4" fmla="*/ 1026465 h 2182325"/>
                <a:gd name="connsiteX5" fmla="*/ 488575 w 520119"/>
                <a:gd name="connsiteY5" fmla="*/ 1893533 h 2182325"/>
                <a:gd name="connsiteX6" fmla="*/ 489421 w 520119"/>
                <a:gd name="connsiteY6" fmla="*/ 2182325 h 2182325"/>
                <a:gd name="connsiteX7" fmla="*/ 36267 w 520119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488575 w 512822"/>
                <a:gd name="connsiteY5" fmla="*/ 1893533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77215 w 512822"/>
                <a:gd name="connsiteY4" fmla="*/ 1026465 h 2182325"/>
                <a:gd name="connsiteX5" fmla="*/ 207221 w 512822"/>
                <a:gd name="connsiteY5" fmla="*/ 1562858 h 2182325"/>
                <a:gd name="connsiteX6" fmla="*/ 238213 w 512822"/>
                <a:gd name="connsiteY6" fmla="*/ 2182325 h 2182325"/>
                <a:gd name="connsiteX7" fmla="*/ 36267 w 512822"/>
                <a:gd name="connsiteY7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77215 w 512822"/>
                <a:gd name="connsiteY5" fmla="*/ 1026465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12822"/>
                <a:gd name="connsiteY0" fmla="*/ 2182325 h 2182325"/>
                <a:gd name="connsiteX1" fmla="*/ 3899 w 512822"/>
                <a:gd name="connsiteY1" fmla="*/ 863323 h 2182325"/>
                <a:gd name="connsiteX2" fmla="*/ 471993 w 512822"/>
                <a:gd name="connsiteY2" fmla="*/ 61601 h 2182325"/>
                <a:gd name="connsiteX3" fmla="*/ 482217 w 512822"/>
                <a:gd name="connsiteY3" fmla="*/ 150641 h 2182325"/>
                <a:gd name="connsiteX4" fmla="*/ 261153 w 512822"/>
                <a:gd name="connsiteY4" fmla="*/ 455210 h 2182325"/>
                <a:gd name="connsiteX5" fmla="*/ 62143 w 512822"/>
                <a:gd name="connsiteY5" fmla="*/ 952498 h 2182325"/>
                <a:gd name="connsiteX6" fmla="*/ 207221 w 512822"/>
                <a:gd name="connsiteY6" fmla="*/ 1562858 h 2182325"/>
                <a:gd name="connsiteX7" fmla="*/ 238213 w 512822"/>
                <a:gd name="connsiteY7" fmla="*/ 2182325 h 2182325"/>
                <a:gd name="connsiteX8" fmla="*/ 36267 w 512822"/>
                <a:gd name="connsiteY8" fmla="*/ 2182325 h 2182325"/>
                <a:gd name="connsiteX0" fmla="*/ 36267 w 507782"/>
                <a:gd name="connsiteY0" fmla="*/ 2187892 h 2187892"/>
                <a:gd name="connsiteX1" fmla="*/ 3899 w 507782"/>
                <a:gd name="connsiteY1" fmla="*/ 868890 h 2187892"/>
                <a:gd name="connsiteX2" fmla="*/ 462518 w 507782"/>
                <a:gd name="connsiteY2" fmla="*/ 58822 h 2187892"/>
                <a:gd name="connsiteX3" fmla="*/ 482217 w 507782"/>
                <a:gd name="connsiteY3" fmla="*/ 156208 h 2187892"/>
                <a:gd name="connsiteX4" fmla="*/ 261153 w 507782"/>
                <a:gd name="connsiteY4" fmla="*/ 460777 h 2187892"/>
                <a:gd name="connsiteX5" fmla="*/ 62143 w 507782"/>
                <a:gd name="connsiteY5" fmla="*/ 958065 h 2187892"/>
                <a:gd name="connsiteX6" fmla="*/ 207221 w 507782"/>
                <a:gd name="connsiteY6" fmla="*/ 1568425 h 2187892"/>
                <a:gd name="connsiteX7" fmla="*/ 238213 w 507782"/>
                <a:gd name="connsiteY7" fmla="*/ 2187892 h 2187892"/>
                <a:gd name="connsiteX8" fmla="*/ 36267 w 507782"/>
                <a:gd name="connsiteY8" fmla="*/ 2187892 h 218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2" h="2187892">
                  <a:moveTo>
                    <a:pt x="36267" y="2187892"/>
                  </a:moveTo>
                  <a:cubicBezTo>
                    <a:pt x="219687" y="1324741"/>
                    <a:pt x="-33864" y="1319347"/>
                    <a:pt x="3899" y="868890"/>
                  </a:cubicBezTo>
                  <a:cubicBezTo>
                    <a:pt x="83471" y="645010"/>
                    <a:pt x="59265" y="565923"/>
                    <a:pt x="462518" y="58822"/>
                  </a:cubicBezTo>
                  <a:cubicBezTo>
                    <a:pt x="528840" y="-44730"/>
                    <a:pt x="510332" y="-11129"/>
                    <a:pt x="482217" y="156208"/>
                  </a:cubicBezTo>
                  <a:cubicBezTo>
                    <a:pt x="454613" y="221084"/>
                    <a:pt x="328653" y="314806"/>
                    <a:pt x="261153" y="460777"/>
                  </a:cubicBezTo>
                  <a:cubicBezTo>
                    <a:pt x="193653" y="606748"/>
                    <a:pt x="78668" y="772732"/>
                    <a:pt x="62143" y="958065"/>
                  </a:cubicBezTo>
                  <a:cubicBezTo>
                    <a:pt x="107998" y="1214313"/>
                    <a:pt x="161366" y="1312177"/>
                    <a:pt x="207221" y="1568425"/>
                  </a:cubicBezTo>
                  <a:cubicBezTo>
                    <a:pt x="277842" y="1751710"/>
                    <a:pt x="237931" y="2091628"/>
                    <a:pt x="238213" y="2187892"/>
                  </a:cubicBezTo>
                  <a:lnTo>
                    <a:pt x="36267" y="218789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1" name="Group 770">
              <a:extLst>
                <a:ext uri="{FF2B5EF4-FFF2-40B4-BE49-F238E27FC236}">
                  <a16:creationId xmlns:a16="http://schemas.microsoft.com/office/drawing/2014/main" id="{A0FB26DF-C565-4CE8-9AB5-75B66C366257}"/>
                </a:ext>
              </a:extLst>
            </p:cNvPr>
            <p:cNvGrpSpPr/>
            <p:nvPr/>
          </p:nvGrpSpPr>
          <p:grpSpPr>
            <a:xfrm>
              <a:off x="1827385" y="2212340"/>
              <a:ext cx="75953" cy="125288"/>
              <a:chOff x="2108625" y="1400499"/>
              <a:chExt cx="866839" cy="1429890"/>
            </a:xfrm>
          </p:grpSpPr>
          <p:grpSp>
            <p:nvGrpSpPr>
              <p:cNvPr id="897" name="Group 896">
                <a:extLst>
                  <a:ext uri="{FF2B5EF4-FFF2-40B4-BE49-F238E27FC236}">
                    <a16:creationId xmlns:a16="http://schemas.microsoft.com/office/drawing/2014/main" id="{1D4C5788-EC4C-402B-A882-48EDCCC0C58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99" name="Trapezoid 7">
                  <a:extLst>
                    <a:ext uri="{FF2B5EF4-FFF2-40B4-BE49-F238E27FC236}">
                      <a16:creationId xmlns:a16="http://schemas.microsoft.com/office/drawing/2014/main" id="{58875371-A850-4D3E-884A-6259653F41FD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Oval 899">
                  <a:extLst>
                    <a:ext uri="{FF2B5EF4-FFF2-40B4-BE49-F238E27FC236}">
                      <a16:creationId xmlns:a16="http://schemas.microsoft.com/office/drawing/2014/main" id="{86B7E72C-881D-4A81-B8D1-78FFD6E09AB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8" name="Freeform 640">
                <a:extLst>
                  <a:ext uri="{FF2B5EF4-FFF2-40B4-BE49-F238E27FC236}">
                    <a16:creationId xmlns:a16="http://schemas.microsoft.com/office/drawing/2014/main" id="{62543CCF-EFA9-45A6-94E5-00E6B4E8DAC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AA917671-4893-447C-B556-842BC0B1A1A7}"/>
                </a:ext>
              </a:extLst>
            </p:cNvPr>
            <p:cNvGrpSpPr/>
            <p:nvPr/>
          </p:nvGrpSpPr>
          <p:grpSpPr>
            <a:xfrm>
              <a:off x="1793400" y="2357120"/>
              <a:ext cx="75953" cy="125288"/>
              <a:chOff x="2108625" y="1400499"/>
              <a:chExt cx="866839" cy="1429890"/>
            </a:xfrm>
          </p:grpSpPr>
          <p:grpSp>
            <p:nvGrpSpPr>
              <p:cNvPr id="893" name="Group 892">
                <a:extLst>
                  <a:ext uri="{FF2B5EF4-FFF2-40B4-BE49-F238E27FC236}">
                    <a16:creationId xmlns:a16="http://schemas.microsoft.com/office/drawing/2014/main" id="{ED45B6F6-12B8-4B63-A387-D461146D7879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95" name="Trapezoid 7">
                  <a:extLst>
                    <a:ext uri="{FF2B5EF4-FFF2-40B4-BE49-F238E27FC236}">
                      <a16:creationId xmlns:a16="http://schemas.microsoft.com/office/drawing/2014/main" id="{9E4942DB-AD9B-40A4-9EFC-707FE2B5498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Oval 895">
                  <a:extLst>
                    <a:ext uri="{FF2B5EF4-FFF2-40B4-BE49-F238E27FC236}">
                      <a16:creationId xmlns:a16="http://schemas.microsoft.com/office/drawing/2014/main" id="{E31A97A8-AD74-4D1D-931A-66E8792B2CF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4" name="Freeform 636">
                <a:extLst>
                  <a:ext uri="{FF2B5EF4-FFF2-40B4-BE49-F238E27FC236}">
                    <a16:creationId xmlns:a16="http://schemas.microsoft.com/office/drawing/2014/main" id="{28C037FD-2318-4135-B64D-06C33CFFDB7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C80D924D-132B-4FB0-85C5-42B4D52F50A7}"/>
                </a:ext>
              </a:extLst>
            </p:cNvPr>
            <p:cNvGrpSpPr/>
            <p:nvPr/>
          </p:nvGrpSpPr>
          <p:grpSpPr>
            <a:xfrm>
              <a:off x="1706084" y="2318341"/>
              <a:ext cx="75953" cy="125288"/>
              <a:chOff x="2108625" y="1400499"/>
              <a:chExt cx="866839" cy="1429890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0FBA0C72-A6DD-4860-B5FB-76C00996B24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91" name="Trapezoid 7">
                  <a:extLst>
                    <a:ext uri="{FF2B5EF4-FFF2-40B4-BE49-F238E27FC236}">
                      <a16:creationId xmlns:a16="http://schemas.microsoft.com/office/drawing/2014/main" id="{34F435EF-15BC-47FC-A959-A7907A9EAB48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Oval 891">
                  <a:extLst>
                    <a:ext uri="{FF2B5EF4-FFF2-40B4-BE49-F238E27FC236}">
                      <a16:creationId xmlns:a16="http://schemas.microsoft.com/office/drawing/2014/main" id="{B6168D68-BC2A-4D4D-B785-9FA91C03DF5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0" name="Freeform 632">
                <a:extLst>
                  <a:ext uri="{FF2B5EF4-FFF2-40B4-BE49-F238E27FC236}">
                    <a16:creationId xmlns:a16="http://schemas.microsoft.com/office/drawing/2014/main" id="{34CCBB36-9B26-41F8-A370-115F25BD9DF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FEDED430-9D8E-4562-A7F9-DE202E4B0426}"/>
                </a:ext>
              </a:extLst>
            </p:cNvPr>
            <p:cNvGrpSpPr/>
            <p:nvPr/>
          </p:nvGrpSpPr>
          <p:grpSpPr>
            <a:xfrm rot="19303099">
              <a:off x="1831659" y="4118623"/>
              <a:ext cx="136274" cy="224791"/>
              <a:chOff x="2108625" y="1400499"/>
              <a:chExt cx="866839" cy="1429890"/>
            </a:xfrm>
          </p:grpSpPr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5B1052A5-D80C-4642-A3E9-C6FD60D59CE0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87" name="Trapezoid 7">
                  <a:extLst>
                    <a:ext uri="{FF2B5EF4-FFF2-40B4-BE49-F238E27FC236}">
                      <a16:creationId xmlns:a16="http://schemas.microsoft.com/office/drawing/2014/main" id="{2D5B1546-37E0-4015-AE6A-F8011E6D8AE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Oval 887">
                  <a:extLst>
                    <a:ext uri="{FF2B5EF4-FFF2-40B4-BE49-F238E27FC236}">
                      <a16:creationId xmlns:a16="http://schemas.microsoft.com/office/drawing/2014/main" id="{78698C49-D2BC-4FC3-AE6A-3618B3750BD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6" name="Freeform 628">
                <a:extLst>
                  <a:ext uri="{FF2B5EF4-FFF2-40B4-BE49-F238E27FC236}">
                    <a16:creationId xmlns:a16="http://schemas.microsoft.com/office/drawing/2014/main" id="{734D482F-B562-4F9D-BBB1-E16123BD871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8B8121C9-3270-4802-8522-A8DF08E06CA7}"/>
                </a:ext>
              </a:extLst>
            </p:cNvPr>
            <p:cNvGrpSpPr/>
            <p:nvPr/>
          </p:nvGrpSpPr>
          <p:grpSpPr>
            <a:xfrm rot="19166536">
              <a:off x="1665939" y="4148878"/>
              <a:ext cx="136274" cy="224791"/>
              <a:chOff x="2108625" y="1400499"/>
              <a:chExt cx="866839" cy="1429890"/>
            </a:xfrm>
          </p:grpSpPr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1D82369D-6D7A-43E4-AE2B-6D0423C0FE41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83" name="Trapezoid 7">
                  <a:extLst>
                    <a:ext uri="{FF2B5EF4-FFF2-40B4-BE49-F238E27FC236}">
                      <a16:creationId xmlns:a16="http://schemas.microsoft.com/office/drawing/2014/main" id="{CFE87D39-C990-4747-B090-C4B8738C619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Oval 883">
                  <a:extLst>
                    <a:ext uri="{FF2B5EF4-FFF2-40B4-BE49-F238E27FC236}">
                      <a16:creationId xmlns:a16="http://schemas.microsoft.com/office/drawing/2014/main" id="{1C022A1A-CE69-4101-9EDD-D2F7018D67D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2" name="Freeform 624">
                <a:extLst>
                  <a:ext uri="{FF2B5EF4-FFF2-40B4-BE49-F238E27FC236}">
                    <a16:creationId xmlns:a16="http://schemas.microsoft.com/office/drawing/2014/main" id="{99F49A62-A926-4596-BC68-34B8767A713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3FC09A9D-E0A8-4573-B83B-3E63EAD9F438}"/>
                </a:ext>
              </a:extLst>
            </p:cNvPr>
            <p:cNvGrpSpPr/>
            <p:nvPr/>
          </p:nvGrpSpPr>
          <p:grpSpPr>
            <a:xfrm rot="19303099">
              <a:off x="1792657" y="3935421"/>
              <a:ext cx="100772" cy="166228"/>
              <a:chOff x="2108625" y="1400499"/>
              <a:chExt cx="866839" cy="1429890"/>
            </a:xfrm>
          </p:grpSpPr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89940688-2CCD-4FEC-A64E-ECB09390A19E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79" name="Trapezoid 7">
                  <a:extLst>
                    <a:ext uri="{FF2B5EF4-FFF2-40B4-BE49-F238E27FC236}">
                      <a16:creationId xmlns:a16="http://schemas.microsoft.com/office/drawing/2014/main" id="{621C3141-6FAA-46E8-A996-1F44407F2BF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0" name="Oval 879">
                  <a:extLst>
                    <a:ext uri="{FF2B5EF4-FFF2-40B4-BE49-F238E27FC236}">
                      <a16:creationId xmlns:a16="http://schemas.microsoft.com/office/drawing/2014/main" id="{CFEB159C-C659-4904-A592-E588952AF56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8" name="Freeform 620">
                <a:extLst>
                  <a:ext uri="{FF2B5EF4-FFF2-40B4-BE49-F238E27FC236}">
                    <a16:creationId xmlns:a16="http://schemas.microsoft.com/office/drawing/2014/main" id="{982031BE-D8B6-42AF-BB5C-6203E543EBB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2C984864-5246-4B83-B567-0A19FE48197B}"/>
                </a:ext>
              </a:extLst>
            </p:cNvPr>
            <p:cNvGrpSpPr/>
            <p:nvPr/>
          </p:nvGrpSpPr>
          <p:grpSpPr>
            <a:xfrm rot="19303505">
              <a:off x="1647893" y="3960412"/>
              <a:ext cx="100772" cy="166228"/>
              <a:chOff x="2108625" y="1400499"/>
              <a:chExt cx="866839" cy="1429890"/>
            </a:xfrm>
          </p:grpSpPr>
          <p:grpSp>
            <p:nvGrpSpPr>
              <p:cNvPr id="873" name="Group 872">
                <a:extLst>
                  <a:ext uri="{FF2B5EF4-FFF2-40B4-BE49-F238E27FC236}">
                    <a16:creationId xmlns:a16="http://schemas.microsoft.com/office/drawing/2014/main" id="{99808C01-940B-4B1E-A8CF-17CAF5DDB0A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75" name="Trapezoid 7">
                  <a:extLst>
                    <a:ext uri="{FF2B5EF4-FFF2-40B4-BE49-F238E27FC236}">
                      <a16:creationId xmlns:a16="http://schemas.microsoft.com/office/drawing/2014/main" id="{D5250DDB-450E-490C-8B21-E40BF47EE47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D5A5733A-CA07-4C6C-ACC5-8C60F7D2136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4" name="Freeform 616">
                <a:extLst>
                  <a:ext uri="{FF2B5EF4-FFF2-40B4-BE49-F238E27FC236}">
                    <a16:creationId xmlns:a16="http://schemas.microsoft.com/office/drawing/2014/main" id="{64D6D67A-F0A5-4315-B381-13A5770B7324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09E4E839-DF66-4EF6-B8F8-D1852B44D575}"/>
                </a:ext>
              </a:extLst>
            </p:cNvPr>
            <p:cNvGrpSpPr/>
            <p:nvPr/>
          </p:nvGrpSpPr>
          <p:grpSpPr>
            <a:xfrm rot="19303099">
              <a:off x="1752559" y="3764251"/>
              <a:ext cx="83407" cy="137584"/>
              <a:chOff x="2108625" y="1400499"/>
              <a:chExt cx="866839" cy="1429890"/>
            </a:xfrm>
          </p:grpSpPr>
          <p:grpSp>
            <p:nvGrpSpPr>
              <p:cNvPr id="869" name="Group 868">
                <a:extLst>
                  <a:ext uri="{FF2B5EF4-FFF2-40B4-BE49-F238E27FC236}">
                    <a16:creationId xmlns:a16="http://schemas.microsoft.com/office/drawing/2014/main" id="{801734BF-E1E1-4BCD-A565-2394D3FDFB58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71" name="Trapezoid 7">
                  <a:extLst>
                    <a:ext uri="{FF2B5EF4-FFF2-40B4-BE49-F238E27FC236}">
                      <a16:creationId xmlns:a16="http://schemas.microsoft.com/office/drawing/2014/main" id="{1B60769D-9AB8-4F14-AA34-CE64913068E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>
                  <a:extLst>
                    <a:ext uri="{FF2B5EF4-FFF2-40B4-BE49-F238E27FC236}">
                      <a16:creationId xmlns:a16="http://schemas.microsoft.com/office/drawing/2014/main" id="{C10036DA-8F9E-4DA7-B08F-DCAA33C8257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0" name="Freeform 612">
                <a:extLst>
                  <a:ext uri="{FF2B5EF4-FFF2-40B4-BE49-F238E27FC236}">
                    <a16:creationId xmlns:a16="http://schemas.microsoft.com/office/drawing/2014/main" id="{D0B5E479-9CE4-43C2-89FE-87A8E10D788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6F94C632-D563-4193-AC32-39B604249FE5}"/>
                </a:ext>
              </a:extLst>
            </p:cNvPr>
            <p:cNvGrpSpPr/>
            <p:nvPr/>
          </p:nvGrpSpPr>
          <p:grpSpPr>
            <a:xfrm rot="19166536">
              <a:off x="1640320" y="3762587"/>
              <a:ext cx="83407" cy="137584"/>
              <a:chOff x="2108625" y="1400499"/>
              <a:chExt cx="866839" cy="1429890"/>
            </a:xfrm>
          </p:grpSpPr>
          <p:grpSp>
            <p:nvGrpSpPr>
              <p:cNvPr id="865" name="Group 864">
                <a:extLst>
                  <a:ext uri="{FF2B5EF4-FFF2-40B4-BE49-F238E27FC236}">
                    <a16:creationId xmlns:a16="http://schemas.microsoft.com/office/drawing/2014/main" id="{F7F748C8-F5E1-4B48-A2D8-25DAD36BF81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67" name="Trapezoid 7">
                  <a:extLst>
                    <a:ext uri="{FF2B5EF4-FFF2-40B4-BE49-F238E27FC236}">
                      <a16:creationId xmlns:a16="http://schemas.microsoft.com/office/drawing/2014/main" id="{16CB840E-D77B-4362-A9A7-A4AD8EB056E3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8" name="Oval 867">
                  <a:extLst>
                    <a:ext uri="{FF2B5EF4-FFF2-40B4-BE49-F238E27FC236}">
                      <a16:creationId xmlns:a16="http://schemas.microsoft.com/office/drawing/2014/main" id="{DFE47EF7-2E2D-4290-A977-9BDE5C43AD2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6" name="Freeform 608">
                <a:extLst>
                  <a:ext uri="{FF2B5EF4-FFF2-40B4-BE49-F238E27FC236}">
                    <a16:creationId xmlns:a16="http://schemas.microsoft.com/office/drawing/2014/main" id="{DABBDD09-410B-4474-8440-183B7C0422A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13F2DCA0-23A7-4819-96CB-6F5A393966AC}"/>
                </a:ext>
              </a:extLst>
            </p:cNvPr>
            <p:cNvGrpSpPr/>
            <p:nvPr/>
          </p:nvGrpSpPr>
          <p:grpSpPr>
            <a:xfrm rot="19303099">
              <a:off x="1733643" y="3592850"/>
              <a:ext cx="83407" cy="137584"/>
              <a:chOff x="2108625" y="1400499"/>
              <a:chExt cx="866839" cy="1429890"/>
            </a:xfrm>
          </p:grpSpPr>
          <p:grpSp>
            <p:nvGrpSpPr>
              <p:cNvPr id="861" name="Group 860">
                <a:extLst>
                  <a:ext uri="{FF2B5EF4-FFF2-40B4-BE49-F238E27FC236}">
                    <a16:creationId xmlns:a16="http://schemas.microsoft.com/office/drawing/2014/main" id="{43908849-6604-45A4-AA14-1764B670770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63" name="Trapezoid 7">
                  <a:extLst>
                    <a:ext uri="{FF2B5EF4-FFF2-40B4-BE49-F238E27FC236}">
                      <a16:creationId xmlns:a16="http://schemas.microsoft.com/office/drawing/2014/main" id="{31345057-D672-483D-A9A9-FA7231ACFAD4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4" name="Oval 863">
                  <a:extLst>
                    <a:ext uri="{FF2B5EF4-FFF2-40B4-BE49-F238E27FC236}">
                      <a16:creationId xmlns:a16="http://schemas.microsoft.com/office/drawing/2014/main" id="{7573FAE7-5471-42B8-ACEC-1F82D4D243E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2" name="Freeform 604">
                <a:extLst>
                  <a:ext uri="{FF2B5EF4-FFF2-40B4-BE49-F238E27FC236}">
                    <a16:creationId xmlns:a16="http://schemas.microsoft.com/office/drawing/2014/main" id="{77A6A274-CB7C-4C13-8043-1B034FC78FD3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451DF17A-C9D4-4768-8D82-7FF3E1DDF35A}"/>
                </a:ext>
              </a:extLst>
            </p:cNvPr>
            <p:cNvGrpSpPr/>
            <p:nvPr/>
          </p:nvGrpSpPr>
          <p:grpSpPr>
            <a:xfrm rot="19166536">
              <a:off x="1621404" y="3591186"/>
              <a:ext cx="83407" cy="137584"/>
              <a:chOff x="2108625" y="1400499"/>
              <a:chExt cx="866839" cy="1429890"/>
            </a:xfrm>
          </p:grpSpPr>
          <p:grpSp>
            <p:nvGrpSpPr>
              <p:cNvPr id="857" name="Group 856">
                <a:extLst>
                  <a:ext uri="{FF2B5EF4-FFF2-40B4-BE49-F238E27FC236}">
                    <a16:creationId xmlns:a16="http://schemas.microsoft.com/office/drawing/2014/main" id="{8F11ED13-B1B2-4406-8441-8F5D1E4704A6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59" name="Trapezoid 7">
                  <a:extLst>
                    <a:ext uri="{FF2B5EF4-FFF2-40B4-BE49-F238E27FC236}">
                      <a16:creationId xmlns:a16="http://schemas.microsoft.com/office/drawing/2014/main" id="{89B96A40-9D00-424B-B3F9-B784C81BB361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0" name="Oval 859">
                  <a:extLst>
                    <a:ext uri="{FF2B5EF4-FFF2-40B4-BE49-F238E27FC236}">
                      <a16:creationId xmlns:a16="http://schemas.microsoft.com/office/drawing/2014/main" id="{5F5EFEC1-25D3-4675-8EB0-C6CC0E54B26C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8" name="Freeform 600">
                <a:extLst>
                  <a:ext uri="{FF2B5EF4-FFF2-40B4-BE49-F238E27FC236}">
                    <a16:creationId xmlns:a16="http://schemas.microsoft.com/office/drawing/2014/main" id="{C3B8E1D7-BB1D-46A6-A345-84811AAFFD6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C22AAAC6-FCA7-4E53-9541-80C98E029356}"/>
                </a:ext>
              </a:extLst>
            </p:cNvPr>
            <p:cNvGrpSpPr/>
            <p:nvPr/>
          </p:nvGrpSpPr>
          <p:grpSpPr>
            <a:xfrm rot="19303099">
              <a:off x="1668557" y="3437114"/>
              <a:ext cx="83407" cy="137584"/>
              <a:chOff x="2108625" y="1400499"/>
              <a:chExt cx="866839" cy="1429890"/>
            </a:xfrm>
          </p:grpSpPr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E9423198-BBBC-4A58-BCC8-998C5E62089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55" name="Trapezoid 7">
                  <a:extLst>
                    <a:ext uri="{FF2B5EF4-FFF2-40B4-BE49-F238E27FC236}">
                      <a16:creationId xmlns:a16="http://schemas.microsoft.com/office/drawing/2014/main" id="{0EDD43BC-CB8A-49F7-8F19-AA507CC04FF6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6" name="Oval 855">
                  <a:extLst>
                    <a:ext uri="{FF2B5EF4-FFF2-40B4-BE49-F238E27FC236}">
                      <a16:creationId xmlns:a16="http://schemas.microsoft.com/office/drawing/2014/main" id="{30751F46-7CF5-47BA-891F-45D86C980D44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4" name="Freeform 596">
                <a:extLst>
                  <a:ext uri="{FF2B5EF4-FFF2-40B4-BE49-F238E27FC236}">
                    <a16:creationId xmlns:a16="http://schemas.microsoft.com/office/drawing/2014/main" id="{92BDE3AE-9C8E-484C-99FF-FDE8AB53E783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711A56E5-D88F-41EF-B03D-14521A00A9E0}"/>
                </a:ext>
              </a:extLst>
            </p:cNvPr>
            <p:cNvGrpSpPr/>
            <p:nvPr/>
          </p:nvGrpSpPr>
          <p:grpSpPr>
            <a:xfrm rot="19166536">
              <a:off x="1556318" y="3435450"/>
              <a:ext cx="83407" cy="137584"/>
              <a:chOff x="2108625" y="1400499"/>
              <a:chExt cx="866839" cy="1429890"/>
            </a:xfrm>
          </p:grpSpPr>
          <p:grpSp>
            <p:nvGrpSpPr>
              <p:cNvPr id="849" name="Group 848">
                <a:extLst>
                  <a:ext uri="{FF2B5EF4-FFF2-40B4-BE49-F238E27FC236}">
                    <a16:creationId xmlns:a16="http://schemas.microsoft.com/office/drawing/2014/main" id="{E1A24ECA-9913-4BD9-BA44-139095A1360A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51" name="Trapezoid 7">
                  <a:extLst>
                    <a:ext uri="{FF2B5EF4-FFF2-40B4-BE49-F238E27FC236}">
                      <a16:creationId xmlns:a16="http://schemas.microsoft.com/office/drawing/2014/main" id="{329F545F-E834-453C-BA46-9EEB065E335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Oval 851">
                  <a:extLst>
                    <a:ext uri="{FF2B5EF4-FFF2-40B4-BE49-F238E27FC236}">
                      <a16:creationId xmlns:a16="http://schemas.microsoft.com/office/drawing/2014/main" id="{25F5F61A-C1EE-4056-9002-A9DD867AFBBA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0" name="Freeform 592">
                <a:extLst>
                  <a:ext uri="{FF2B5EF4-FFF2-40B4-BE49-F238E27FC236}">
                    <a16:creationId xmlns:a16="http://schemas.microsoft.com/office/drawing/2014/main" id="{D62E75C0-64CE-481E-8A79-11590C21C1E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BBDC5ABA-0FF1-47D2-B1FD-54C89E159EE6}"/>
                </a:ext>
              </a:extLst>
            </p:cNvPr>
            <p:cNvGrpSpPr/>
            <p:nvPr/>
          </p:nvGrpSpPr>
          <p:grpSpPr>
            <a:xfrm rot="19303099">
              <a:off x="1668558" y="3437115"/>
              <a:ext cx="83407" cy="137584"/>
              <a:chOff x="2108625" y="1400499"/>
              <a:chExt cx="866839" cy="1429890"/>
            </a:xfrm>
          </p:grpSpPr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77834232-6421-410E-9366-630B87855A1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47" name="Trapezoid 7">
                  <a:extLst>
                    <a:ext uri="{FF2B5EF4-FFF2-40B4-BE49-F238E27FC236}">
                      <a16:creationId xmlns:a16="http://schemas.microsoft.com/office/drawing/2014/main" id="{0B805F32-B233-4747-BAB0-C5A9AB7B46A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Oval 847">
                  <a:extLst>
                    <a:ext uri="{FF2B5EF4-FFF2-40B4-BE49-F238E27FC236}">
                      <a16:creationId xmlns:a16="http://schemas.microsoft.com/office/drawing/2014/main" id="{D2180F52-45B8-46A8-8969-6EE77CDAFB0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6" name="Freeform 588">
                <a:extLst>
                  <a:ext uri="{FF2B5EF4-FFF2-40B4-BE49-F238E27FC236}">
                    <a16:creationId xmlns:a16="http://schemas.microsoft.com/office/drawing/2014/main" id="{3825B57F-C602-4062-AB4B-1321A7DC97BF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0E92742F-4CD5-4090-B392-3CE2EE55367C}"/>
                </a:ext>
              </a:extLst>
            </p:cNvPr>
            <p:cNvGrpSpPr/>
            <p:nvPr/>
          </p:nvGrpSpPr>
          <p:grpSpPr>
            <a:xfrm rot="19166536">
              <a:off x="1531385" y="3269298"/>
              <a:ext cx="83407" cy="137584"/>
              <a:chOff x="2108625" y="1400499"/>
              <a:chExt cx="866839" cy="1429890"/>
            </a:xfrm>
          </p:grpSpPr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6650A229-638A-44C5-985A-C9EB766D290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43" name="Trapezoid 7">
                  <a:extLst>
                    <a:ext uri="{FF2B5EF4-FFF2-40B4-BE49-F238E27FC236}">
                      <a16:creationId xmlns:a16="http://schemas.microsoft.com/office/drawing/2014/main" id="{CCFD02ED-8D43-46D7-99A3-F65717ABC6C4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Oval 843">
                  <a:extLst>
                    <a:ext uri="{FF2B5EF4-FFF2-40B4-BE49-F238E27FC236}">
                      <a16:creationId xmlns:a16="http://schemas.microsoft.com/office/drawing/2014/main" id="{EEBDA445-BF57-454E-99E5-74640665D4E9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2" name="Freeform 584">
                <a:extLst>
                  <a:ext uri="{FF2B5EF4-FFF2-40B4-BE49-F238E27FC236}">
                    <a16:creationId xmlns:a16="http://schemas.microsoft.com/office/drawing/2014/main" id="{C10DAFD0-31FB-4786-BE95-D21BED5D7A56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61DF05CF-7189-4586-A117-096B1FD1FAE5}"/>
                </a:ext>
              </a:extLst>
            </p:cNvPr>
            <p:cNvGrpSpPr/>
            <p:nvPr/>
          </p:nvGrpSpPr>
          <p:grpSpPr>
            <a:xfrm rot="19303099">
              <a:off x="1643625" y="3270963"/>
              <a:ext cx="83407" cy="137584"/>
              <a:chOff x="2108625" y="1400499"/>
              <a:chExt cx="866839" cy="1429890"/>
            </a:xfrm>
          </p:grpSpPr>
          <p:grpSp>
            <p:nvGrpSpPr>
              <p:cNvPr id="837" name="Group 836">
                <a:extLst>
                  <a:ext uri="{FF2B5EF4-FFF2-40B4-BE49-F238E27FC236}">
                    <a16:creationId xmlns:a16="http://schemas.microsoft.com/office/drawing/2014/main" id="{15830E29-7AA3-4145-A60E-26167DA9B0EC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39" name="Trapezoid 7">
                  <a:extLst>
                    <a:ext uri="{FF2B5EF4-FFF2-40B4-BE49-F238E27FC236}">
                      <a16:creationId xmlns:a16="http://schemas.microsoft.com/office/drawing/2014/main" id="{2B3905D4-D489-4648-B514-4E6F57C3CFA7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0" name="Oval 839">
                  <a:extLst>
                    <a:ext uri="{FF2B5EF4-FFF2-40B4-BE49-F238E27FC236}">
                      <a16:creationId xmlns:a16="http://schemas.microsoft.com/office/drawing/2014/main" id="{F44B6D95-6D41-4D32-9254-F116352A79C9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8" name="Freeform 580">
                <a:extLst>
                  <a:ext uri="{FF2B5EF4-FFF2-40B4-BE49-F238E27FC236}">
                    <a16:creationId xmlns:a16="http://schemas.microsoft.com/office/drawing/2014/main" id="{A92A07EC-6C83-400A-96CA-221E87D60245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B57CF33D-365C-48BF-9F4E-55ECD0C8374E}"/>
                </a:ext>
              </a:extLst>
            </p:cNvPr>
            <p:cNvGrpSpPr/>
            <p:nvPr/>
          </p:nvGrpSpPr>
          <p:grpSpPr>
            <a:xfrm rot="19166536">
              <a:off x="1497158" y="3115626"/>
              <a:ext cx="83407" cy="137584"/>
              <a:chOff x="2108625" y="1400499"/>
              <a:chExt cx="866839" cy="1429890"/>
            </a:xfrm>
          </p:grpSpPr>
          <p:grpSp>
            <p:nvGrpSpPr>
              <p:cNvPr id="833" name="Group 832">
                <a:extLst>
                  <a:ext uri="{FF2B5EF4-FFF2-40B4-BE49-F238E27FC236}">
                    <a16:creationId xmlns:a16="http://schemas.microsoft.com/office/drawing/2014/main" id="{01825101-B191-4C35-8709-6C2CAD366E72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35" name="Trapezoid 7">
                  <a:extLst>
                    <a:ext uri="{FF2B5EF4-FFF2-40B4-BE49-F238E27FC236}">
                      <a16:creationId xmlns:a16="http://schemas.microsoft.com/office/drawing/2014/main" id="{8C829BEB-205F-444C-AECF-B9313EEF4012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6" name="Oval 835">
                  <a:extLst>
                    <a:ext uri="{FF2B5EF4-FFF2-40B4-BE49-F238E27FC236}">
                      <a16:creationId xmlns:a16="http://schemas.microsoft.com/office/drawing/2014/main" id="{3A6E5186-461F-4675-A3B8-BFD95FD8E2F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4" name="Freeform 576">
                <a:extLst>
                  <a:ext uri="{FF2B5EF4-FFF2-40B4-BE49-F238E27FC236}">
                    <a16:creationId xmlns:a16="http://schemas.microsoft.com/office/drawing/2014/main" id="{A38F9096-D3A5-42D6-82E4-32932AF82B4C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9253E082-5832-403F-B059-A3E19E9C9D02}"/>
                </a:ext>
              </a:extLst>
            </p:cNvPr>
            <p:cNvGrpSpPr/>
            <p:nvPr/>
          </p:nvGrpSpPr>
          <p:grpSpPr>
            <a:xfrm rot="19303099">
              <a:off x="1609398" y="3117291"/>
              <a:ext cx="83407" cy="137584"/>
              <a:chOff x="2108625" y="1400499"/>
              <a:chExt cx="866839" cy="1429890"/>
            </a:xfrm>
          </p:grpSpPr>
          <p:grpSp>
            <p:nvGrpSpPr>
              <p:cNvPr id="829" name="Group 828">
                <a:extLst>
                  <a:ext uri="{FF2B5EF4-FFF2-40B4-BE49-F238E27FC236}">
                    <a16:creationId xmlns:a16="http://schemas.microsoft.com/office/drawing/2014/main" id="{D4254B91-1032-41F0-BC02-4452C9F08D29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31" name="Trapezoid 7">
                  <a:extLst>
                    <a:ext uri="{FF2B5EF4-FFF2-40B4-BE49-F238E27FC236}">
                      <a16:creationId xmlns:a16="http://schemas.microsoft.com/office/drawing/2014/main" id="{9B1216C9-A144-49D2-A167-54B1DDB367B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Oval 831">
                  <a:extLst>
                    <a:ext uri="{FF2B5EF4-FFF2-40B4-BE49-F238E27FC236}">
                      <a16:creationId xmlns:a16="http://schemas.microsoft.com/office/drawing/2014/main" id="{BB79FB16-F490-4B4C-95DD-825698E9B68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0" name="Freeform 572">
                <a:extLst>
                  <a:ext uri="{FF2B5EF4-FFF2-40B4-BE49-F238E27FC236}">
                    <a16:creationId xmlns:a16="http://schemas.microsoft.com/office/drawing/2014/main" id="{2A4A90B7-D541-4D02-A12C-1E5700913321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7379705B-9A74-4D54-9010-75A6A875B737}"/>
                </a:ext>
              </a:extLst>
            </p:cNvPr>
            <p:cNvGrpSpPr/>
            <p:nvPr/>
          </p:nvGrpSpPr>
          <p:grpSpPr>
            <a:xfrm rot="20700000">
              <a:off x="1481937" y="2953299"/>
              <a:ext cx="83407" cy="137584"/>
              <a:chOff x="2108625" y="1400499"/>
              <a:chExt cx="866839" cy="1429890"/>
            </a:xfrm>
          </p:grpSpPr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89DB9205-80EB-4FBC-A721-AC96DFA554DA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27" name="Trapezoid 7">
                  <a:extLst>
                    <a:ext uri="{FF2B5EF4-FFF2-40B4-BE49-F238E27FC236}">
                      <a16:creationId xmlns:a16="http://schemas.microsoft.com/office/drawing/2014/main" id="{818B58A4-ED4B-474C-ABB0-FB9DA960AF48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8" name="Oval 827">
                  <a:extLst>
                    <a:ext uri="{FF2B5EF4-FFF2-40B4-BE49-F238E27FC236}">
                      <a16:creationId xmlns:a16="http://schemas.microsoft.com/office/drawing/2014/main" id="{0794BC69-172B-4BEA-9A14-F6674E791A1C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6" name="Freeform 568">
                <a:extLst>
                  <a:ext uri="{FF2B5EF4-FFF2-40B4-BE49-F238E27FC236}">
                    <a16:creationId xmlns:a16="http://schemas.microsoft.com/office/drawing/2014/main" id="{3FF28B2F-9055-4981-BA33-A749EC6F2258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60D3F8F1-3C6A-49DD-AF7B-1E333709D401}"/>
                </a:ext>
              </a:extLst>
            </p:cNvPr>
            <p:cNvGrpSpPr/>
            <p:nvPr/>
          </p:nvGrpSpPr>
          <p:grpSpPr>
            <a:xfrm rot="20836563">
              <a:off x="1594177" y="2954964"/>
              <a:ext cx="83407" cy="137584"/>
              <a:chOff x="2108625" y="1400499"/>
              <a:chExt cx="866839" cy="1429890"/>
            </a:xfrm>
          </p:grpSpPr>
          <p:grpSp>
            <p:nvGrpSpPr>
              <p:cNvPr id="821" name="Group 820">
                <a:extLst>
                  <a:ext uri="{FF2B5EF4-FFF2-40B4-BE49-F238E27FC236}">
                    <a16:creationId xmlns:a16="http://schemas.microsoft.com/office/drawing/2014/main" id="{6236C622-B48A-44A7-B464-7AD48AA63645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23" name="Trapezoid 7">
                  <a:extLst>
                    <a:ext uri="{FF2B5EF4-FFF2-40B4-BE49-F238E27FC236}">
                      <a16:creationId xmlns:a16="http://schemas.microsoft.com/office/drawing/2014/main" id="{B42C053C-19A5-4CAB-AE39-E90C3E6DFC8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Oval 823">
                  <a:extLst>
                    <a:ext uri="{FF2B5EF4-FFF2-40B4-BE49-F238E27FC236}">
                      <a16:creationId xmlns:a16="http://schemas.microsoft.com/office/drawing/2014/main" id="{3A52A4C3-9020-4A61-904E-10E22A60F892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2" name="Freeform 564">
                <a:extLst>
                  <a:ext uri="{FF2B5EF4-FFF2-40B4-BE49-F238E27FC236}">
                    <a16:creationId xmlns:a16="http://schemas.microsoft.com/office/drawing/2014/main" id="{E2586009-FA6A-454D-B00C-AE25A9FD2F7C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1" name="Group 790">
              <a:extLst>
                <a:ext uri="{FF2B5EF4-FFF2-40B4-BE49-F238E27FC236}">
                  <a16:creationId xmlns:a16="http://schemas.microsoft.com/office/drawing/2014/main" id="{1956584C-790F-4245-ADB4-9901D34B80E1}"/>
                </a:ext>
              </a:extLst>
            </p:cNvPr>
            <p:cNvGrpSpPr/>
            <p:nvPr/>
          </p:nvGrpSpPr>
          <p:grpSpPr>
            <a:xfrm>
              <a:off x="1514354" y="2771383"/>
              <a:ext cx="83407" cy="137584"/>
              <a:chOff x="2108625" y="1400499"/>
              <a:chExt cx="866839" cy="1429890"/>
            </a:xfrm>
          </p:grpSpPr>
          <p:grpSp>
            <p:nvGrpSpPr>
              <p:cNvPr id="817" name="Group 816">
                <a:extLst>
                  <a:ext uri="{FF2B5EF4-FFF2-40B4-BE49-F238E27FC236}">
                    <a16:creationId xmlns:a16="http://schemas.microsoft.com/office/drawing/2014/main" id="{EBF245E1-9801-46C1-8328-5D76D1676CF7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19" name="Trapezoid 7">
                  <a:extLst>
                    <a:ext uri="{FF2B5EF4-FFF2-40B4-BE49-F238E27FC236}">
                      <a16:creationId xmlns:a16="http://schemas.microsoft.com/office/drawing/2014/main" id="{E09594F3-F8B9-495F-8EBB-1A77E680362E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Oval 819">
                  <a:extLst>
                    <a:ext uri="{FF2B5EF4-FFF2-40B4-BE49-F238E27FC236}">
                      <a16:creationId xmlns:a16="http://schemas.microsoft.com/office/drawing/2014/main" id="{9AFA1BF9-A474-46FF-A2AF-F6CC76BD8B70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8" name="Freeform 560">
                <a:extLst>
                  <a:ext uri="{FF2B5EF4-FFF2-40B4-BE49-F238E27FC236}">
                    <a16:creationId xmlns:a16="http://schemas.microsoft.com/office/drawing/2014/main" id="{6C5654F0-D06A-4D62-ADA4-A324068272A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67049BD9-CE9C-4C15-9188-F7AE5ABB2550}"/>
                </a:ext>
              </a:extLst>
            </p:cNvPr>
            <p:cNvGrpSpPr/>
            <p:nvPr/>
          </p:nvGrpSpPr>
          <p:grpSpPr>
            <a:xfrm rot="136563">
              <a:off x="1629673" y="2779206"/>
              <a:ext cx="83407" cy="137584"/>
              <a:chOff x="2108625" y="1400499"/>
              <a:chExt cx="866839" cy="1429890"/>
            </a:xfrm>
          </p:grpSpPr>
          <p:grpSp>
            <p:nvGrpSpPr>
              <p:cNvPr id="813" name="Group 812">
                <a:extLst>
                  <a:ext uri="{FF2B5EF4-FFF2-40B4-BE49-F238E27FC236}">
                    <a16:creationId xmlns:a16="http://schemas.microsoft.com/office/drawing/2014/main" id="{BDA75BCA-1A6C-4909-9391-9D9663D7498F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15" name="Trapezoid 7">
                  <a:extLst>
                    <a:ext uri="{FF2B5EF4-FFF2-40B4-BE49-F238E27FC236}">
                      <a16:creationId xmlns:a16="http://schemas.microsoft.com/office/drawing/2014/main" id="{B23D019D-09B2-4B78-9E17-A20B7AEBED1A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6" name="Oval 815">
                  <a:extLst>
                    <a:ext uri="{FF2B5EF4-FFF2-40B4-BE49-F238E27FC236}">
                      <a16:creationId xmlns:a16="http://schemas.microsoft.com/office/drawing/2014/main" id="{3279B4CD-6D12-46C4-AF60-A07C8036762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4" name="Freeform 556">
                <a:extLst>
                  <a:ext uri="{FF2B5EF4-FFF2-40B4-BE49-F238E27FC236}">
                    <a16:creationId xmlns:a16="http://schemas.microsoft.com/office/drawing/2014/main" id="{7966C2F8-F6E5-4A12-BB19-43BD9B709319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E46EA841-17F6-47C6-B9EA-42BDD3226330}"/>
                </a:ext>
              </a:extLst>
            </p:cNvPr>
            <p:cNvGrpSpPr/>
            <p:nvPr/>
          </p:nvGrpSpPr>
          <p:grpSpPr>
            <a:xfrm>
              <a:off x="1586426" y="2607123"/>
              <a:ext cx="83407" cy="137584"/>
              <a:chOff x="2108625" y="1400499"/>
              <a:chExt cx="866839" cy="1429890"/>
            </a:xfrm>
          </p:grpSpPr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B24BA1B5-A5A2-4E74-A5E7-B2DFF6F81110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11" name="Trapezoid 7">
                  <a:extLst>
                    <a:ext uri="{FF2B5EF4-FFF2-40B4-BE49-F238E27FC236}">
                      <a16:creationId xmlns:a16="http://schemas.microsoft.com/office/drawing/2014/main" id="{E4C9C2B3-CCC0-437C-864D-EA8880BC2A3C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Oval 811">
                  <a:extLst>
                    <a:ext uri="{FF2B5EF4-FFF2-40B4-BE49-F238E27FC236}">
                      <a16:creationId xmlns:a16="http://schemas.microsoft.com/office/drawing/2014/main" id="{A124A04C-8810-4347-B229-33AE55D94A5B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0" name="Freeform 552">
                <a:extLst>
                  <a:ext uri="{FF2B5EF4-FFF2-40B4-BE49-F238E27FC236}">
                    <a16:creationId xmlns:a16="http://schemas.microsoft.com/office/drawing/2014/main" id="{826D9833-4303-49E3-A0D5-24F97750A64E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675800D2-0A26-4FAB-95F5-980C0BC4B057}"/>
                </a:ext>
              </a:extLst>
            </p:cNvPr>
            <p:cNvGrpSpPr/>
            <p:nvPr/>
          </p:nvGrpSpPr>
          <p:grpSpPr>
            <a:xfrm rot="136563">
              <a:off x="1695587" y="2624183"/>
              <a:ext cx="83407" cy="137584"/>
              <a:chOff x="2108625" y="1400499"/>
              <a:chExt cx="866839" cy="1429890"/>
            </a:xfrm>
          </p:grpSpPr>
          <p:grpSp>
            <p:nvGrpSpPr>
              <p:cNvPr id="805" name="Group 804">
                <a:extLst>
                  <a:ext uri="{FF2B5EF4-FFF2-40B4-BE49-F238E27FC236}">
                    <a16:creationId xmlns:a16="http://schemas.microsoft.com/office/drawing/2014/main" id="{1440FE14-A065-47C2-A726-71A8F6E23E39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07" name="Trapezoid 7">
                  <a:extLst>
                    <a:ext uri="{FF2B5EF4-FFF2-40B4-BE49-F238E27FC236}">
                      <a16:creationId xmlns:a16="http://schemas.microsoft.com/office/drawing/2014/main" id="{4CE12F65-D248-4392-BD90-F00D2598827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E557C2D4-7795-40F0-8DA9-3D7A3C8450BD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6" name="Freeform 548">
                <a:extLst>
                  <a:ext uri="{FF2B5EF4-FFF2-40B4-BE49-F238E27FC236}">
                    <a16:creationId xmlns:a16="http://schemas.microsoft.com/office/drawing/2014/main" id="{251D4234-7FC6-47C0-91F0-1D9AFC6CC437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D092D997-3803-412E-8184-EF3A8FFE80A8}"/>
                </a:ext>
              </a:extLst>
            </p:cNvPr>
            <p:cNvGrpSpPr/>
            <p:nvPr/>
          </p:nvGrpSpPr>
          <p:grpSpPr>
            <a:xfrm>
              <a:off x="1643384" y="2455573"/>
              <a:ext cx="83407" cy="137584"/>
              <a:chOff x="2108625" y="1400499"/>
              <a:chExt cx="866839" cy="1429890"/>
            </a:xfrm>
          </p:grpSpPr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8094C3AF-0DAC-41D2-B900-DFBBF897D1EB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803" name="Trapezoid 7">
                  <a:extLst>
                    <a:ext uri="{FF2B5EF4-FFF2-40B4-BE49-F238E27FC236}">
                      <a16:creationId xmlns:a16="http://schemas.microsoft.com/office/drawing/2014/main" id="{478F1FC9-20FB-4304-BFAD-4C358D6833FF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512F0DCB-5785-4ACD-B0A9-080D695675AF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2" name="Freeform 544">
                <a:extLst>
                  <a:ext uri="{FF2B5EF4-FFF2-40B4-BE49-F238E27FC236}">
                    <a16:creationId xmlns:a16="http://schemas.microsoft.com/office/drawing/2014/main" id="{4E5AC71E-E7ED-4107-9291-67D4D70DFAEA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3ACC23A7-7A9F-4779-B975-6E5676D7261F}"/>
                </a:ext>
              </a:extLst>
            </p:cNvPr>
            <p:cNvGrpSpPr/>
            <p:nvPr/>
          </p:nvGrpSpPr>
          <p:grpSpPr>
            <a:xfrm rot="136563">
              <a:off x="1752545" y="2472633"/>
              <a:ext cx="83407" cy="137584"/>
              <a:chOff x="2108625" y="1400499"/>
              <a:chExt cx="866839" cy="1429890"/>
            </a:xfrm>
          </p:grpSpPr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D966D93A-47F4-45DF-8501-59F716681C64}"/>
                  </a:ext>
                </a:extLst>
              </p:cNvPr>
              <p:cNvGrpSpPr/>
              <p:nvPr/>
            </p:nvGrpSpPr>
            <p:grpSpPr>
              <a:xfrm rot="730217">
                <a:off x="2108625" y="1400499"/>
                <a:ext cx="866839" cy="1429890"/>
                <a:chOff x="2345099" y="2070448"/>
                <a:chExt cx="537756" cy="856442"/>
              </a:xfrm>
            </p:grpSpPr>
            <p:sp>
              <p:nvSpPr>
                <p:cNvPr id="799" name="Trapezoid 7">
                  <a:extLst>
                    <a:ext uri="{FF2B5EF4-FFF2-40B4-BE49-F238E27FC236}">
                      <a16:creationId xmlns:a16="http://schemas.microsoft.com/office/drawing/2014/main" id="{361A42E8-A792-49C5-90EB-B606CFE9BCEB}"/>
                    </a:ext>
                  </a:extLst>
                </p:cNvPr>
                <p:cNvSpPr/>
                <p:nvPr/>
              </p:nvSpPr>
              <p:spPr>
                <a:xfrm rot="16885442">
                  <a:off x="2095812" y="2319735"/>
                  <a:ext cx="825754" cy="327180"/>
                </a:xfrm>
                <a:custGeom>
                  <a:avLst/>
                  <a:gdLst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820766 w 820766"/>
                    <a:gd name="connsiteY3" fmla="*/ 369720 h 369720"/>
                    <a:gd name="connsiteX4" fmla="*/ 0 w 820766"/>
                    <a:gd name="connsiteY4" fmla="*/ 369720 h 369720"/>
                    <a:gd name="connsiteX0" fmla="*/ 0 w 820766"/>
                    <a:gd name="connsiteY0" fmla="*/ 369720 h 369720"/>
                    <a:gd name="connsiteX1" fmla="*/ 92430 w 820766"/>
                    <a:gd name="connsiteY1" fmla="*/ 0 h 369720"/>
                    <a:gd name="connsiteX2" fmla="*/ 728336 w 820766"/>
                    <a:gd name="connsiteY2" fmla="*/ 0 h 369720"/>
                    <a:gd name="connsiteX3" fmla="*/ 796579 w 820766"/>
                    <a:gd name="connsiteY3" fmla="*/ 174380 h 369720"/>
                    <a:gd name="connsiteX4" fmla="*/ 820766 w 820766"/>
                    <a:gd name="connsiteY4" fmla="*/ 369720 h 369720"/>
                    <a:gd name="connsiteX5" fmla="*/ 0 w 820766"/>
                    <a:gd name="connsiteY5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92430 w 820766"/>
                    <a:gd name="connsiteY2" fmla="*/ 0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69720 h 369720"/>
                    <a:gd name="connsiteX1" fmla="*/ 12455 w 820766"/>
                    <a:gd name="connsiteY1" fmla="*/ 169775 h 369720"/>
                    <a:gd name="connsiteX2" fmla="*/ 111473 w 820766"/>
                    <a:gd name="connsiteY2" fmla="*/ 14864 h 369720"/>
                    <a:gd name="connsiteX3" fmla="*/ 728336 w 820766"/>
                    <a:gd name="connsiteY3" fmla="*/ 0 h 369720"/>
                    <a:gd name="connsiteX4" fmla="*/ 796579 w 820766"/>
                    <a:gd name="connsiteY4" fmla="*/ 174380 h 369720"/>
                    <a:gd name="connsiteX5" fmla="*/ 820766 w 820766"/>
                    <a:gd name="connsiteY5" fmla="*/ 369720 h 369720"/>
                    <a:gd name="connsiteX6" fmla="*/ 0 w 820766"/>
                    <a:gd name="connsiteY6" fmla="*/ 369720 h 369720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70825 w 820766"/>
                    <a:gd name="connsiteY3" fmla="*/ 4776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54856 h 354856"/>
                    <a:gd name="connsiteX1" fmla="*/ 12455 w 820766"/>
                    <a:gd name="connsiteY1" fmla="*/ 154911 h 354856"/>
                    <a:gd name="connsiteX2" fmla="*/ 111473 w 820766"/>
                    <a:gd name="connsiteY2" fmla="*/ 0 h 354856"/>
                    <a:gd name="connsiteX3" fmla="*/ 643640 w 820766"/>
                    <a:gd name="connsiteY3" fmla="*/ 28980 h 354856"/>
                    <a:gd name="connsiteX4" fmla="*/ 796579 w 820766"/>
                    <a:gd name="connsiteY4" fmla="*/ 159516 h 354856"/>
                    <a:gd name="connsiteX5" fmla="*/ 820766 w 820766"/>
                    <a:gd name="connsiteY5" fmla="*/ 354856 h 354856"/>
                    <a:gd name="connsiteX6" fmla="*/ 0 w 820766"/>
                    <a:gd name="connsiteY6" fmla="*/ 354856 h 354856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47259 h 347259"/>
                    <a:gd name="connsiteX1" fmla="*/ 12455 w 820766"/>
                    <a:gd name="connsiteY1" fmla="*/ 147314 h 347259"/>
                    <a:gd name="connsiteX2" fmla="*/ 166469 w 820766"/>
                    <a:gd name="connsiteY2" fmla="*/ 0 h 347259"/>
                    <a:gd name="connsiteX3" fmla="*/ 643640 w 820766"/>
                    <a:gd name="connsiteY3" fmla="*/ 21383 h 347259"/>
                    <a:gd name="connsiteX4" fmla="*/ 796579 w 820766"/>
                    <a:gd name="connsiteY4" fmla="*/ 151919 h 347259"/>
                    <a:gd name="connsiteX5" fmla="*/ 820766 w 820766"/>
                    <a:gd name="connsiteY5" fmla="*/ 347259 h 347259"/>
                    <a:gd name="connsiteX6" fmla="*/ 0 w 820766"/>
                    <a:gd name="connsiteY6" fmla="*/ 347259 h 347259"/>
                    <a:gd name="connsiteX0" fmla="*/ 0 w 820766"/>
                    <a:gd name="connsiteY0" fmla="*/ 327180 h 327180"/>
                    <a:gd name="connsiteX1" fmla="*/ 12455 w 820766"/>
                    <a:gd name="connsiteY1" fmla="*/ 127235 h 327180"/>
                    <a:gd name="connsiteX2" fmla="*/ 146469 w 820766"/>
                    <a:gd name="connsiteY2" fmla="*/ 0 h 327180"/>
                    <a:gd name="connsiteX3" fmla="*/ 643640 w 820766"/>
                    <a:gd name="connsiteY3" fmla="*/ 1304 h 327180"/>
                    <a:gd name="connsiteX4" fmla="*/ 796579 w 820766"/>
                    <a:gd name="connsiteY4" fmla="*/ 131840 h 327180"/>
                    <a:gd name="connsiteX5" fmla="*/ 820766 w 820766"/>
                    <a:gd name="connsiteY5" fmla="*/ 327180 h 327180"/>
                    <a:gd name="connsiteX6" fmla="*/ 0 w 820766"/>
                    <a:gd name="connsiteY6" fmla="*/ 327180 h 327180"/>
                    <a:gd name="connsiteX0" fmla="*/ 4988 w 825754"/>
                    <a:gd name="connsiteY0" fmla="*/ 327180 h 327180"/>
                    <a:gd name="connsiteX1" fmla="*/ 17443 w 825754"/>
                    <a:gd name="connsiteY1" fmla="*/ 127235 h 327180"/>
                    <a:gd name="connsiteX2" fmla="*/ 151457 w 825754"/>
                    <a:gd name="connsiteY2" fmla="*/ 0 h 327180"/>
                    <a:gd name="connsiteX3" fmla="*/ 648628 w 825754"/>
                    <a:gd name="connsiteY3" fmla="*/ 1304 h 327180"/>
                    <a:gd name="connsiteX4" fmla="*/ 801567 w 825754"/>
                    <a:gd name="connsiteY4" fmla="*/ 131840 h 327180"/>
                    <a:gd name="connsiteX5" fmla="*/ 825754 w 825754"/>
                    <a:gd name="connsiteY5" fmla="*/ 327180 h 327180"/>
                    <a:gd name="connsiteX6" fmla="*/ 4988 w 825754"/>
                    <a:gd name="connsiteY6" fmla="*/ 327180 h 327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5754" h="327180">
                      <a:moveTo>
                        <a:pt x="4988" y="327180"/>
                      </a:moveTo>
                      <a:cubicBezTo>
                        <a:pt x="-5758" y="261760"/>
                        <a:pt x="1989" y="195276"/>
                        <a:pt x="17443" y="127235"/>
                      </a:cubicBezTo>
                      <a:cubicBezTo>
                        <a:pt x="55395" y="64796"/>
                        <a:pt x="77419" y="2905"/>
                        <a:pt x="151457" y="0"/>
                      </a:cubicBezTo>
                      <a:lnTo>
                        <a:pt x="648628" y="1304"/>
                      </a:lnTo>
                      <a:cubicBezTo>
                        <a:pt x="696423" y="-6219"/>
                        <a:pt x="786014" y="74041"/>
                        <a:pt x="801567" y="131840"/>
                      </a:cubicBezTo>
                      <a:lnTo>
                        <a:pt x="825754" y="327180"/>
                      </a:lnTo>
                      <a:lnTo>
                        <a:pt x="4988" y="327180"/>
                      </a:lnTo>
                      <a:close/>
                    </a:path>
                  </a:pathLst>
                </a:cu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Oval 799">
                  <a:extLst>
                    <a:ext uri="{FF2B5EF4-FFF2-40B4-BE49-F238E27FC236}">
                      <a16:creationId xmlns:a16="http://schemas.microsoft.com/office/drawing/2014/main" id="{609CA09F-72D0-4B22-9A6E-7168E4837797}"/>
                    </a:ext>
                  </a:extLst>
                </p:cNvPr>
                <p:cNvSpPr/>
                <p:nvPr/>
              </p:nvSpPr>
              <p:spPr>
                <a:xfrm rot="805025">
                  <a:off x="2467448" y="2098682"/>
                  <a:ext cx="415407" cy="828208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8" name="Freeform 540">
                <a:extLst>
                  <a:ext uri="{FF2B5EF4-FFF2-40B4-BE49-F238E27FC236}">
                    <a16:creationId xmlns:a16="http://schemas.microsoft.com/office/drawing/2014/main" id="{7C432565-EB57-4B1A-980F-6D67F5615FAD}"/>
                  </a:ext>
                </a:extLst>
              </p:cNvPr>
              <p:cNvSpPr/>
              <p:nvPr/>
            </p:nvSpPr>
            <p:spPr>
              <a:xfrm>
                <a:off x="2356811" y="1672862"/>
                <a:ext cx="499624" cy="972820"/>
              </a:xfrm>
              <a:custGeom>
                <a:avLst/>
                <a:gdLst>
                  <a:gd name="connsiteX0" fmla="*/ 68760 w 543740"/>
                  <a:gd name="connsiteY0" fmla="*/ 1122680 h 1122680"/>
                  <a:gd name="connsiteX1" fmla="*/ 180 w 543740"/>
                  <a:gd name="connsiteY1" fmla="*/ 919480 h 1122680"/>
                  <a:gd name="connsiteX2" fmla="*/ 53520 w 543740"/>
                  <a:gd name="connsiteY2" fmla="*/ 586740 h 1122680"/>
                  <a:gd name="connsiteX3" fmla="*/ 188140 w 543740"/>
                  <a:gd name="connsiteY3" fmla="*/ 279400 h 1122680"/>
                  <a:gd name="connsiteX4" fmla="*/ 365940 w 543740"/>
                  <a:gd name="connsiteY4" fmla="*/ 73660 h 1122680"/>
                  <a:gd name="connsiteX5" fmla="*/ 543740 w 543740"/>
                  <a:gd name="connsiteY5" fmla="*/ 0 h 1122680"/>
                  <a:gd name="connsiteX0" fmla="*/ 74137 w 549117"/>
                  <a:gd name="connsiteY0" fmla="*/ 1122680 h 1122680"/>
                  <a:gd name="connsiteX1" fmla="*/ 5557 w 549117"/>
                  <a:gd name="connsiteY1" fmla="*/ 919480 h 1122680"/>
                  <a:gd name="connsiteX2" fmla="*/ 25397 w 549117"/>
                  <a:gd name="connsiteY2" fmla="*/ 613122 h 1122680"/>
                  <a:gd name="connsiteX3" fmla="*/ 193517 w 549117"/>
                  <a:gd name="connsiteY3" fmla="*/ 279400 h 1122680"/>
                  <a:gd name="connsiteX4" fmla="*/ 371317 w 549117"/>
                  <a:gd name="connsiteY4" fmla="*/ 73660 h 1122680"/>
                  <a:gd name="connsiteX5" fmla="*/ 549117 w 549117"/>
                  <a:gd name="connsiteY5" fmla="*/ 0 h 112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9117" h="1122680">
                    <a:moveTo>
                      <a:pt x="74137" y="1122680"/>
                    </a:moveTo>
                    <a:cubicBezTo>
                      <a:pt x="41117" y="1065741"/>
                      <a:pt x="13680" y="1004406"/>
                      <a:pt x="5557" y="919480"/>
                    </a:cubicBezTo>
                    <a:cubicBezTo>
                      <a:pt x="-2566" y="834554"/>
                      <a:pt x="-5930" y="719802"/>
                      <a:pt x="25397" y="613122"/>
                    </a:cubicBezTo>
                    <a:cubicBezTo>
                      <a:pt x="56724" y="506442"/>
                      <a:pt x="135864" y="369310"/>
                      <a:pt x="193517" y="279400"/>
                    </a:cubicBezTo>
                    <a:cubicBezTo>
                      <a:pt x="251170" y="189490"/>
                      <a:pt x="312050" y="120227"/>
                      <a:pt x="371317" y="73660"/>
                    </a:cubicBezTo>
                    <a:cubicBezTo>
                      <a:pt x="430584" y="27093"/>
                      <a:pt x="489850" y="13546"/>
                      <a:pt x="549117" y="0"/>
                    </a:cubicBezTo>
                  </a:path>
                </a:pathLst>
              </a:custGeom>
              <a:noFill/>
              <a:ln>
                <a:solidFill>
                  <a:srgbClr val="FF505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AE62A7-87F0-4528-9341-D1AB942EB61F}"/>
              </a:ext>
            </a:extLst>
          </p:cNvPr>
          <p:cNvGrpSpPr/>
          <p:nvPr/>
        </p:nvGrpSpPr>
        <p:grpSpPr>
          <a:xfrm rot="10800000">
            <a:off x="4083032" y="1771689"/>
            <a:ext cx="4309285" cy="2709062"/>
            <a:chOff x="8029888" y="4335694"/>
            <a:chExt cx="2393896" cy="1506344"/>
          </a:xfrm>
        </p:grpSpPr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A1A95038-4BE0-4D92-9CC8-26F975853DE5}"/>
                </a:ext>
              </a:extLst>
            </p:cNvPr>
            <p:cNvGrpSpPr/>
            <p:nvPr/>
          </p:nvGrpSpPr>
          <p:grpSpPr>
            <a:xfrm>
              <a:off x="8029888" y="4335694"/>
              <a:ext cx="2393896" cy="1506344"/>
              <a:chOff x="1116870" y="-609536"/>
              <a:chExt cx="6585225" cy="4143712"/>
            </a:xfrm>
          </p:grpSpPr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6F63BCD6-A44A-445C-AFA7-FC82B1D8A237}"/>
                  </a:ext>
                </a:extLst>
              </p:cNvPr>
              <p:cNvGrpSpPr/>
              <p:nvPr/>
            </p:nvGrpSpPr>
            <p:grpSpPr>
              <a:xfrm>
                <a:off x="1116870" y="-609536"/>
                <a:ext cx="6585225" cy="3069816"/>
                <a:chOff x="905027" y="940365"/>
                <a:chExt cx="6585225" cy="3069816"/>
              </a:xfrm>
            </p:grpSpPr>
            <p:sp>
              <p:nvSpPr>
                <p:cNvPr id="767" name="Chord 766">
                  <a:extLst>
                    <a:ext uri="{FF2B5EF4-FFF2-40B4-BE49-F238E27FC236}">
                      <a16:creationId xmlns:a16="http://schemas.microsoft.com/office/drawing/2014/main" id="{F487549F-5030-4909-A190-1A3C8BD79DA4}"/>
                    </a:ext>
                  </a:extLst>
                </p:cNvPr>
                <p:cNvSpPr/>
                <p:nvPr/>
              </p:nvSpPr>
              <p:spPr>
                <a:xfrm>
                  <a:off x="1075175" y="940365"/>
                  <a:ext cx="6310364" cy="3069816"/>
                </a:xfrm>
                <a:prstGeom prst="chord">
                  <a:avLst>
                    <a:gd name="adj1" fmla="val 21595788"/>
                    <a:gd name="adj2" fmla="val 10805289"/>
                  </a:avLst>
                </a:prstGeom>
                <a:solidFill>
                  <a:srgbClr val="B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Rectangle 509">
                  <a:extLst>
                    <a:ext uri="{FF2B5EF4-FFF2-40B4-BE49-F238E27FC236}">
                      <a16:creationId xmlns:a16="http://schemas.microsoft.com/office/drawing/2014/main" id="{2A8D645C-738B-4C35-9FBF-FCF2E2FE44EC}"/>
                    </a:ext>
                  </a:extLst>
                </p:cNvPr>
                <p:cNvSpPr/>
                <p:nvPr/>
              </p:nvSpPr>
              <p:spPr>
                <a:xfrm>
                  <a:off x="905027" y="2174692"/>
                  <a:ext cx="6585225" cy="321777"/>
                </a:xfrm>
                <a:custGeom>
                  <a:avLst/>
                  <a:gdLst>
                    <a:gd name="connsiteX0" fmla="*/ 0 w 2296119"/>
                    <a:gd name="connsiteY0" fmla="*/ 0 h 112212"/>
                    <a:gd name="connsiteX1" fmla="*/ 2296119 w 2296119"/>
                    <a:gd name="connsiteY1" fmla="*/ 0 h 112212"/>
                    <a:gd name="connsiteX2" fmla="*/ 2296119 w 2296119"/>
                    <a:gd name="connsiteY2" fmla="*/ 112212 h 112212"/>
                    <a:gd name="connsiteX3" fmla="*/ 0 w 2296119"/>
                    <a:gd name="connsiteY3" fmla="*/ 112212 h 112212"/>
                    <a:gd name="connsiteX4" fmla="*/ 0 w 2296119"/>
                    <a:gd name="connsiteY4" fmla="*/ 0 h 112212"/>
                    <a:gd name="connsiteX0" fmla="*/ 0 w 2331838"/>
                    <a:gd name="connsiteY0" fmla="*/ 0 h 112212"/>
                    <a:gd name="connsiteX1" fmla="*/ 2296119 w 2331838"/>
                    <a:gd name="connsiteY1" fmla="*/ 0 h 112212"/>
                    <a:gd name="connsiteX2" fmla="*/ 2331838 w 2331838"/>
                    <a:gd name="connsiteY2" fmla="*/ 107449 h 112212"/>
                    <a:gd name="connsiteX3" fmla="*/ 0 w 2331838"/>
                    <a:gd name="connsiteY3" fmla="*/ 112212 h 112212"/>
                    <a:gd name="connsiteX4" fmla="*/ 0 w 2331838"/>
                    <a:gd name="connsiteY4" fmla="*/ 0 h 112212"/>
                    <a:gd name="connsiteX0" fmla="*/ 0 w 2334219"/>
                    <a:gd name="connsiteY0" fmla="*/ 0 h 114593"/>
                    <a:gd name="connsiteX1" fmla="*/ 2296119 w 2334219"/>
                    <a:gd name="connsiteY1" fmla="*/ 0 h 114593"/>
                    <a:gd name="connsiteX2" fmla="*/ 2334219 w 2334219"/>
                    <a:gd name="connsiteY2" fmla="*/ 114593 h 114593"/>
                    <a:gd name="connsiteX3" fmla="*/ 0 w 2334219"/>
                    <a:gd name="connsiteY3" fmla="*/ 112212 h 114593"/>
                    <a:gd name="connsiteX4" fmla="*/ 0 w 2334219"/>
                    <a:gd name="connsiteY4" fmla="*/ 0 h 114593"/>
                    <a:gd name="connsiteX0" fmla="*/ 0 w 2346125"/>
                    <a:gd name="connsiteY0" fmla="*/ 0 h 114593"/>
                    <a:gd name="connsiteX1" fmla="*/ 2308025 w 2346125"/>
                    <a:gd name="connsiteY1" fmla="*/ 0 h 114593"/>
                    <a:gd name="connsiteX2" fmla="*/ 2346125 w 2346125"/>
                    <a:gd name="connsiteY2" fmla="*/ 114593 h 114593"/>
                    <a:gd name="connsiteX3" fmla="*/ 11906 w 2346125"/>
                    <a:gd name="connsiteY3" fmla="*/ 112212 h 114593"/>
                    <a:gd name="connsiteX4" fmla="*/ 0 w 2346125"/>
                    <a:gd name="connsiteY4" fmla="*/ 0 h 114593"/>
                    <a:gd name="connsiteX0" fmla="*/ 50006 w 2396131"/>
                    <a:gd name="connsiteY0" fmla="*/ 0 h 116974"/>
                    <a:gd name="connsiteX1" fmla="*/ 2358031 w 2396131"/>
                    <a:gd name="connsiteY1" fmla="*/ 0 h 116974"/>
                    <a:gd name="connsiteX2" fmla="*/ 2396131 w 2396131"/>
                    <a:gd name="connsiteY2" fmla="*/ 114593 h 116974"/>
                    <a:gd name="connsiteX3" fmla="*/ 0 w 2396131"/>
                    <a:gd name="connsiteY3" fmla="*/ 116974 h 116974"/>
                    <a:gd name="connsiteX4" fmla="*/ 50006 w 2396131"/>
                    <a:gd name="connsiteY4" fmla="*/ 0 h 116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131" h="116974">
                      <a:moveTo>
                        <a:pt x="50006" y="0"/>
                      </a:moveTo>
                      <a:lnTo>
                        <a:pt x="2358031" y="0"/>
                      </a:lnTo>
                      <a:lnTo>
                        <a:pt x="2396131" y="114593"/>
                      </a:lnTo>
                      <a:lnTo>
                        <a:pt x="0" y="116974"/>
                      </a:lnTo>
                      <a:lnTo>
                        <a:pt x="50006" y="0"/>
                      </a:lnTo>
                      <a:close/>
                    </a:path>
                  </a:pathLst>
                </a:custGeom>
                <a:solidFill>
                  <a:srgbClr val="B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EE666EF8-0EC1-4123-A707-37FE03E0AD85}"/>
                  </a:ext>
                </a:extLst>
              </p:cNvPr>
              <p:cNvGrpSpPr/>
              <p:nvPr/>
            </p:nvGrpSpPr>
            <p:grpSpPr>
              <a:xfrm>
                <a:off x="1208337" y="737368"/>
                <a:ext cx="6397380" cy="2796808"/>
                <a:chOff x="1232613" y="825673"/>
                <a:chExt cx="6397380" cy="2796808"/>
              </a:xfrm>
            </p:grpSpPr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C62512E-B4EA-4AC2-A5D2-558099E7BF50}"/>
                    </a:ext>
                  </a:extLst>
                </p:cNvPr>
                <p:cNvGrpSpPr/>
                <p:nvPr/>
              </p:nvGrpSpPr>
              <p:grpSpPr>
                <a:xfrm>
                  <a:off x="1332019" y="1059677"/>
                  <a:ext cx="6066497" cy="2562804"/>
                  <a:chOff x="1386541" y="1273853"/>
                  <a:chExt cx="6066497" cy="2562804"/>
                </a:xfrm>
              </p:grpSpPr>
              <p:grpSp>
                <p:nvGrpSpPr>
                  <p:cNvPr id="727" name="Group 726">
                    <a:extLst>
                      <a:ext uri="{FF2B5EF4-FFF2-40B4-BE49-F238E27FC236}">
                        <a16:creationId xmlns:a16="http://schemas.microsoft.com/office/drawing/2014/main" id="{674775E8-A1BC-48F3-8BCA-D33E9335E37A}"/>
                      </a:ext>
                    </a:extLst>
                  </p:cNvPr>
                  <p:cNvGrpSpPr/>
                  <p:nvPr/>
                </p:nvGrpSpPr>
                <p:grpSpPr>
                  <a:xfrm rot="12768714">
                    <a:off x="1386541" y="1273853"/>
                    <a:ext cx="371729" cy="1285782"/>
                    <a:chOff x="8193611" y="494811"/>
                    <a:chExt cx="697197" cy="3236231"/>
                  </a:xfrm>
                </p:grpSpPr>
                <p:sp>
                  <p:nvSpPr>
                    <p:cNvPr id="765" name="Isosceles Triangle 3">
                      <a:extLst>
                        <a:ext uri="{FF2B5EF4-FFF2-40B4-BE49-F238E27FC236}">
                          <a16:creationId xmlns:a16="http://schemas.microsoft.com/office/drawing/2014/main" id="{560BE1FF-2408-4765-B15E-6992C07CDA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193611" y="494811"/>
                      <a:ext cx="691433" cy="3236231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21442 w 540397"/>
                        <a:gd name="connsiteY4" fmla="*/ 741765 h 2190415"/>
                        <a:gd name="connsiteX5" fmla="*/ 303303 w 540397"/>
                        <a:gd name="connsiteY5" fmla="*/ 1073714 h 2190415"/>
                        <a:gd name="connsiteX6" fmla="*/ 488575 w 540397"/>
                        <a:gd name="connsiteY6" fmla="*/ 1901623 h 2190415"/>
                        <a:gd name="connsiteX7" fmla="*/ 489421 w 540397"/>
                        <a:gd name="connsiteY7" fmla="*/ 2190415 h 2190415"/>
                        <a:gd name="connsiteX8" fmla="*/ 36267 w 540397"/>
                        <a:gd name="connsiteY8" fmla="*/ 2190415 h 2190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40397" h="2190415">
                          <a:moveTo>
                            <a:pt x="36267" y="2190415"/>
                          </a:moveTo>
                          <a:cubicBezTo>
                            <a:pt x="219687" y="1327264"/>
                            <a:pt x="-33864" y="1321870"/>
                            <a:pt x="3899" y="871413"/>
                          </a:cubicBezTo>
                          <a:cubicBezTo>
                            <a:pt x="83471" y="647533"/>
                            <a:pt x="68740" y="576792"/>
                            <a:pt x="471993" y="69691"/>
                          </a:cubicBezTo>
                          <a:cubicBezTo>
                            <a:pt x="538315" y="-33861"/>
                            <a:pt x="555549" y="-30361"/>
                            <a:pt x="527434" y="136976"/>
                          </a:cubicBezTo>
                          <a:cubicBezTo>
                            <a:pt x="505692" y="249713"/>
                            <a:pt x="358797" y="585642"/>
                            <a:pt x="321442" y="741765"/>
                          </a:cubicBezTo>
                          <a:cubicBezTo>
                            <a:pt x="284087" y="897888"/>
                            <a:pt x="278797" y="881129"/>
                            <a:pt x="303303" y="1073714"/>
                          </a:cubicBezTo>
                          <a:cubicBezTo>
                            <a:pt x="349158" y="1329962"/>
                            <a:pt x="442720" y="1645375"/>
                            <a:pt x="488575" y="1901623"/>
                          </a:cubicBezTo>
                          <a:cubicBezTo>
                            <a:pt x="559196" y="2084908"/>
                            <a:pt x="489139" y="2094151"/>
                            <a:pt x="489421" y="2190415"/>
                          </a:cubicBezTo>
                          <a:lnTo>
                            <a:pt x="36267" y="2190415"/>
                          </a:lnTo>
                          <a:close/>
                        </a:path>
                      </a:pathLst>
                    </a:custGeom>
                    <a:solidFill>
                      <a:srgbClr val="B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Isosceles Triangle 3">
                      <a:extLst>
                        <a:ext uri="{FF2B5EF4-FFF2-40B4-BE49-F238E27FC236}">
                          <a16:creationId xmlns:a16="http://schemas.microsoft.com/office/drawing/2014/main" id="{BE167779-191B-411F-A7C4-546150AA5C2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241106" y="540544"/>
                      <a:ext cx="649702" cy="3178544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77215 w 540397"/>
                        <a:gd name="connsiteY4" fmla="*/ 1034555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20119"/>
                        <a:gd name="connsiteY0" fmla="*/ 2182325 h 2182325"/>
                        <a:gd name="connsiteX1" fmla="*/ 3899 w 520119"/>
                        <a:gd name="connsiteY1" fmla="*/ 863323 h 2182325"/>
                        <a:gd name="connsiteX2" fmla="*/ 471993 w 520119"/>
                        <a:gd name="connsiteY2" fmla="*/ 61601 h 2182325"/>
                        <a:gd name="connsiteX3" fmla="*/ 482217 w 520119"/>
                        <a:gd name="connsiteY3" fmla="*/ 150641 h 2182325"/>
                        <a:gd name="connsiteX4" fmla="*/ 77215 w 520119"/>
                        <a:gd name="connsiteY4" fmla="*/ 1026465 h 2182325"/>
                        <a:gd name="connsiteX5" fmla="*/ 488575 w 520119"/>
                        <a:gd name="connsiteY5" fmla="*/ 1893533 h 2182325"/>
                        <a:gd name="connsiteX6" fmla="*/ 489421 w 520119"/>
                        <a:gd name="connsiteY6" fmla="*/ 2182325 h 2182325"/>
                        <a:gd name="connsiteX7" fmla="*/ 36267 w 520119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488575 w 512822"/>
                        <a:gd name="connsiteY5" fmla="*/ 1893533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207221 w 512822"/>
                        <a:gd name="connsiteY5" fmla="*/ 1562858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77215 w 512822"/>
                        <a:gd name="connsiteY5" fmla="*/ 1026465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62143 w 512822"/>
                        <a:gd name="connsiteY5" fmla="*/ 952498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07782"/>
                        <a:gd name="connsiteY0" fmla="*/ 2187892 h 2187892"/>
                        <a:gd name="connsiteX1" fmla="*/ 3899 w 507782"/>
                        <a:gd name="connsiteY1" fmla="*/ 868890 h 2187892"/>
                        <a:gd name="connsiteX2" fmla="*/ 462518 w 507782"/>
                        <a:gd name="connsiteY2" fmla="*/ 58822 h 2187892"/>
                        <a:gd name="connsiteX3" fmla="*/ 482217 w 507782"/>
                        <a:gd name="connsiteY3" fmla="*/ 156208 h 2187892"/>
                        <a:gd name="connsiteX4" fmla="*/ 261153 w 507782"/>
                        <a:gd name="connsiteY4" fmla="*/ 460777 h 2187892"/>
                        <a:gd name="connsiteX5" fmla="*/ 62143 w 507782"/>
                        <a:gd name="connsiteY5" fmla="*/ 958065 h 2187892"/>
                        <a:gd name="connsiteX6" fmla="*/ 207221 w 507782"/>
                        <a:gd name="connsiteY6" fmla="*/ 1568425 h 2187892"/>
                        <a:gd name="connsiteX7" fmla="*/ 238213 w 507782"/>
                        <a:gd name="connsiteY7" fmla="*/ 2187892 h 2187892"/>
                        <a:gd name="connsiteX8" fmla="*/ 36267 w 507782"/>
                        <a:gd name="connsiteY8" fmla="*/ 2187892 h 2187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07782" h="2187892">
                          <a:moveTo>
                            <a:pt x="36267" y="2187892"/>
                          </a:moveTo>
                          <a:cubicBezTo>
                            <a:pt x="219687" y="1324741"/>
                            <a:pt x="-33864" y="1319347"/>
                            <a:pt x="3899" y="868890"/>
                          </a:cubicBezTo>
                          <a:cubicBezTo>
                            <a:pt x="83471" y="645010"/>
                            <a:pt x="59265" y="565923"/>
                            <a:pt x="462518" y="58822"/>
                          </a:cubicBezTo>
                          <a:cubicBezTo>
                            <a:pt x="528840" y="-44730"/>
                            <a:pt x="510332" y="-11129"/>
                            <a:pt x="482217" y="156208"/>
                          </a:cubicBezTo>
                          <a:cubicBezTo>
                            <a:pt x="454613" y="221084"/>
                            <a:pt x="328653" y="314806"/>
                            <a:pt x="261153" y="460777"/>
                          </a:cubicBezTo>
                          <a:cubicBezTo>
                            <a:pt x="193653" y="606748"/>
                            <a:pt x="78668" y="772732"/>
                            <a:pt x="62143" y="958065"/>
                          </a:cubicBezTo>
                          <a:cubicBezTo>
                            <a:pt x="107998" y="1214313"/>
                            <a:pt x="161366" y="1312177"/>
                            <a:pt x="207221" y="1568425"/>
                          </a:cubicBezTo>
                          <a:cubicBezTo>
                            <a:pt x="277842" y="1751710"/>
                            <a:pt x="237931" y="2091628"/>
                            <a:pt x="238213" y="2187892"/>
                          </a:cubicBezTo>
                          <a:lnTo>
                            <a:pt x="36267" y="2187892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8" name="Group 727">
                    <a:extLst>
                      <a:ext uri="{FF2B5EF4-FFF2-40B4-BE49-F238E27FC236}">
                        <a16:creationId xmlns:a16="http://schemas.microsoft.com/office/drawing/2014/main" id="{B8BEFFEF-6636-4112-8554-9A1FC5D76FA7}"/>
                      </a:ext>
                    </a:extLst>
                  </p:cNvPr>
                  <p:cNvGrpSpPr/>
                  <p:nvPr/>
                </p:nvGrpSpPr>
                <p:grpSpPr>
                  <a:xfrm rot="9671214" flipH="1">
                    <a:off x="7081309" y="1560718"/>
                    <a:ext cx="371729" cy="1285782"/>
                    <a:chOff x="8193611" y="494811"/>
                    <a:chExt cx="697197" cy="3236231"/>
                  </a:xfrm>
                </p:grpSpPr>
                <p:sp>
                  <p:nvSpPr>
                    <p:cNvPr id="763" name="Isosceles Triangle 3">
                      <a:extLst>
                        <a:ext uri="{FF2B5EF4-FFF2-40B4-BE49-F238E27FC236}">
                          <a16:creationId xmlns:a16="http://schemas.microsoft.com/office/drawing/2014/main" id="{9A4CF2DC-4E01-4A57-930D-D46A4FD112B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193611" y="494811"/>
                      <a:ext cx="691433" cy="3236231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21442 w 540397"/>
                        <a:gd name="connsiteY4" fmla="*/ 741765 h 2190415"/>
                        <a:gd name="connsiteX5" fmla="*/ 303303 w 540397"/>
                        <a:gd name="connsiteY5" fmla="*/ 1073714 h 2190415"/>
                        <a:gd name="connsiteX6" fmla="*/ 488575 w 540397"/>
                        <a:gd name="connsiteY6" fmla="*/ 1901623 h 2190415"/>
                        <a:gd name="connsiteX7" fmla="*/ 489421 w 540397"/>
                        <a:gd name="connsiteY7" fmla="*/ 2190415 h 2190415"/>
                        <a:gd name="connsiteX8" fmla="*/ 36267 w 540397"/>
                        <a:gd name="connsiteY8" fmla="*/ 2190415 h 2190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40397" h="2190415">
                          <a:moveTo>
                            <a:pt x="36267" y="2190415"/>
                          </a:moveTo>
                          <a:cubicBezTo>
                            <a:pt x="219687" y="1327264"/>
                            <a:pt x="-33864" y="1321870"/>
                            <a:pt x="3899" y="871413"/>
                          </a:cubicBezTo>
                          <a:cubicBezTo>
                            <a:pt x="83471" y="647533"/>
                            <a:pt x="68740" y="576792"/>
                            <a:pt x="471993" y="69691"/>
                          </a:cubicBezTo>
                          <a:cubicBezTo>
                            <a:pt x="538315" y="-33861"/>
                            <a:pt x="555549" y="-30361"/>
                            <a:pt x="527434" y="136976"/>
                          </a:cubicBezTo>
                          <a:cubicBezTo>
                            <a:pt x="505692" y="249713"/>
                            <a:pt x="358797" y="585642"/>
                            <a:pt x="321442" y="741765"/>
                          </a:cubicBezTo>
                          <a:cubicBezTo>
                            <a:pt x="284087" y="897888"/>
                            <a:pt x="278797" y="881129"/>
                            <a:pt x="303303" y="1073714"/>
                          </a:cubicBezTo>
                          <a:cubicBezTo>
                            <a:pt x="349158" y="1329962"/>
                            <a:pt x="442720" y="1645375"/>
                            <a:pt x="488575" y="1901623"/>
                          </a:cubicBezTo>
                          <a:cubicBezTo>
                            <a:pt x="559196" y="2084908"/>
                            <a:pt x="489139" y="2094151"/>
                            <a:pt x="489421" y="2190415"/>
                          </a:cubicBezTo>
                          <a:lnTo>
                            <a:pt x="36267" y="2190415"/>
                          </a:lnTo>
                          <a:close/>
                        </a:path>
                      </a:pathLst>
                    </a:custGeom>
                    <a:solidFill>
                      <a:srgbClr val="B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Isosceles Triangle 3">
                      <a:extLst>
                        <a:ext uri="{FF2B5EF4-FFF2-40B4-BE49-F238E27FC236}">
                          <a16:creationId xmlns:a16="http://schemas.microsoft.com/office/drawing/2014/main" id="{C488CD20-4416-4A06-BD31-3282991EB48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241106" y="540544"/>
                      <a:ext cx="649702" cy="3178544"/>
                    </a:xfrm>
                    <a:custGeom>
                      <a:avLst/>
                      <a:gdLst>
                        <a:gd name="connsiteX0" fmla="*/ 0 w 542167"/>
                        <a:gd name="connsiteY0" fmla="*/ 2961685 h 2961685"/>
                        <a:gd name="connsiteX1" fmla="*/ 271084 w 542167"/>
                        <a:gd name="connsiteY1" fmla="*/ 0 h 2961685"/>
                        <a:gd name="connsiteX2" fmla="*/ 542167 w 542167"/>
                        <a:gd name="connsiteY2" fmla="*/ 2961685 h 2961685"/>
                        <a:gd name="connsiteX3" fmla="*/ 0 w 542167"/>
                        <a:gd name="connsiteY3" fmla="*/ 2961685 h 2961685"/>
                        <a:gd name="connsiteX0" fmla="*/ 0 w 542167"/>
                        <a:gd name="connsiteY0" fmla="*/ 2961685 h 2961685"/>
                        <a:gd name="connsiteX1" fmla="*/ 56645 w 542167"/>
                        <a:gd name="connsiteY1" fmla="*/ 1642683 h 2961685"/>
                        <a:gd name="connsiteX2" fmla="*/ 271084 w 542167"/>
                        <a:gd name="connsiteY2" fmla="*/ 0 h 2961685"/>
                        <a:gd name="connsiteX3" fmla="*/ 542167 w 542167"/>
                        <a:gd name="connsiteY3" fmla="*/ 2961685 h 2961685"/>
                        <a:gd name="connsiteX4" fmla="*/ 0 w 542167"/>
                        <a:gd name="connsiteY4" fmla="*/ 2961685 h 2961685"/>
                        <a:gd name="connsiteX0" fmla="*/ 40516 w 493670"/>
                        <a:gd name="connsiteY0" fmla="*/ 2961685 h 2961685"/>
                        <a:gd name="connsiteX1" fmla="*/ 8148 w 493670"/>
                        <a:gd name="connsiteY1" fmla="*/ 1642683 h 2961685"/>
                        <a:gd name="connsiteX2" fmla="*/ 222587 w 493670"/>
                        <a:gd name="connsiteY2" fmla="*/ 0 h 2961685"/>
                        <a:gd name="connsiteX3" fmla="*/ 493670 w 493670"/>
                        <a:gd name="connsiteY3" fmla="*/ 2961685 h 2961685"/>
                        <a:gd name="connsiteX4" fmla="*/ 40516 w 493670"/>
                        <a:gd name="connsiteY4" fmla="*/ 2961685 h 2961685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40516 w 493670"/>
                        <a:gd name="connsiteY0" fmla="*/ 2112021 h 2112021"/>
                        <a:gd name="connsiteX1" fmla="*/ 8148 w 493670"/>
                        <a:gd name="connsiteY1" fmla="*/ 793019 h 2112021"/>
                        <a:gd name="connsiteX2" fmla="*/ 441072 w 493670"/>
                        <a:gd name="connsiteY2" fmla="*/ 0 h 2112021"/>
                        <a:gd name="connsiteX3" fmla="*/ 493670 w 493670"/>
                        <a:gd name="connsiteY3" fmla="*/ 2112021 h 2112021"/>
                        <a:gd name="connsiteX4" fmla="*/ 40516 w 493670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489421 w 489421"/>
                        <a:gd name="connsiteY3" fmla="*/ 2112021 h 2112021"/>
                        <a:gd name="connsiteX4" fmla="*/ 36267 w 489421"/>
                        <a:gd name="connsiteY4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68039 w 489421"/>
                        <a:gd name="connsiteY3" fmla="*/ 720191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270935 w 489421"/>
                        <a:gd name="connsiteY3" fmla="*/ 1043872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489421"/>
                        <a:gd name="connsiteY0" fmla="*/ 2112021 h 2112021"/>
                        <a:gd name="connsiteX1" fmla="*/ 3899 w 489421"/>
                        <a:gd name="connsiteY1" fmla="*/ 793019 h 2112021"/>
                        <a:gd name="connsiteX2" fmla="*/ 436823 w 489421"/>
                        <a:gd name="connsiteY2" fmla="*/ 0 h 2112021"/>
                        <a:gd name="connsiteX3" fmla="*/ 303303 w 489421"/>
                        <a:gd name="connsiteY3" fmla="*/ 995320 h 2112021"/>
                        <a:gd name="connsiteX4" fmla="*/ 489421 w 489421"/>
                        <a:gd name="connsiteY4" fmla="*/ 2112021 h 2112021"/>
                        <a:gd name="connsiteX5" fmla="*/ 36267 w 489421"/>
                        <a:gd name="connsiteY5" fmla="*/ 2112021 h 2112021"/>
                        <a:gd name="connsiteX0" fmla="*/ 36267 w 513696"/>
                        <a:gd name="connsiteY0" fmla="*/ 2112021 h 2112021"/>
                        <a:gd name="connsiteX1" fmla="*/ 3899 w 513696"/>
                        <a:gd name="connsiteY1" fmla="*/ 793019 h 2112021"/>
                        <a:gd name="connsiteX2" fmla="*/ 436823 w 513696"/>
                        <a:gd name="connsiteY2" fmla="*/ 0 h 2112021"/>
                        <a:gd name="connsiteX3" fmla="*/ 303303 w 513696"/>
                        <a:gd name="connsiteY3" fmla="*/ 995320 h 2112021"/>
                        <a:gd name="connsiteX4" fmla="*/ 513696 w 513696"/>
                        <a:gd name="connsiteY4" fmla="*/ 1844984 h 2112021"/>
                        <a:gd name="connsiteX5" fmla="*/ 489421 w 513696"/>
                        <a:gd name="connsiteY5" fmla="*/ 2112021 h 2112021"/>
                        <a:gd name="connsiteX6" fmla="*/ 36267 w 513696"/>
                        <a:gd name="connsiteY6" fmla="*/ 2112021 h 2112021"/>
                        <a:gd name="connsiteX0" fmla="*/ 36267 w 513696"/>
                        <a:gd name="connsiteY0" fmla="*/ 2120724 h 2120724"/>
                        <a:gd name="connsiteX1" fmla="*/ 3899 w 513696"/>
                        <a:gd name="connsiteY1" fmla="*/ 801722 h 2120724"/>
                        <a:gd name="connsiteX2" fmla="*/ 471993 w 513696"/>
                        <a:gd name="connsiteY2" fmla="*/ 0 h 2120724"/>
                        <a:gd name="connsiteX3" fmla="*/ 303303 w 513696"/>
                        <a:gd name="connsiteY3" fmla="*/ 1004023 h 2120724"/>
                        <a:gd name="connsiteX4" fmla="*/ 513696 w 513696"/>
                        <a:gd name="connsiteY4" fmla="*/ 1853687 h 2120724"/>
                        <a:gd name="connsiteX5" fmla="*/ 489421 w 513696"/>
                        <a:gd name="connsiteY5" fmla="*/ 2120724 h 2120724"/>
                        <a:gd name="connsiteX6" fmla="*/ 36267 w 513696"/>
                        <a:gd name="connsiteY6" fmla="*/ 2120724 h 2120724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513696 w 540397"/>
                        <a:gd name="connsiteY5" fmla="*/ 1923378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303303 w 540397"/>
                        <a:gd name="connsiteY4" fmla="*/ 1073714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40397"/>
                        <a:gd name="connsiteY0" fmla="*/ 2190415 h 2190415"/>
                        <a:gd name="connsiteX1" fmla="*/ 3899 w 540397"/>
                        <a:gd name="connsiteY1" fmla="*/ 871413 h 2190415"/>
                        <a:gd name="connsiteX2" fmla="*/ 471993 w 540397"/>
                        <a:gd name="connsiteY2" fmla="*/ 69691 h 2190415"/>
                        <a:gd name="connsiteX3" fmla="*/ 527434 w 540397"/>
                        <a:gd name="connsiteY3" fmla="*/ 136976 h 2190415"/>
                        <a:gd name="connsiteX4" fmla="*/ 77215 w 540397"/>
                        <a:gd name="connsiteY4" fmla="*/ 1034555 h 2190415"/>
                        <a:gd name="connsiteX5" fmla="*/ 488575 w 540397"/>
                        <a:gd name="connsiteY5" fmla="*/ 1901623 h 2190415"/>
                        <a:gd name="connsiteX6" fmla="*/ 489421 w 540397"/>
                        <a:gd name="connsiteY6" fmla="*/ 2190415 h 2190415"/>
                        <a:gd name="connsiteX7" fmla="*/ 36267 w 540397"/>
                        <a:gd name="connsiteY7" fmla="*/ 2190415 h 2190415"/>
                        <a:gd name="connsiteX0" fmla="*/ 36267 w 520119"/>
                        <a:gd name="connsiteY0" fmla="*/ 2182325 h 2182325"/>
                        <a:gd name="connsiteX1" fmla="*/ 3899 w 520119"/>
                        <a:gd name="connsiteY1" fmla="*/ 863323 h 2182325"/>
                        <a:gd name="connsiteX2" fmla="*/ 471993 w 520119"/>
                        <a:gd name="connsiteY2" fmla="*/ 61601 h 2182325"/>
                        <a:gd name="connsiteX3" fmla="*/ 482217 w 520119"/>
                        <a:gd name="connsiteY3" fmla="*/ 150641 h 2182325"/>
                        <a:gd name="connsiteX4" fmla="*/ 77215 w 520119"/>
                        <a:gd name="connsiteY4" fmla="*/ 1026465 h 2182325"/>
                        <a:gd name="connsiteX5" fmla="*/ 488575 w 520119"/>
                        <a:gd name="connsiteY5" fmla="*/ 1893533 h 2182325"/>
                        <a:gd name="connsiteX6" fmla="*/ 489421 w 520119"/>
                        <a:gd name="connsiteY6" fmla="*/ 2182325 h 2182325"/>
                        <a:gd name="connsiteX7" fmla="*/ 36267 w 520119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488575 w 512822"/>
                        <a:gd name="connsiteY5" fmla="*/ 1893533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77215 w 512822"/>
                        <a:gd name="connsiteY4" fmla="*/ 1026465 h 2182325"/>
                        <a:gd name="connsiteX5" fmla="*/ 207221 w 512822"/>
                        <a:gd name="connsiteY5" fmla="*/ 1562858 h 2182325"/>
                        <a:gd name="connsiteX6" fmla="*/ 238213 w 512822"/>
                        <a:gd name="connsiteY6" fmla="*/ 2182325 h 2182325"/>
                        <a:gd name="connsiteX7" fmla="*/ 36267 w 512822"/>
                        <a:gd name="connsiteY7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77215 w 512822"/>
                        <a:gd name="connsiteY5" fmla="*/ 1026465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12822"/>
                        <a:gd name="connsiteY0" fmla="*/ 2182325 h 2182325"/>
                        <a:gd name="connsiteX1" fmla="*/ 3899 w 512822"/>
                        <a:gd name="connsiteY1" fmla="*/ 863323 h 2182325"/>
                        <a:gd name="connsiteX2" fmla="*/ 471993 w 512822"/>
                        <a:gd name="connsiteY2" fmla="*/ 61601 h 2182325"/>
                        <a:gd name="connsiteX3" fmla="*/ 482217 w 512822"/>
                        <a:gd name="connsiteY3" fmla="*/ 150641 h 2182325"/>
                        <a:gd name="connsiteX4" fmla="*/ 261153 w 512822"/>
                        <a:gd name="connsiteY4" fmla="*/ 455210 h 2182325"/>
                        <a:gd name="connsiteX5" fmla="*/ 62143 w 512822"/>
                        <a:gd name="connsiteY5" fmla="*/ 952498 h 2182325"/>
                        <a:gd name="connsiteX6" fmla="*/ 207221 w 512822"/>
                        <a:gd name="connsiteY6" fmla="*/ 1562858 h 2182325"/>
                        <a:gd name="connsiteX7" fmla="*/ 238213 w 512822"/>
                        <a:gd name="connsiteY7" fmla="*/ 2182325 h 2182325"/>
                        <a:gd name="connsiteX8" fmla="*/ 36267 w 512822"/>
                        <a:gd name="connsiteY8" fmla="*/ 2182325 h 2182325"/>
                        <a:gd name="connsiteX0" fmla="*/ 36267 w 507782"/>
                        <a:gd name="connsiteY0" fmla="*/ 2187892 h 2187892"/>
                        <a:gd name="connsiteX1" fmla="*/ 3899 w 507782"/>
                        <a:gd name="connsiteY1" fmla="*/ 868890 h 2187892"/>
                        <a:gd name="connsiteX2" fmla="*/ 462518 w 507782"/>
                        <a:gd name="connsiteY2" fmla="*/ 58822 h 2187892"/>
                        <a:gd name="connsiteX3" fmla="*/ 482217 w 507782"/>
                        <a:gd name="connsiteY3" fmla="*/ 156208 h 2187892"/>
                        <a:gd name="connsiteX4" fmla="*/ 261153 w 507782"/>
                        <a:gd name="connsiteY4" fmla="*/ 460777 h 2187892"/>
                        <a:gd name="connsiteX5" fmla="*/ 62143 w 507782"/>
                        <a:gd name="connsiteY5" fmla="*/ 958065 h 2187892"/>
                        <a:gd name="connsiteX6" fmla="*/ 207221 w 507782"/>
                        <a:gd name="connsiteY6" fmla="*/ 1568425 h 2187892"/>
                        <a:gd name="connsiteX7" fmla="*/ 238213 w 507782"/>
                        <a:gd name="connsiteY7" fmla="*/ 2187892 h 2187892"/>
                        <a:gd name="connsiteX8" fmla="*/ 36267 w 507782"/>
                        <a:gd name="connsiteY8" fmla="*/ 2187892 h 2187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07782" h="2187892">
                          <a:moveTo>
                            <a:pt x="36267" y="2187892"/>
                          </a:moveTo>
                          <a:cubicBezTo>
                            <a:pt x="219687" y="1324741"/>
                            <a:pt x="-33864" y="1319347"/>
                            <a:pt x="3899" y="868890"/>
                          </a:cubicBezTo>
                          <a:cubicBezTo>
                            <a:pt x="83471" y="645010"/>
                            <a:pt x="59265" y="565923"/>
                            <a:pt x="462518" y="58822"/>
                          </a:cubicBezTo>
                          <a:cubicBezTo>
                            <a:pt x="528840" y="-44730"/>
                            <a:pt x="510332" y="-11129"/>
                            <a:pt x="482217" y="156208"/>
                          </a:cubicBezTo>
                          <a:cubicBezTo>
                            <a:pt x="454613" y="221084"/>
                            <a:pt x="328653" y="314806"/>
                            <a:pt x="261153" y="460777"/>
                          </a:cubicBezTo>
                          <a:cubicBezTo>
                            <a:pt x="193653" y="606748"/>
                            <a:pt x="78668" y="772732"/>
                            <a:pt x="62143" y="958065"/>
                          </a:cubicBezTo>
                          <a:cubicBezTo>
                            <a:pt x="107998" y="1214313"/>
                            <a:pt x="161366" y="1312177"/>
                            <a:pt x="207221" y="1568425"/>
                          </a:cubicBezTo>
                          <a:cubicBezTo>
                            <a:pt x="277842" y="1751710"/>
                            <a:pt x="237931" y="2091628"/>
                            <a:pt x="238213" y="2187892"/>
                          </a:cubicBezTo>
                          <a:lnTo>
                            <a:pt x="36267" y="2187892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6D901154-D0DF-4B68-9927-7A42F3B4A914}"/>
                      </a:ext>
                    </a:extLst>
                  </p:cNvPr>
                  <p:cNvGrpSpPr/>
                  <p:nvPr/>
                </p:nvGrpSpPr>
                <p:grpSpPr>
                  <a:xfrm>
                    <a:off x="2104143" y="1355964"/>
                    <a:ext cx="969412" cy="2360189"/>
                    <a:chOff x="2128439" y="1970484"/>
                    <a:chExt cx="969412" cy="2360189"/>
                  </a:xfrm>
                </p:grpSpPr>
                <p:grpSp>
                  <p:nvGrpSpPr>
                    <p:cNvPr id="747" name="Group 746">
                      <a:extLst>
                        <a:ext uri="{FF2B5EF4-FFF2-40B4-BE49-F238E27FC236}">
                          <a16:creationId xmlns:a16="http://schemas.microsoft.com/office/drawing/2014/main" id="{9C70E5D8-B943-4384-8BE0-CB9949B1708C}"/>
                        </a:ext>
                      </a:extLst>
                    </p:cNvPr>
                    <p:cNvGrpSpPr/>
                    <p:nvPr/>
                  </p:nvGrpSpPr>
                  <p:grpSpPr>
                    <a:xfrm rot="1032710" flipH="1" flipV="1">
                      <a:off x="2347372" y="1970484"/>
                      <a:ext cx="302987" cy="1481303"/>
                      <a:chOff x="8171908" y="494810"/>
                      <a:chExt cx="720470" cy="3236231"/>
                    </a:xfrm>
                  </p:grpSpPr>
                  <p:sp>
                    <p:nvSpPr>
                      <p:cNvPr id="761" name="Isosceles Triangle 3">
                        <a:extLst>
                          <a:ext uri="{FF2B5EF4-FFF2-40B4-BE49-F238E27FC236}">
                            <a16:creationId xmlns:a16="http://schemas.microsoft.com/office/drawing/2014/main" id="{4F5CCD59-08BB-4517-A028-BAAD722B475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171908" y="494810"/>
                        <a:ext cx="713137" cy="3236231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21442 w 540397"/>
                          <a:gd name="connsiteY4" fmla="*/ 741765 h 2190415"/>
                          <a:gd name="connsiteX5" fmla="*/ 303303 w 540397"/>
                          <a:gd name="connsiteY5" fmla="*/ 1073714 h 2190415"/>
                          <a:gd name="connsiteX6" fmla="*/ 488575 w 540397"/>
                          <a:gd name="connsiteY6" fmla="*/ 1901623 h 2190415"/>
                          <a:gd name="connsiteX7" fmla="*/ 489421 w 540397"/>
                          <a:gd name="connsiteY7" fmla="*/ 2190415 h 2190415"/>
                          <a:gd name="connsiteX8" fmla="*/ 36267 w 540397"/>
                          <a:gd name="connsiteY8" fmla="*/ 2190415 h 2190415"/>
                          <a:gd name="connsiteX0" fmla="*/ 36267 w 557359"/>
                          <a:gd name="connsiteY0" fmla="*/ 2190415 h 2190415"/>
                          <a:gd name="connsiteX1" fmla="*/ 3899 w 557359"/>
                          <a:gd name="connsiteY1" fmla="*/ 871413 h 2190415"/>
                          <a:gd name="connsiteX2" fmla="*/ 471993 w 557359"/>
                          <a:gd name="connsiteY2" fmla="*/ 69691 h 2190415"/>
                          <a:gd name="connsiteX3" fmla="*/ 527434 w 557359"/>
                          <a:gd name="connsiteY3" fmla="*/ 136976 h 2190415"/>
                          <a:gd name="connsiteX4" fmla="*/ 547152 w 557359"/>
                          <a:gd name="connsiteY4" fmla="*/ 548185 h 2190415"/>
                          <a:gd name="connsiteX5" fmla="*/ 303303 w 557359"/>
                          <a:gd name="connsiteY5" fmla="*/ 1073714 h 2190415"/>
                          <a:gd name="connsiteX6" fmla="*/ 488575 w 557359"/>
                          <a:gd name="connsiteY6" fmla="*/ 1901623 h 2190415"/>
                          <a:gd name="connsiteX7" fmla="*/ 489421 w 557359"/>
                          <a:gd name="connsiteY7" fmla="*/ 2190415 h 2190415"/>
                          <a:gd name="connsiteX8" fmla="*/ 36267 w 557359"/>
                          <a:gd name="connsiteY8" fmla="*/ 2190415 h 2190415"/>
                          <a:gd name="connsiteX0" fmla="*/ 36267 w 557361"/>
                          <a:gd name="connsiteY0" fmla="*/ 2190415 h 2190415"/>
                          <a:gd name="connsiteX1" fmla="*/ 3899 w 557361"/>
                          <a:gd name="connsiteY1" fmla="*/ 871413 h 2190415"/>
                          <a:gd name="connsiteX2" fmla="*/ 471993 w 557361"/>
                          <a:gd name="connsiteY2" fmla="*/ 69691 h 2190415"/>
                          <a:gd name="connsiteX3" fmla="*/ 527434 w 557361"/>
                          <a:gd name="connsiteY3" fmla="*/ 136976 h 2190415"/>
                          <a:gd name="connsiteX4" fmla="*/ 547152 w 557361"/>
                          <a:gd name="connsiteY4" fmla="*/ 548185 h 2190415"/>
                          <a:gd name="connsiteX5" fmla="*/ 419542 w 557361"/>
                          <a:gd name="connsiteY5" fmla="*/ 1032585 h 2190415"/>
                          <a:gd name="connsiteX6" fmla="*/ 488575 w 557361"/>
                          <a:gd name="connsiteY6" fmla="*/ 1901623 h 2190415"/>
                          <a:gd name="connsiteX7" fmla="*/ 489421 w 557361"/>
                          <a:gd name="connsiteY7" fmla="*/ 2190415 h 2190415"/>
                          <a:gd name="connsiteX8" fmla="*/ 36267 w 557361"/>
                          <a:gd name="connsiteY8" fmla="*/ 2190415 h 21904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57361" h="2190415">
                            <a:moveTo>
                              <a:pt x="36267" y="2190415"/>
                            </a:moveTo>
                            <a:cubicBezTo>
                              <a:pt x="219687" y="1327264"/>
                              <a:pt x="-33864" y="1321870"/>
                              <a:pt x="3899" y="871413"/>
                            </a:cubicBezTo>
                            <a:cubicBezTo>
                              <a:pt x="83471" y="647533"/>
                              <a:pt x="68740" y="576792"/>
                              <a:pt x="471993" y="69691"/>
                            </a:cubicBezTo>
                            <a:cubicBezTo>
                              <a:pt x="538315" y="-33861"/>
                              <a:pt x="555549" y="-30361"/>
                              <a:pt x="527434" y="136976"/>
                            </a:cubicBezTo>
                            <a:cubicBezTo>
                              <a:pt x="505692" y="249713"/>
                              <a:pt x="584507" y="392062"/>
                              <a:pt x="547152" y="548185"/>
                            </a:cubicBezTo>
                            <a:cubicBezTo>
                              <a:pt x="509797" y="704308"/>
                              <a:pt x="395036" y="840000"/>
                              <a:pt x="419542" y="1032585"/>
                            </a:cubicBezTo>
                            <a:cubicBezTo>
                              <a:pt x="465397" y="1288833"/>
                              <a:pt x="442720" y="1645375"/>
                              <a:pt x="488575" y="1901623"/>
                            </a:cubicBezTo>
                            <a:cubicBezTo>
                              <a:pt x="559196" y="2084908"/>
                              <a:pt x="489139" y="2094151"/>
                              <a:pt x="489421" y="2190415"/>
                            </a:cubicBezTo>
                            <a:lnTo>
                              <a:pt x="36267" y="2190415"/>
                            </a:ln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2" name="Isosceles Triangle 3">
                        <a:extLst>
                          <a:ext uri="{FF2B5EF4-FFF2-40B4-BE49-F238E27FC236}">
                            <a16:creationId xmlns:a16="http://schemas.microsoft.com/office/drawing/2014/main" id="{D6BE6C2B-6A7B-4E00-AD6E-4B2FF4D00B3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241109" y="540544"/>
                        <a:ext cx="651269" cy="2278590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77215 w 540397"/>
                          <a:gd name="connsiteY4" fmla="*/ 1034555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20119"/>
                          <a:gd name="connsiteY0" fmla="*/ 2182325 h 2182325"/>
                          <a:gd name="connsiteX1" fmla="*/ 3899 w 520119"/>
                          <a:gd name="connsiteY1" fmla="*/ 863323 h 2182325"/>
                          <a:gd name="connsiteX2" fmla="*/ 471993 w 520119"/>
                          <a:gd name="connsiteY2" fmla="*/ 61601 h 2182325"/>
                          <a:gd name="connsiteX3" fmla="*/ 482217 w 520119"/>
                          <a:gd name="connsiteY3" fmla="*/ 150641 h 2182325"/>
                          <a:gd name="connsiteX4" fmla="*/ 77215 w 520119"/>
                          <a:gd name="connsiteY4" fmla="*/ 1026465 h 2182325"/>
                          <a:gd name="connsiteX5" fmla="*/ 488575 w 520119"/>
                          <a:gd name="connsiteY5" fmla="*/ 1893533 h 2182325"/>
                          <a:gd name="connsiteX6" fmla="*/ 489421 w 520119"/>
                          <a:gd name="connsiteY6" fmla="*/ 2182325 h 2182325"/>
                          <a:gd name="connsiteX7" fmla="*/ 36267 w 520119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488575 w 512822"/>
                          <a:gd name="connsiteY5" fmla="*/ 1893533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207221 w 512822"/>
                          <a:gd name="connsiteY5" fmla="*/ 1562858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77215 w 512822"/>
                          <a:gd name="connsiteY5" fmla="*/ 1026465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62143 w 512822"/>
                          <a:gd name="connsiteY5" fmla="*/ 952498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07782"/>
                          <a:gd name="connsiteY0" fmla="*/ 2187892 h 2187892"/>
                          <a:gd name="connsiteX1" fmla="*/ 3899 w 507782"/>
                          <a:gd name="connsiteY1" fmla="*/ 868890 h 2187892"/>
                          <a:gd name="connsiteX2" fmla="*/ 462518 w 507782"/>
                          <a:gd name="connsiteY2" fmla="*/ 58822 h 2187892"/>
                          <a:gd name="connsiteX3" fmla="*/ 482217 w 507782"/>
                          <a:gd name="connsiteY3" fmla="*/ 156208 h 2187892"/>
                          <a:gd name="connsiteX4" fmla="*/ 261153 w 507782"/>
                          <a:gd name="connsiteY4" fmla="*/ 460777 h 2187892"/>
                          <a:gd name="connsiteX5" fmla="*/ 62143 w 507782"/>
                          <a:gd name="connsiteY5" fmla="*/ 958065 h 2187892"/>
                          <a:gd name="connsiteX6" fmla="*/ 207221 w 507782"/>
                          <a:gd name="connsiteY6" fmla="*/ 1568425 h 2187892"/>
                          <a:gd name="connsiteX7" fmla="*/ 238213 w 507782"/>
                          <a:gd name="connsiteY7" fmla="*/ 2187892 h 2187892"/>
                          <a:gd name="connsiteX8" fmla="*/ 36267 w 507782"/>
                          <a:gd name="connsiteY8" fmla="*/ 2187892 h 2187892"/>
                          <a:gd name="connsiteX0" fmla="*/ 234314 w 503883"/>
                          <a:gd name="connsiteY0" fmla="*/ 2187892 h 2187892"/>
                          <a:gd name="connsiteX1" fmla="*/ 0 w 503883"/>
                          <a:gd name="connsiteY1" fmla="*/ 868890 h 2187892"/>
                          <a:gd name="connsiteX2" fmla="*/ 458619 w 503883"/>
                          <a:gd name="connsiteY2" fmla="*/ 58822 h 2187892"/>
                          <a:gd name="connsiteX3" fmla="*/ 478318 w 503883"/>
                          <a:gd name="connsiteY3" fmla="*/ 156208 h 2187892"/>
                          <a:gd name="connsiteX4" fmla="*/ 257254 w 503883"/>
                          <a:gd name="connsiteY4" fmla="*/ 460777 h 2187892"/>
                          <a:gd name="connsiteX5" fmla="*/ 58244 w 503883"/>
                          <a:gd name="connsiteY5" fmla="*/ 958065 h 2187892"/>
                          <a:gd name="connsiteX6" fmla="*/ 203322 w 503883"/>
                          <a:gd name="connsiteY6" fmla="*/ 1568425 h 2187892"/>
                          <a:gd name="connsiteX7" fmla="*/ 234314 w 503883"/>
                          <a:gd name="connsiteY7" fmla="*/ 2187892 h 2187892"/>
                          <a:gd name="connsiteX0" fmla="*/ 208446 w 509007"/>
                          <a:gd name="connsiteY0" fmla="*/ 1568425 h 1568426"/>
                          <a:gd name="connsiteX1" fmla="*/ 5124 w 509007"/>
                          <a:gd name="connsiteY1" fmla="*/ 868890 h 1568426"/>
                          <a:gd name="connsiteX2" fmla="*/ 463743 w 509007"/>
                          <a:gd name="connsiteY2" fmla="*/ 58822 h 1568426"/>
                          <a:gd name="connsiteX3" fmla="*/ 483442 w 509007"/>
                          <a:gd name="connsiteY3" fmla="*/ 156208 h 1568426"/>
                          <a:gd name="connsiteX4" fmla="*/ 262378 w 509007"/>
                          <a:gd name="connsiteY4" fmla="*/ 460777 h 1568426"/>
                          <a:gd name="connsiteX5" fmla="*/ 63368 w 509007"/>
                          <a:gd name="connsiteY5" fmla="*/ 958065 h 1568426"/>
                          <a:gd name="connsiteX6" fmla="*/ 208446 w 509007"/>
                          <a:gd name="connsiteY6" fmla="*/ 1568425 h 15684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09007" h="1568426">
                            <a:moveTo>
                              <a:pt x="208446" y="1568425"/>
                            </a:moveTo>
                            <a:cubicBezTo>
                              <a:pt x="198739" y="1553563"/>
                              <a:pt x="-37425" y="1120490"/>
                              <a:pt x="5124" y="868890"/>
                            </a:cubicBezTo>
                            <a:cubicBezTo>
                              <a:pt x="84696" y="645010"/>
                              <a:pt x="60490" y="565923"/>
                              <a:pt x="463743" y="58822"/>
                            </a:cubicBezTo>
                            <a:cubicBezTo>
                              <a:pt x="530065" y="-44730"/>
                              <a:pt x="511557" y="-11129"/>
                              <a:pt x="483442" y="156208"/>
                            </a:cubicBezTo>
                            <a:cubicBezTo>
                              <a:pt x="455838" y="221084"/>
                              <a:pt x="329878" y="314806"/>
                              <a:pt x="262378" y="460777"/>
                            </a:cubicBezTo>
                            <a:cubicBezTo>
                              <a:pt x="194878" y="606748"/>
                              <a:pt x="79893" y="772732"/>
                              <a:pt x="63368" y="958065"/>
                            </a:cubicBezTo>
                            <a:cubicBezTo>
                              <a:pt x="109223" y="1214313"/>
                              <a:pt x="162591" y="1312177"/>
                              <a:pt x="208446" y="1568425"/>
                            </a:cubicBez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48" name="Group 747">
                      <a:extLst>
                        <a:ext uri="{FF2B5EF4-FFF2-40B4-BE49-F238E27FC236}">
                          <a16:creationId xmlns:a16="http://schemas.microsoft.com/office/drawing/2014/main" id="{0AF9B68B-300E-463C-877F-9332BB0C4EEE}"/>
                        </a:ext>
                      </a:extLst>
                    </p:cNvPr>
                    <p:cNvGrpSpPr/>
                    <p:nvPr/>
                  </p:nvGrpSpPr>
                  <p:grpSpPr>
                    <a:xfrm rot="1233392">
                      <a:off x="2128439" y="3055942"/>
                      <a:ext cx="969412" cy="1274731"/>
                      <a:chOff x="3559126" y="3260420"/>
                      <a:chExt cx="969412" cy="1274731"/>
                    </a:xfrm>
                  </p:grpSpPr>
                  <p:sp>
                    <p:nvSpPr>
                      <p:cNvPr id="749" name="Oval 332">
                        <a:extLst>
                          <a:ext uri="{FF2B5EF4-FFF2-40B4-BE49-F238E27FC236}">
                            <a16:creationId xmlns:a16="http://schemas.microsoft.com/office/drawing/2014/main" id="{16D7959D-CF58-4250-B5D7-51734E63E423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62544" y="3268070"/>
                        <a:ext cx="965994" cy="1267081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4266" h="1579623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20637" y="595648"/>
                              <a:pt x="1204266" y="788831"/>
                            </a:cubicBezTo>
                            <a:cubicBezTo>
                              <a:pt x="746982" y="1117242"/>
                              <a:pt x="550744" y="410514"/>
                              <a:pt x="492161" y="528034"/>
                            </a:cubicBezTo>
                            <a:cubicBezTo>
                              <a:pt x="377770" y="561841"/>
                              <a:pt x="415877" y="823176"/>
                              <a:pt x="434206" y="998114"/>
                            </a:cubicBezTo>
                            <a:cubicBezTo>
                              <a:pt x="452535" y="1173052"/>
                              <a:pt x="674501" y="1612542"/>
                              <a:pt x="602133" y="1577662"/>
                            </a:cubicBezTo>
                            <a:cubicBezTo>
                              <a:pt x="529765" y="1542782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0" name="Oval 332">
                        <a:extLst>
                          <a:ext uri="{FF2B5EF4-FFF2-40B4-BE49-F238E27FC236}">
                            <a16:creationId xmlns:a16="http://schemas.microsoft.com/office/drawing/2014/main" id="{6BF32B1B-DC06-4F69-998D-CA6D2CCA499B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59126" y="3260420"/>
                        <a:ext cx="966893" cy="1265661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16376 w 1204266"/>
                          <a:gd name="connsiteY3" fmla="*/ 294278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5121"/>
                          <a:gd name="connsiteY0" fmla="*/ 788831 h 1579623"/>
                          <a:gd name="connsiteX1" fmla="*/ 602133 w 1205121"/>
                          <a:gd name="connsiteY1" fmla="*/ 0 h 1579623"/>
                          <a:gd name="connsiteX2" fmla="*/ 1204266 w 1205121"/>
                          <a:gd name="connsiteY2" fmla="*/ 788831 h 1579623"/>
                          <a:gd name="connsiteX3" fmla="*/ 662166 w 1205121"/>
                          <a:gd name="connsiteY3" fmla="*/ 279140 h 1579623"/>
                          <a:gd name="connsiteX4" fmla="*/ 416376 w 1205121"/>
                          <a:gd name="connsiteY4" fmla="*/ 294278 h 1579623"/>
                          <a:gd name="connsiteX5" fmla="*/ 434206 w 1205121"/>
                          <a:gd name="connsiteY5" fmla="*/ 998114 h 1579623"/>
                          <a:gd name="connsiteX6" fmla="*/ 602133 w 1205121"/>
                          <a:gd name="connsiteY6" fmla="*/ 1577662 h 1579623"/>
                          <a:gd name="connsiteX7" fmla="*/ 0 w 1205121"/>
                          <a:gd name="connsiteY7" fmla="*/ 788831 h 1579623"/>
                          <a:gd name="connsiteX0" fmla="*/ 0 w 1205121"/>
                          <a:gd name="connsiteY0" fmla="*/ 788831 h 1577977"/>
                          <a:gd name="connsiteX1" fmla="*/ 602133 w 1205121"/>
                          <a:gd name="connsiteY1" fmla="*/ 0 h 1577977"/>
                          <a:gd name="connsiteX2" fmla="*/ 1204266 w 1205121"/>
                          <a:gd name="connsiteY2" fmla="*/ 788831 h 1577977"/>
                          <a:gd name="connsiteX3" fmla="*/ 662166 w 1205121"/>
                          <a:gd name="connsiteY3" fmla="*/ 279140 h 1577977"/>
                          <a:gd name="connsiteX4" fmla="*/ 416376 w 1205121"/>
                          <a:gd name="connsiteY4" fmla="*/ 294278 h 1577977"/>
                          <a:gd name="connsiteX5" fmla="*/ 184794 w 1205121"/>
                          <a:gd name="connsiteY5" fmla="*/ 880199 h 1577977"/>
                          <a:gd name="connsiteX6" fmla="*/ 602133 w 1205121"/>
                          <a:gd name="connsiteY6" fmla="*/ 1577662 h 1577977"/>
                          <a:gd name="connsiteX7" fmla="*/ 0 w 1205121"/>
                          <a:gd name="connsiteY7" fmla="*/ 788831 h 1577977"/>
                          <a:gd name="connsiteX0" fmla="*/ 0 w 1205121"/>
                          <a:gd name="connsiteY0" fmla="*/ 788831 h 1577978"/>
                          <a:gd name="connsiteX1" fmla="*/ 602133 w 1205121"/>
                          <a:gd name="connsiteY1" fmla="*/ 0 h 1577978"/>
                          <a:gd name="connsiteX2" fmla="*/ 1204266 w 1205121"/>
                          <a:gd name="connsiteY2" fmla="*/ 788831 h 1577978"/>
                          <a:gd name="connsiteX3" fmla="*/ 662166 w 1205121"/>
                          <a:gd name="connsiteY3" fmla="*/ 279140 h 1577978"/>
                          <a:gd name="connsiteX4" fmla="*/ 345105 w 1205121"/>
                          <a:gd name="connsiteY4" fmla="*/ 227508 h 1577978"/>
                          <a:gd name="connsiteX5" fmla="*/ 184794 w 1205121"/>
                          <a:gd name="connsiteY5" fmla="*/ 880199 h 1577978"/>
                          <a:gd name="connsiteX6" fmla="*/ 602133 w 1205121"/>
                          <a:gd name="connsiteY6" fmla="*/ 1577662 h 1577978"/>
                          <a:gd name="connsiteX7" fmla="*/ 0 w 1205121"/>
                          <a:gd name="connsiteY7" fmla="*/ 788831 h 1577978"/>
                          <a:gd name="connsiteX0" fmla="*/ 0 w 1205258"/>
                          <a:gd name="connsiteY0" fmla="*/ 788831 h 1577978"/>
                          <a:gd name="connsiteX1" fmla="*/ 602133 w 1205258"/>
                          <a:gd name="connsiteY1" fmla="*/ 0 h 1577978"/>
                          <a:gd name="connsiteX2" fmla="*/ 1204266 w 1205258"/>
                          <a:gd name="connsiteY2" fmla="*/ 788831 h 1577978"/>
                          <a:gd name="connsiteX3" fmla="*/ 724486 w 1205258"/>
                          <a:gd name="connsiteY3" fmla="*/ 214549 h 1577978"/>
                          <a:gd name="connsiteX4" fmla="*/ 345105 w 1205258"/>
                          <a:gd name="connsiteY4" fmla="*/ 227508 h 1577978"/>
                          <a:gd name="connsiteX5" fmla="*/ 184794 w 1205258"/>
                          <a:gd name="connsiteY5" fmla="*/ 880199 h 1577978"/>
                          <a:gd name="connsiteX6" fmla="*/ 602133 w 1205258"/>
                          <a:gd name="connsiteY6" fmla="*/ 1577662 h 1577978"/>
                          <a:gd name="connsiteX7" fmla="*/ 0 w 1205258"/>
                          <a:gd name="connsiteY7" fmla="*/ 788831 h 1577978"/>
                          <a:gd name="connsiteX0" fmla="*/ 0 w 1205386"/>
                          <a:gd name="connsiteY0" fmla="*/ 788831 h 1577978"/>
                          <a:gd name="connsiteX1" fmla="*/ 602133 w 1205386"/>
                          <a:gd name="connsiteY1" fmla="*/ 0 h 1577978"/>
                          <a:gd name="connsiteX2" fmla="*/ 1204266 w 1205386"/>
                          <a:gd name="connsiteY2" fmla="*/ 788831 h 1577978"/>
                          <a:gd name="connsiteX3" fmla="*/ 769077 w 1205386"/>
                          <a:gd name="connsiteY3" fmla="*/ 379294 h 1577978"/>
                          <a:gd name="connsiteX4" fmla="*/ 345105 w 1205386"/>
                          <a:gd name="connsiteY4" fmla="*/ 227508 h 1577978"/>
                          <a:gd name="connsiteX5" fmla="*/ 184794 w 1205386"/>
                          <a:gd name="connsiteY5" fmla="*/ 880199 h 1577978"/>
                          <a:gd name="connsiteX6" fmla="*/ 602133 w 1205386"/>
                          <a:gd name="connsiteY6" fmla="*/ 1577662 h 1577978"/>
                          <a:gd name="connsiteX7" fmla="*/ 0 w 1205386"/>
                          <a:gd name="connsiteY7" fmla="*/ 788831 h 1577978"/>
                          <a:gd name="connsiteX0" fmla="*/ 0 w 1205387"/>
                          <a:gd name="connsiteY0" fmla="*/ 788831 h 1577978"/>
                          <a:gd name="connsiteX1" fmla="*/ 602133 w 1205387"/>
                          <a:gd name="connsiteY1" fmla="*/ 0 h 1577978"/>
                          <a:gd name="connsiteX2" fmla="*/ 1204266 w 1205387"/>
                          <a:gd name="connsiteY2" fmla="*/ 788831 h 1577978"/>
                          <a:gd name="connsiteX3" fmla="*/ 769077 w 1205387"/>
                          <a:gd name="connsiteY3" fmla="*/ 379294 h 1577978"/>
                          <a:gd name="connsiteX4" fmla="*/ 385215 w 1205387"/>
                          <a:gd name="connsiteY4" fmla="*/ 312102 h 1577978"/>
                          <a:gd name="connsiteX5" fmla="*/ 184794 w 1205387"/>
                          <a:gd name="connsiteY5" fmla="*/ 880199 h 1577978"/>
                          <a:gd name="connsiteX6" fmla="*/ 602133 w 1205387"/>
                          <a:gd name="connsiteY6" fmla="*/ 1577662 h 1577978"/>
                          <a:gd name="connsiteX7" fmla="*/ 0 w 1205387"/>
                          <a:gd name="connsiteY7" fmla="*/ 788831 h 1577978"/>
                          <a:gd name="connsiteX0" fmla="*/ 0 w 1205387"/>
                          <a:gd name="connsiteY0" fmla="*/ 788831 h 1577850"/>
                          <a:gd name="connsiteX1" fmla="*/ 602133 w 1205387"/>
                          <a:gd name="connsiteY1" fmla="*/ 0 h 1577850"/>
                          <a:gd name="connsiteX2" fmla="*/ 1204266 w 1205387"/>
                          <a:gd name="connsiteY2" fmla="*/ 788831 h 1577850"/>
                          <a:gd name="connsiteX3" fmla="*/ 769077 w 1205387"/>
                          <a:gd name="connsiteY3" fmla="*/ 379294 h 1577850"/>
                          <a:gd name="connsiteX4" fmla="*/ 385215 w 1205387"/>
                          <a:gd name="connsiteY4" fmla="*/ 312102 h 1577850"/>
                          <a:gd name="connsiteX5" fmla="*/ 140257 w 1205387"/>
                          <a:gd name="connsiteY5" fmla="*/ 860177 h 1577850"/>
                          <a:gd name="connsiteX6" fmla="*/ 602133 w 1205387"/>
                          <a:gd name="connsiteY6" fmla="*/ 1577662 h 1577850"/>
                          <a:gd name="connsiteX7" fmla="*/ 0 w 1205387"/>
                          <a:gd name="connsiteY7" fmla="*/ 788831 h 1577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5387" h="1577850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81617" y="669580"/>
                              <a:pt x="1204266" y="788831"/>
                            </a:cubicBezTo>
                            <a:cubicBezTo>
                              <a:pt x="1226915" y="908083"/>
                              <a:pt x="900392" y="461719"/>
                              <a:pt x="769077" y="379294"/>
                            </a:cubicBezTo>
                            <a:cubicBezTo>
                              <a:pt x="637762" y="296869"/>
                              <a:pt x="435852" y="265001"/>
                              <a:pt x="385215" y="312102"/>
                            </a:cubicBezTo>
                            <a:cubicBezTo>
                              <a:pt x="270824" y="345909"/>
                              <a:pt x="121928" y="685239"/>
                              <a:pt x="140257" y="860177"/>
                            </a:cubicBezTo>
                            <a:cubicBezTo>
                              <a:pt x="158586" y="1035115"/>
                              <a:pt x="625509" y="1589553"/>
                              <a:pt x="602133" y="1577662"/>
                            </a:cubicBezTo>
                            <a:cubicBezTo>
                              <a:pt x="578757" y="1565771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1" name="Isosceles Triangle 750">
                        <a:extLst>
                          <a:ext uri="{FF2B5EF4-FFF2-40B4-BE49-F238E27FC236}">
                            <a16:creationId xmlns:a16="http://schemas.microsoft.com/office/drawing/2014/main" id="{749F0E80-51DA-44B0-B22D-A8592B0F45FA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220036" y="419512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2" name="Isosceles Triangle 751">
                        <a:extLst>
                          <a:ext uri="{FF2B5EF4-FFF2-40B4-BE49-F238E27FC236}">
                            <a16:creationId xmlns:a16="http://schemas.microsoft.com/office/drawing/2014/main" id="{387D03E3-9CB6-4255-B484-623D1BE033B4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105495" y="4126888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3" name="Isosceles Triangle 752">
                        <a:extLst>
                          <a:ext uri="{FF2B5EF4-FFF2-40B4-BE49-F238E27FC236}">
                            <a16:creationId xmlns:a16="http://schemas.microsoft.com/office/drawing/2014/main" id="{053BFCA9-9D85-4675-871C-7AAB483E1190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007131" y="4043947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4" name="Isosceles Triangle 753">
                        <a:extLst>
                          <a:ext uri="{FF2B5EF4-FFF2-40B4-BE49-F238E27FC236}">
                            <a16:creationId xmlns:a16="http://schemas.microsoft.com/office/drawing/2014/main" id="{4D0688F0-60B5-4A19-A3F4-9C48C0C0B01A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938940" y="391951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5" name="Isosceles Triangle 754">
                        <a:extLst>
                          <a:ext uri="{FF2B5EF4-FFF2-40B4-BE49-F238E27FC236}">
                            <a16:creationId xmlns:a16="http://schemas.microsoft.com/office/drawing/2014/main" id="{CBF1FF21-F2D6-4EE3-A24A-50F8DDFBB474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865013" y="382454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6" name="Isosceles Triangle 755">
                        <a:extLst>
                          <a:ext uri="{FF2B5EF4-FFF2-40B4-BE49-F238E27FC236}">
                            <a16:creationId xmlns:a16="http://schemas.microsoft.com/office/drawing/2014/main" id="{16151245-4550-40C0-8834-9B512809C650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71552" y="36874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7" name="Isosceles Triangle 756">
                        <a:extLst>
                          <a:ext uri="{FF2B5EF4-FFF2-40B4-BE49-F238E27FC236}">
                            <a16:creationId xmlns:a16="http://schemas.microsoft.com/office/drawing/2014/main" id="{F1D38FD9-C5B8-41D0-A63E-D26E84233617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06764" y="375099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8" name="Isosceles Triangle 757">
                        <a:extLst>
                          <a:ext uri="{FF2B5EF4-FFF2-40B4-BE49-F238E27FC236}">
                            <a16:creationId xmlns:a16="http://schemas.microsoft.com/office/drawing/2014/main" id="{A4169773-978C-49E4-A88C-5A8403A3CF95}"/>
                          </a:ext>
                        </a:extLst>
                      </p:cNvPr>
                      <p:cNvSpPr/>
                      <p:nvPr/>
                    </p:nvSpPr>
                    <p:spPr>
                      <a:xfrm rot="10447062">
                        <a:off x="4186654" y="3789795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9" name="Isosceles Triangle 758">
                        <a:extLst>
                          <a:ext uri="{FF2B5EF4-FFF2-40B4-BE49-F238E27FC236}">
                            <a16:creationId xmlns:a16="http://schemas.microsoft.com/office/drawing/2014/main" id="{8F4A26D4-B121-40BA-8396-BE0D5A49B205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4080493" y="378309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0" name="Isosceles Triangle 759">
                        <a:extLst>
                          <a:ext uri="{FF2B5EF4-FFF2-40B4-BE49-F238E27FC236}">
                            <a16:creationId xmlns:a16="http://schemas.microsoft.com/office/drawing/2014/main" id="{0D596415-9668-4AEE-B752-2635DE078F35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3963872" y="37563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4F8C0513-CBE0-4E6C-A43F-C7B3BB7C2EC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859547" y="1476563"/>
                    <a:ext cx="969413" cy="2360094"/>
                    <a:chOff x="2128439" y="1970580"/>
                    <a:chExt cx="969413" cy="2360094"/>
                  </a:xfrm>
                </p:grpSpPr>
                <p:grpSp>
                  <p:nvGrpSpPr>
                    <p:cNvPr id="731" name="Group 730">
                      <a:extLst>
                        <a:ext uri="{FF2B5EF4-FFF2-40B4-BE49-F238E27FC236}">
                          <a16:creationId xmlns:a16="http://schemas.microsoft.com/office/drawing/2014/main" id="{E2AAF9F3-8A16-4927-8795-A4604C6B7AAE}"/>
                        </a:ext>
                      </a:extLst>
                    </p:cNvPr>
                    <p:cNvGrpSpPr/>
                    <p:nvPr/>
                  </p:nvGrpSpPr>
                  <p:grpSpPr>
                    <a:xfrm rot="1032710" flipH="1" flipV="1">
                      <a:off x="2348014" y="1970580"/>
                      <a:ext cx="302327" cy="1481303"/>
                      <a:chOff x="8171908" y="494810"/>
                      <a:chExt cx="718900" cy="3236231"/>
                    </a:xfrm>
                  </p:grpSpPr>
                  <p:sp>
                    <p:nvSpPr>
                      <p:cNvPr id="745" name="Isosceles Triangle 3">
                        <a:extLst>
                          <a:ext uri="{FF2B5EF4-FFF2-40B4-BE49-F238E27FC236}">
                            <a16:creationId xmlns:a16="http://schemas.microsoft.com/office/drawing/2014/main" id="{50387392-FFD7-440F-8B80-C457D5EE552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171908" y="494810"/>
                        <a:ext cx="713137" cy="3236231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21442 w 540397"/>
                          <a:gd name="connsiteY4" fmla="*/ 741765 h 2190415"/>
                          <a:gd name="connsiteX5" fmla="*/ 303303 w 540397"/>
                          <a:gd name="connsiteY5" fmla="*/ 1073714 h 2190415"/>
                          <a:gd name="connsiteX6" fmla="*/ 488575 w 540397"/>
                          <a:gd name="connsiteY6" fmla="*/ 1901623 h 2190415"/>
                          <a:gd name="connsiteX7" fmla="*/ 489421 w 540397"/>
                          <a:gd name="connsiteY7" fmla="*/ 2190415 h 2190415"/>
                          <a:gd name="connsiteX8" fmla="*/ 36267 w 540397"/>
                          <a:gd name="connsiteY8" fmla="*/ 2190415 h 2190415"/>
                          <a:gd name="connsiteX0" fmla="*/ 36267 w 557359"/>
                          <a:gd name="connsiteY0" fmla="*/ 2190415 h 2190415"/>
                          <a:gd name="connsiteX1" fmla="*/ 3899 w 557359"/>
                          <a:gd name="connsiteY1" fmla="*/ 871413 h 2190415"/>
                          <a:gd name="connsiteX2" fmla="*/ 471993 w 557359"/>
                          <a:gd name="connsiteY2" fmla="*/ 69691 h 2190415"/>
                          <a:gd name="connsiteX3" fmla="*/ 527434 w 557359"/>
                          <a:gd name="connsiteY3" fmla="*/ 136976 h 2190415"/>
                          <a:gd name="connsiteX4" fmla="*/ 547152 w 557359"/>
                          <a:gd name="connsiteY4" fmla="*/ 548185 h 2190415"/>
                          <a:gd name="connsiteX5" fmla="*/ 303303 w 557359"/>
                          <a:gd name="connsiteY5" fmla="*/ 1073714 h 2190415"/>
                          <a:gd name="connsiteX6" fmla="*/ 488575 w 557359"/>
                          <a:gd name="connsiteY6" fmla="*/ 1901623 h 2190415"/>
                          <a:gd name="connsiteX7" fmla="*/ 489421 w 557359"/>
                          <a:gd name="connsiteY7" fmla="*/ 2190415 h 2190415"/>
                          <a:gd name="connsiteX8" fmla="*/ 36267 w 557359"/>
                          <a:gd name="connsiteY8" fmla="*/ 2190415 h 2190415"/>
                          <a:gd name="connsiteX0" fmla="*/ 36267 w 557361"/>
                          <a:gd name="connsiteY0" fmla="*/ 2190415 h 2190415"/>
                          <a:gd name="connsiteX1" fmla="*/ 3899 w 557361"/>
                          <a:gd name="connsiteY1" fmla="*/ 871413 h 2190415"/>
                          <a:gd name="connsiteX2" fmla="*/ 471993 w 557361"/>
                          <a:gd name="connsiteY2" fmla="*/ 69691 h 2190415"/>
                          <a:gd name="connsiteX3" fmla="*/ 527434 w 557361"/>
                          <a:gd name="connsiteY3" fmla="*/ 136976 h 2190415"/>
                          <a:gd name="connsiteX4" fmla="*/ 547152 w 557361"/>
                          <a:gd name="connsiteY4" fmla="*/ 548185 h 2190415"/>
                          <a:gd name="connsiteX5" fmla="*/ 419542 w 557361"/>
                          <a:gd name="connsiteY5" fmla="*/ 1032585 h 2190415"/>
                          <a:gd name="connsiteX6" fmla="*/ 488575 w 557361"/>
                          <a:gd name="connsiteY6" fmla="*/ 1901623 h 2190415"/>
                          <a:gd name="connsiteX7" fmla="*/ 489421 w 557361"/>
                          <a:gd name="connsiteY7" fmla="*/ 2190415 h 2190415"/>
                          <a:gd name="connsiteX8" fmla="*/ 36267 w 557361"/>
                          <a:gd name="connsiteY8" fmla="*/ 2190415 h 21904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57361" h="2190415">
                            <a:moveTo>
                              <a:pt x="36267" y="2190415"/>
                            </a:moveTo>
                            <a:cubicBezTo>
                              <a:pt x="219687" y="1327264"/>
                              <a:pt x="-33864" y="1321870"/>
                              <a:pt x="3899" y="871413"/>
                            </a:cubicBezTo>
                            <a:cubicBezTo>
                              <a:pt x="83471" y="647533"/>
                              <a:pt x="68740" y="576792"/>
                              <a:pt x="471993" y="69691"/>
                            </a:cubicBezTo>
                            <a:cubicBezTo>
                              <a:pt x="538315" y="-33861"/>
                              <a:pt x="555549" y="-30361"/>
                              <a:pt x="527434" y="136976"/>
                            </a:cubicBezTo>
                            <a:cubicBezTo>
                              <a:pt x="505692" y="249713"/>
                              <a:pt x="584507" y="392062"/>
                              <a:pt x="547152" y="548185"/>
                            </a:cubicBezTo>
                            <a:cubicBezTo>
                              <a:pt x="509797" y="704308"/>
                              <a:pt x="395036" y="840000"/>
                              <a:pt x="419542" y="1032585"/>
                            </a:cubicBezTo>
                            <a:cubicBezTo>
                              <a:pt x="465397" y="1288833"/>
                              <a:pt x="442720" y="1645375"/>
                              <a:pt x="488575" y="1901623"/>
                            </a:cubicBezTo>
                            <a:cubicBezTo>
                              <a:pt x="559196" y="2084908"/>
                              <a:pt x="489139" y="2094151"/>
                              <a:pt x="489421" y="2190415"/>
                            </a:cubicBezTo>
                            <a:lnTo>
                              <a:pt x="36267" y="2190415"/>
                            </a:ln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6" name="Isosceles Triangle 3">
                        <a:extLst>
                          <a:ext uri="{FF2B5EF4-FFF2-40B4-BE49-F238E27FC236}">
                            <a16:creationId xmlns:a16="http://schemas.microsoft.com/office/drawing/2014/main" id="{6F09B364-0C2C-4A99-94B4-4E86656D86E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241106" y="540544"/>
                        <a:ext cx="649702" cy="3178544"/>
                      </a:xfrm>
                      <a:custGeom>
                        <a:avLst/>
                        <a:gdLst>
                          <a:gd name="connsiteX0" fmla="*/ 0 w 542167"/>
                          <a:gd name="connsiteY0" fmla="*/ 2961685 h 2961685"/>
                          <a:gd name="connsiteX1" fmla="*/ 271084 w 542167"/>
                          <a:gd name="connsiteY1" fmla="*/ 0 h 2961685"/>
                          <a:gd name="connsiteX2" fmla="*/ 542167 w 542167"/>
                          <a:gd name="connsiteY2" fmla="*/ 2961685 h 2961685"/>
                          <a:gd name="connsiteX3" fmla="*/ 0 w 542167"/>
                          <a:gd name="connsiteY3" fmla="*/ 2961685 h 2961685"/>
                          <a:gd name="connsiteX0" fmla="*/ 0 w 542167"/>
                          <a:gd name="connsiteY0" fmla="*/ 2961685 h 2961685"/>
                          <a:gd name="connsiteX1" fmla="*/ 56645 w 542167"/>
                          <a:gd name="connsiteY1" fmla="*/ 1642683 h 2961685"/>
                          <a:gd name="connsiteX2" fmla="*/ 271084 w 542167"/>
                          <a:gd name="connsiteY2" fmla="*/ 0 h 2961685"/>
                          <a:gd name="connsiteX3" fmla="*/ 542167 w 542167"/>
                          <a:gd name="connsiteY3" fmla="*/ 2961685 h 2961685"/>
                          <a:gd name="connsiteX4" fmla="*/ 0 w 542167"/>
                          <a:gd name="connsiteY4" fmla="*/ 2961685 h 2961685"/>
                          <a:gd name="connsiteX0" fmla="*/ 40516 w 493670"/>
                          <a:gd name="connsiteY0" fmla="*/ 2961685 h 2961685"/>
                          <a:gd name="connsiteX1" fmla="*/ 8148 w 493670"/>
                          <a:gd name="connsiteY1" fmla="*/ 1642683 h 2961685"/>
                          <a:gd name="connsiteX2" fmla="*/ 222587 w 493670"/>
                          <a:gd name="connsiteY2" fmla="*/ 0 h 2961685"/>
                          <a:gd name="connsiteX3" fmla="*/ 493670 w 493670"/>
                          <a:gd name="connsiteY3" fmla="*/ 2961685 h 2961685"/>
                          <a:gd name="connsiteX4" fmla="*/ 40516 w 493670"/>
                          <a:gd name="connsiteY4" fmla="*/ 2961685 h 2961685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40516 w 493670"/>
                          <a:gd name="connsiteY0" fmla="*/ 2112021 h 2112021"/>
                          <a:gd name="connsiteX1" fmla="*/ 8148 w 493670"/>
                          <a:gd name="connsiteY1" fmla="*/ 793019 h 2112021"/>
                          <a:gd name="connsiteX2" fmla="*/ 441072 w 493670"/>
                          <a:gd name="connsiteY2" fmla="*/ 0 h 2112021"/>
                          <a:gd name="connsiteX3" fmla="*/ 493670 w 493670"/>
                          <a:gd name="connsiteY3" fmla="*/ 2112021 h 2112021"/>
                          <a:gd name="connsiteX4" fmla="*/ 40516 w 493670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489421 w 489421"/>
                          <a:gd name="connsiteY3" fmla="*/ 2112021 h 2112021"/>
                          <a:gd name="connsiteX4" fmla="*/ 36267 w 489421"/>
                          <a:gd name="connsiteY4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68039 w 489421"/>
                          <a:gd name="connsiteY3" fmla="*/ 720191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270935 w 489421"/>
                          <a:gd name="connsiteY3" fmla="*/ 1043872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489421"/>
                          <a:gd name="connsiteY0" fmla="*/ 2112021 h 2112021"/>
                          <a:gd name="connsiteX1" fmla="*/ 3899 w 489421"/>
                          <a:gd name="connsiteY1" fmla="*/ 793019 h 2112021"/>
                          <a:gd name="connsiteX2" fmla="*/ 436823 w 489421"/>
                          <a:gd name="connsiteY2" fmla="*/ 0 h 2112021"/>
                          <a:gd name="connsiteX3" fmla="*/ 303303 w 489421"/>
                          <a:gd name="connsiteY3" fmla="*/ 995320 h 2112021"/>
                          <a:gd name="connsiteX4" fmla="*/ 489421 w 489421"/>
                          <a:gd name="connsiteY4" fmla="*/ 2112021 h 2112021"/>
                          <a:gd name="connsiteX5" fmla="*/ 36267 w 489421"/>
                          <a:gd name="connsiteY5" fmla="*/ 2112021 h 2112021"/>
                          <a:gd name="connsiteX0" fmla="*/ 36267 w 513696"/>
                          <a:gd name="connsiteY0" fmla="*/ 2112021 h 2112021"/>
                          <a:gd name="connsiteX1" fmla="*/ 3899 w 513696"/>
                          <a:gd name="connsiteY1" fmla="*/ 793019 h 2112021"/>
                          <a:gd name="connsiteX2" fmla="*/ 436823 w 513696"/>
                          <a:gd name="connsiteY2" fmla="*/ 0 h 2112021"/>
                          <a:gd name="connsiteX3" fmla="*/ 303303 w 513696"/>
                          <a:gd name="connsiteY3" fmla="*/ 995320 h 2112021"/>
                          <a:gd name="connsiteX4" fmla="*/ 513696 w 513696"/>
                          <a:gd name="connsiteY4" fmla="*/ 1844984 h 2112021"/>
                          <a:gd name="connsiteX5" fmla="*/ 489421 w 513696"/>
                          <a:gd name="connsiteY5" fmla="*/ 2112021 h 2112021"/>
                          <a:gd name="connsiteX6" fmla="*/ 36267 w 513696"/>
                          <a:gd name="connsiteY6" fmla="*/ 2112021 h 2112021"/>
                          <a:gd name="connsiteX0" fmla="*/ 36267 w 513696"/>
                          <a:gd name="connsiteY0" fmla="*/ 2120724 h 2120724"/>
                          <a:gd name="connsiteX1" fmla="*/ 3899 w 513696"/>
                          <a:gd name="connsiteY1" fmla="*/ 801722 h 2120724"/>
                          <a:gd name="connsiteX2" fmla="*/ 471993 w 513696"/>
                          <a:gd name="connsiteY2" fmla="*/ 0 h 2120724"/>
                          <a:gd name="connsiteX3" fmla="*/ 303303 w 513696"/>
                          <a:gd name="connsiteY3" fmla="*/ 1004023 h 2120724"/>
                          <a:gd name="connsiteX4" fmla="*/ 513696 w 513696"/>
                          <a:gd name="connsiteY4" fmla="*/ 1853687 h 2120724"/>
                          <a:gd name="connsiteX5" fmla="*/ 489421 w 513696"/>
                          <a:gd name="connsiteY5" fmla="*/ 2120724 h 2120724"/>
                          <a:gd name="connsiteX6" fmla="*/ 36267 w 513696"/>
                          <a:gd name="connsiteY6" fmla="*/ 2120724 h 2120724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513696 w 540397"/>
                          <a:gd name="connsiteY5" fmla="*/ 1923378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303303 w 540397"/>
                          <a:gd name="connsiteY4" fmla="*/ 1073714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40397"/>
                          <a:gd name="connsiteY0" fmla="*/ 2190415 h 2190415"/>
                          <a:gd name="connsiteX1" fmla="*/ 3899 w 540397"/>
                          <a:gd name="connsiteY1" fmla="*/ 871413 h 2190415"/>
                          <a:gd name="connsiteX2" fmla="*/ 471993 w 540397"/>
                          <a:gd name="connsiteY2" fmla="*/ 69691 h 2190415"/>
                          <a:gd name="connsiteX3" fmla="*/ 527434 w 540397"/>
                          <a:gd name="connsiteY3" fmla="*/ 136976 h 2190415"/>
                          <a:gd name="connsiteX4" fmla="*/ 77215 w 540397"/>
                          <a:gd name="connsiteY4" fmla="*/ 1034555 h 2190415"/>
                          <a:gd name="connsiteX5" fmla="*/ 488575 w 540397"/>
                          <a:gd name="connsiteY5" fmla="*/ 1901623 h 2190415"/>
                          <a:gd name="connsiteX6" fmla="*/ 489421 w 540397"/>
                          <a:gd name="connsiteY6" fmla="*/ 2190415 h 2190415"/>
                          <a:gd name="connsiteX7" fmla="*/ 36267 w 540397"/>
                          <a:gd name="connsiteY7" fmla="*/ 2190415 h 2190415"/>
                          <a:gd name="connsiteX0" fmla="*/ 36267 w 520119"/>
                          <a:gd name="connsiteY0" fmla="*/ 2182325 h 2182325"/>
                          <a:gd name="connsiteX1" fmla="*/ 3899 w 520119"/>
                          <a:gd name="connsiteY1" fmla="*/ 863323 h 2182325"/>
                          <a:gd name="connsiteX2" fmla="*/ 471993 w 520119"/>
                          <a:gd name="connsiteY2" fmla="*/ 61601 h 2182325"/>
                          <a:gd name="connsiteX3" fmla="*/ 482217 w 520119"/>
                          <a:gd name="connsiteY3" fmla="*/ 150641 h 2182325"/>
                          <a:gd name="connsiteX4" fmla="*/ 77215 w 520119"/>
                          <a:gd name="connsiteY4" fmla="*/ 1026465 h 2182325"/>
                          <a:gd name="connsiteX5" fmla="*/ 488575 w 520119"/>
                          <a:gd name="connsiteY5" fmla="*/ 1893533 h 2182325"/>
                          <a:gd name="connsiteX6" fmla="*/ 489421 w 520119"/>
                          <a:gd name="connsiteY6" fmla="*/ 2182325 h 2182325"/>
                          <a:gd name="connsiteX7" fmla="*/ 36267 w 520119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488575 w 512822"/>
                          <a:gd name="connsiteY5" fmla="*/ 1893533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77215 w 512822"/>
                          <a:gd name="connsiteY4" fmla="*/ 1026465 h 2182325"/>
                          <a:gd name="connsiteX5" fmla="*/ 207221 w 512822"/>
                          <a:gd name="connsiteY5" fmla="*/ 1562858 h 2182325"/>
                          <a:gd name="connsiteX6" fmla="*/ 238213 w 512822"/>
                          <a:gd name="connsiteY6" fmla="*/ 2182325 h 2182325"/>
                          <a:gd name="connsiteX7" fmla="*/ 36267 w 512822"/>
                          <a:gd name="connsiteY7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77215 w 512822"/>
                          <a:gd name="connsiteY5" fmla="*/ 1026465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12822"/>
                          <a:gd name="connsiteY0" fmla="*/ 2182325 h 2182325"/>
                          <a:gd name="connsiteX1" fmla="*/ 3899 w 512822"/>
                          <a:gd name="connsiteY1" fmla="*/ 863323 h 2182325"/>
                          <a:gd name="connsiteX2" fmla="*/ 471993 w 512822"/>
                          <a:gd name="connsiteY2" fmla="*/ 61601 h 2182325"/>
                          <a:gd name="connsiteX3" fmla="*/ 482217 w 512822"/>
                          <a:gd name="connsiteY3" fmla="*/ 150641 h 2182325"/>
                          <a:gd name="connsiteX4" fmla="*/ 261153 w 512822"/>
                          <a:gd name="connsiteY4" fmla="*/ 455210 h 2182325"/>
                          <a:gd name="connsiteX5" fmla="*/ 62143 w 512822"/>
                          <a:gd name="connsiteY5" fmla="*/ 952498 h 2182325"/>
                          <a:gd name="connsiteX6" fmla="*/ 207221 w 512822"/>
                          <a:gd name="connsiteY6" fmla="*/ 1562858 h 2182325"/>
                          <a:gd name="connsiteX7" fmla="*/ 238213 w 512822"/>
                          <a:gd name="connsiteY7" fmla="*/ 2182325 h 2182325"/>
                          <a:gd name="connsiteX8" fmla="*/ 36267 w 512822"/>
                          <a:gd name="connsiteY8" fmla="*/ 2182325 h 2182325"/>
                          <a:gd name="connsiteX0" fmla="*/ 36267 w 507782"/>
                          <a:gd name="connsiteY0" fmla="*/ 2187892 h 2187892"/>
                          <a:gd name="connsiteX1" fmla="*/ 3899 w 507782"/>
                          <a:gd name="connsiteY1" fmla="*/ 868890 h 2187892"/>
                          <a:gd name="connsiteX2" fmla="*/ 462518 w 507782"/>
                          <a:gd name="connsiteY2" fmla="*/ 58822 h 2187892"/>
                          <a:gd name="connsiteX3" fmla="*/ 482217 w 507782"/>
                          <a:gd name="connsiteY3" fmla="*/ 156208 h 2187892"/>
                          <a:gd name="connsiteX4" fmla="*/ 261153 w 507782"/>
                          <a:gd name="connsiteY4" fmla="*/ 460777 h 2187892"/>
                          <a:gd name="connsiteX5" fmla="*/ 62143 w 507782"/>
                          <a:gd name="connsiteY5" fmla="*/ 958065 h 2187892"/>
                          <a:gd name="connsiteX6" fmla="*/ 207221 w 507782"/>
                          <a:gd name="connsiteY6" fmla="*/ 1568425 h 2187892"/>
                          <a:gd name="connsiteX7" fmla="*/ 238213 w 507782"/>
                          <a:gd name="connsiteY7" fmla="*/ 2187892 h 2187892"/>
                          <a:gd name="connsiteX8" fmla="*/ 36267 w 507782"/>
                          <a:gd name="connsiteY8" fmla="*/ 2187892 h 2187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07782" h="2187892">
                            <a:moveTo>
                              <a:pt x="36267" y="2187892"/>
                            </a:moveTo>
                            <a:cubicBezTo>
                              <a:pt x="219687" y="1324741"/>
                              <a:pt x="-33864" y="1319347"/>
                              <a:pt x="3899" y="868890"/>
                            </a:cubicBezTo>
                            <a:cubicBezTo>
                              <a:pt x="83471" y="645010"/>
                              <a:pt x="59265" y="565923"/>
                              <a:pt x="462518" y="58822"/>
                            </a:cubicBezTo>
                            <a:cubicBezTo>
                              <a:pt x="528840" y="-44730"/>
                              <a:pt x="510332" y="-11129"/>
                              <a:pt x="482217" y="156208"/>
                            </a:cubicBezTo>
                            <a:cubicBezTo>
                              <a:pt x="454613" y="221084"/>
                              <a:pt x="328653" y="314806"/>
                              <a:pt x="261153" y="460777"/>
                            </a:cubicBezTo>
                            <a:cubicBezTo>
                              <a:pt x="193653" y="606748"/>
                              <a:pt x="78668" y="772732"/>
                              <a:pt x="62143" y="958065"/>
                            </a:cubicBezTo>
                            <a:cubicBezTo>
                              <a:pt x="107998" y="1214313"/>
                              <a:pt x="161366" y="1312177"/>
                              <a:pt x="207221" y="1568425"/>
                            </a:cubicBezTo>
                            <a:cubicBezTo>
                              <a:pt x="277842" y="1751710"/>
                              <a:pt x="237931" y="2091628"/>
                              <a:pt x="238213" y="2187892"/>
                            </a:cubicBezTo>
                            <a:lnTo>
                              <a:pt x="36267" y="2187892"/>
                            </a:ln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2" name="Group 731">
                      <a:extLst>
                        <a:ext uri="{FF2B5EF4-FFF2-40B4-BE49-F238E27FC236}">
                          <a16:creationId xmlns:a16="http://schemas.microsoft.com/office/drawing/2014/main" id="{C12D426A-7620-430F-86A4-BB07186B19AF}"/>
                        </a:ext>
                      </a:extLst>
                    </p:cNvPr>
                    <p:cNvGrpSpPr/>
                    <p:nvPr/>
                  </p:nvGrpSpPr>
                  <p:grpSpPr>
                    <a:xfrm rot="1233392">
                      <a:off x="2128439" y="3055941"/>
                      <a:ext cx="969413" cy="1274733"/>
                      <a:chOff x="3559126" y="3260419"/>
                      <a:chExt cx="969413" cy="1274733"/>
                    </a:xfrm>
                  </p:grpSpPr>
                  <p:sp>
                    <p:nvSpPr>
                      <p:cNvPr id="733" name="Oval 332">
                        <a:extLst>
                          <a:ext uri="{FF2B5EF4-FFF2-40B4-BE49-F238E27FC236}">
                            <a16:creationId xmlns:a16="http://schemas.microsoft.com/office/drawing/2014/main" id="{1E1C1299-C38C-44EC-9D29-24B6BE47FB9B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62546" y="3268069"/>
                        <a:ext cx="965993" cy="1267083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4266" h="1579623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20637" y="595648"/>
                              <a:pt x="1204266" y="788831"/>
                            </a:cubicBezTo>
                            <a:cubicBezTo>
                              <a:pt x="746982" y="1117242"/>
                              <a:pt x="550744" y="410514"/>
                              <a:pt x="492161" y="528034"/>
                            </a:cubicBezTo>
                            <a:cubicBezTo>
                              <a:pt x="377770" y="561841"/>
                              <a:pt x="415877" y="823176"/>
                              <a:pt x="434206" y="998114"/>
                            </a:cubicBezTo>
                            <a:cubicBezTo>
                              <a:pt x="452535" y="1173052"/>
                              <a:pt x="674501" y="1612542"/>
                              <a:pt x="602133" y="1577662"/>
                            </a:cubicBezTo>
                            <a:cubicBezTo>
                              <a:pt x="529765" y="1542782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4" name="Oval 332">
                        <a:extLst>
                          <a:ext uri="{FF2B5EF4-FFF2-40B4-BE49-F238E27FC236}">
                            <a16:creationId xmlns:a16="http://schemas.microsoft.com/office/drawing/2014/main" id="{FD480402-0433-4F36-B05A-038F9836A212}"/>
                          </a:ext>
                        </a:extLst>
                      </p:cNvPr>
                      <p:cNvSpPr/>
                      <p:nvPr/>
                    </p:nvSpPr>
                    <p:spPr>
                      <a:xfrm rot="19579829">
                        <a:off x="3559126" y="3260419"/>
                        <a:ext cx="966893" cy="1265661"/>
                      </a:xfrm>
                      <a:custGeom>
                        <a:avLst/>
                        <a:gdLst>
                          <a:gd name="connsiteX0" fmla="*/ 0 w 1204265"/>
                          <a:gd name="connsiteY0" fmla="*/ 788831 h 1577662"/>
                          <a:gd name="connsiteX1" fmla="*/ 602133 w 1204265"/>
                          <a:gd name="connsiteY1" fmla="*/ 0 h 1577662"/>
                          <a:gd name="connsiteX2" fmla="*/ 1204266 w 1204265"/>
                          <a:gd name="connsiteY2" fmla="*/ 788831 h 1577662"/>
                          <a:gd name="connsiteX3" fmla="*/ 602133 w 1204265"/>
                          <a:gd name="connsiteY3" fmla="*/ 1577662 h 1577662"/>
                          <a:gd name="connsiteX4" fmla="*/ 0 w 1204265"/>
                          <a:gd name="connsiteY4" fmla="*/ 788831 h 1577662"/>
                          <a:gd name="connsiteX0" fmla="*/ 0 w 1208314"/>
                          <a:gd name="connsiteY0" fmla="*/ 788831 h 1637633"/>
                          <a:gd name="connsiteX1" fmla="*/ 602133 w 1208314"/>
                          <a:gd name="connsiteY1" fmla="*/ 0 h 1637633"/>
                          <a:gd name="connsiteX2" fmla="*/ 1204266 w 1208314"/>
                          <a:gd name="connsiteY2" fmla="*/ 788831 h 1637633"/>
                          <a:gd name="connsiteX3" fmla="*/ 852770 w 1208314"/>
                          <a:gd name="connsiteY3" fmla="*/ 1493950 h 1637633"/>
                          <a:gd name="connsiteX4" fmla="*/ 602133 w 1208314"/>
                          <a:gd name="connsiteY4" fmla="*/ 1577662 h 1637633"/>
                          <a:gd name="connsiteX5" fmla="*/ 0 w 1208314"/>
                          <a:gd name="connsiteY5" fmla="*/ 788831 h 1637633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624664"/>
                          <a:gd name="connsiteX1" fmla="*/ 602133 w 1232174"/>
                          <a:gd name="connsiteY1" fmla="*/ 0 h 1624664"/>
                          <a:gd name="connsiteX2" fmla="*/ 1204266 w 1232174"/>
                          <a:gd name="connsiteY2" fmla="*/ 788831 h 1624664"/>
                          <a:gd name="connsiteX3" fmla="*/ 1103907 w 1232174"/>
                          <a:gd name="connsiteY3" fmla="*/ 1159099 h 1624664"/>
                          <a:gd name="connsiteX4" fmla="*/ 852770 w 1232174"/>
                          <a:gd name="connsiteY4" fmla="*/ 1493950 h 1624664"/>
                          <a:gd name="connsiteX5" fmla="*/ 602133 w 1232174"/>
                          <a:gd name="connsiteY5" fmla="*/ 1577662 h 1624664"/>
                          <a:gd name="connsiteX6" fmla="*/ 0 w 1232174"/>
                          <a:gd name="connsiteY6" fmla="*/ 788831 h 1624664"/>
                          <a:gd name="connsiteX0" fmla="*/ 0 w 1232174"/>
                          <a:gd name="connsiteY0" fmla="*/ 788831 h 1584912"/>
                          <a:gd name="connsiteX1" fmla="*/ 602133 w 1232174"/>
                          <a:gd name="connsiteY1" fmla="*/ 0 h 1584912"/>
                          <a:gd name="connsiteX2" fmla="*/ 1204266 w 1232174"/>
                          <a:gd name="connsiteY2" fmla="*/ 788831 h 1584912"/>
                          <a:gd name="connsiteX3" fmla="*/ 1103907 w 1232174"/>
                          <a:gd name="connsiteY3" fmla="*/ 1159099 h 1584912"/>
                          <a:gd name="connsiteX4" fmla="*/ 602133 w 1232174"/>
                          <a:gd name="connsiteY4" fmla="*/ 1577662 h 1584912"/>
                          <a:gd name="connsiteX5" fmla="*/ 0 w 1232174"/>
                          <a:gd name="connsiteY5" fmla="*/ 788831 h 1584912"/>
                          <a:gd name="connsiteX0" fmla="*/ 0 w 1210870"/>
                          <a:gd name="connsiteY0" fmla="*/ 788831 h 1580931"/>
                          <a:gd name="connsiteX1" fmla="*/ 602133 w 1210870"/>
                          <a:gd name="connsiteY1" fmla="*/ 0 h 1580931"/>
                          <a:gd name="connsiteX2" fmla="*/ 1204266 w 1210870"/>
                          <a:gd name="connsiteY2" fmla="*/ 788831 h 1580931"/>
                          <a:gd name="connsiteX3" fmla="*/ 492161 w 1210870"/>
                          <a:gd name="connsiteY3" fmla="*/ 528034 h 1580931"/>
                          <a:gd name="connsiteX4" fmla="*/ 602133 w 1210870"/>
                          <a:gd name="connsiteY4" fmla="*/ 1577662 h 1580931"/>
                          <a:gd name="connsiteX5" fmla="*/ 0 w 1210870"/>
                          <a:gd name="connsiteY5" fmla="*/ 788831 h 1580931"/>
                          <a:gd name="connsiteX0" fmla="*/ 0 w 1204266"/>
                          <a:gd name="connsiteY0" fmla="*/ 788831 h 1580931"/>
                          <a:gd name="connsiteX1" fmla="*/ 602133 w 1204266"/>
                          <a:gd name="connsiteY1" fmla="*/ 0 h 1580931"/>
                          <a:gd name="connsiteX2" fmla="*/ 1204266 w 1204266"/>
                          <a:gd name="connsiteY2" fmla="*/ 788831 h 1580931"/>
                          <a:gd name="connsiteX3" fmla="*/ 492161 w 1204266"/>
                          <a:gd name="connsiteY3" fmla="*/ 528034 h 1580931"/>
                          <a:gd name="connsiteX4" fmla="*/ 602133 w 1204266"/>
                          <a:gd name="connsiteY4" fmla="*/ 1577662 h 1580931"/>
                          <a:gd name="connsiteX5" fmla="*/ 0 w 1204266"/>
                          <a:gd name="connsiteY5" fmla="*/ 788831 h 1580931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92161 w 1204266"/>
                          <a:gd name="connsiteY3" fmla="*/ 528034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4266"/>
                          <a:gd name="connsiteY0" fmla="*/ 788831 h 1579623"/>
                          <a:gd name="connsiteX1" fmla="*/ 602133 w 1204266"/>
                          <a:gd name="connsiteY1" fmla="*/ 0 h 1579623"/>
                          <a:gd name="connsiteX2" fmla="*/ 1204266 w 1204266"/>
                          <a:gd name="connsiteY2" fmla="*/ 788831 h 1579623"/>
                          <a:gd name="connsiteX3" fmla="*/ 416376 w 1204266"/>
                          <a:gd name="connsiteY3" fmla="*/ 294278 h 1579623"/>
                          <a:gd name="connsiteX4" fmla="*/ 434206 w 1204266"/>
                          <a:gd name="connsiteY4" fmla="*/ 998114 h 1579623"/>
                          <a:gd name="connsiteX5" fmla="*/ 602133 w 1204266"/>
                          <a:gd name="connsiteY5" fmla="*/ 1577662 h 1579623"/>
                          <a:gd name="connsiteX6" fmla="*/ 0 w 1204266"/>
                          <a:gd name="connsiteY6" fmla="*/ 788831 h 1579623"/>
                          <a:gd name="connsiteX0" fmla="*/ 0 w 1205121"/>
                          <a:gd name="connsiteY0" fmla="*/ 788831 h 1579623"/>
                          <a:gd name="connsiteX1" fmla="*/ 602133 w 1205121"/>
                          <a:gd name="connsiteY1" fmla="*/ 0 h 1579623"/>
                          <a:gd name="connsiteX2" fmla="*/ 1204266 w 1205121"/>
                          <a:gd name="connsiteY2" fmla="*/ 788831 h 1579623"/>
                          <a:gd name="connsiteX3" fmla="*/ 662166 w 1205121"/>
                          <a:gd name="connsiteY3" fmla="*/ 279140 h 1579623"/>
                          <a:gd name="connsiteX4" fmla="*/ 416376 w 1205121"/>
                          <a:gd name="connsiteY4" fmla="*/ 294278 h 1579623"/>
                          <a:gd name="connsiteX5" fmla="*/ 434206 w 1205121"/>
                          <a:gd name="connsiteY5" fmla="*/ 998114 h 1579623"/>
                          <a:gd name="connsiteX6" fmla="*/ 602133 w 1205121"/>
                          <a:gd name="connsiteY6" fmla="*/ 1577662 h 1579623"/>
                          <a:gd name="connsiteX7" fmla="*/ 0 w 1205121"/>
                          <a:gd name="connsiteY7" fmla="*/ 788831 h 1579623"/>
                          <a:gd name="connsiteX0" fmla="*/ 0 w 1205121"/>
                          <a:gd name="connsiteY0" fmla="*/ 788831 h 1577977"/>
                          <a:gd name="connsiteX1" fmla="*/ 602133 w 1205121"/>
                          <a:gd name="connsiteY1" fmla="*/ 0 h 1577977"/>
                          <a:gd name="connsiteX2" fmla="*/ 1204266 w 1205121"/>
                          <a:gd name="connsiteY2" fmla="*/ 788831 h 1577977"/>
                          <a:gd name="connsiteX3" fmla="*/ 662166 w 1205121"/>
                          <a:gd name="connsiteY3" fmla="*/ 279140 h 1577977"/>
                          <a:gd name="connsiteX4" fmla="*/ 416376 w 1205121"/>
                          <a:gd name="connsiteY4" fmla="*/ 294278 h 1577977"/>
                          <a:gd name="connsiteX5" fmla="*/ 184794 w 1205121"/>
                          <a:gd name="connsiteY5" fmla="*/ 880199 h 1577977"/>
                          <a:gd name="connsiteX6" fmla="*/ 602133 w 1205121"/>
                          <a:gd name="connsiteY6" fmla="*/ 1577662 h 1577977"/>
                          <a:gd name="connsiteX7" fmla="*/ 0 w 1205121"/>
                          <a:gd name="connsiteY7" fmla="*/ 788831 h 1577977"/>
                          <a:gd name="connsiteX0" fmla="*/ 0 w 1205121"/>
                          <a:gd name="connsiteY0" fmla="*/ 788831 h 1577978"/>
                          <a:gd name="connsiteX1" fmla="*/ 602133 w 1205121"/>
                          <a:gd name="connsiteY1" fmla="*/ 0 h 1577978"/>
                          <a:gd name="connsiteX2" fmla="*/ 1204266 w 1205121"/>
                          <a:gd name="connsiteY2" fmla="*/ 788831 h 1577978"/>
                          <a:gd name="connsiteX3" fmla="*/ 662166 w 1205121"/>
                          <a:gd name="connsiteY3" fmla="*/ 279140 h 1577978"/>
                          <a:gd name="connsiteX4" fmla="*/ 345105 w 1205121"/>
                          <a:gd name="connsiteY4" fmla="*/ 227508 h 1577978"/>
                          <a:gd name="connsiteX5" fmla="*/ 184794 w 1205121"/>
                          <a:gd name="connsiteY5" fmla="*/ 880199 h 1577978"/>
                          <a:gd name="connsiteX6" fmla="*/ 602133 w 1205121"/>
                          <a:gd name="connsiteY6" fmla="*/ 1577662 h 1577978"/>
                          <a:gd name="connsiteX7" fmla="*/ 0 w 1205121"/>
                          <a:gd name="connsiteY7" fmla="*/ 788831 h 1577978"/>
                          <a:gd name="connsiteX0" fmla="*/ 0 w 1205258"/>
                          <a:gd name="connsiteY0" fmla="*/ 788831 h 1577978"/>
                          <a:gd name="connsiteX1" fmla="*/ 602133 w 1205258"/>
                          <a:gd name="connsiteY1" fmla="*/ 0 h 1577978"/>
                          <a:gd name="connsiteX2" fmla="*/ 1204266 w 1205258"/>
                          <a:gd name="connsiteY2" fmla="*/ 788831 h 1577978"/>
                          <a:gd name="connsiteX3" fmla="*/ 724486 w 1205258"/>
                          <a:gd name="connsiteY3" fmla="*/ 214549 h 1577978"/>
                          <a:gd name="connsiteX4" fmla="*/ 345105 w 1205258"/>
                          <a:gd name="connsiteY4" fmla="*/ 227508 h 1577978"/>
                          <a:gd name="connsiteX5" fmla="*/ 184794 w 1205258"/>
                          <a:gd name="connsiteY5" fmla="*/ 880199 h 1577978"/>
                          <a:gd name="connsiteX6" fmla="*/ 602133 w 1205258"/>
                          <a:gd name="connsiteY6" fmla="*/ 1577662 h 1577978"/>
                          <a:gd name="connsiteX7" fmla="*/ 0 w 1205258"/>
                          <a:gd name="connsiteY7" fmla="*/ 788831 h 1577978"/>
                          <a:gd name="connsiteX0" fmla="*/ 0 w 1205386"/>
                          <a:gd name="connsiteY0" fmla="*/ 788831 h 1577978"/>
                          <a:gd name="connsiteX1" fmla="*/ 602133 w 1205386"/>
                          <a:gd name="connsiteY1" fmla="*/ 0 h 1577978"/>
                          <a:gd name="connsiteX2" fmla="*/ 1204266 w 1205386"/>
                          <a:gd name="connsiteY2" fmla="*/ 788831 h 1577978"/>
                          <a:gd name="connsiteX3" fmla="*/ 769077 w 1205386"/>
                          <a:gd name="connsiteY3" fmla="*/ 379294 h 1577978"/>
                          <a:gd name="connsiteX4" fmla="*/ 345105 w 1205386"/>
                          <a:gd name="connsiteY4" fmla="*/ 227508 h 1577978"/>
                          <a:gd name="connsiteX5" fmla="*/ 184794 w 1205386"/>
                          <a:gd name="connsiteY5" fmla="*/ 880199 h 1577978"/>
                          <a:gd name="connsiteX6" fmla="*/ 602133 w 1205386"/>
                          <a:gd name="connsiteY6" fmla="*/ 1577662 h 1577978"/>
                          <a:gd name="connsiteX7" fmla="*/ 0 w 1205386"/>
                          <a:gd name="connsiteY7" fmla="*/ 788831 h 1577978"/>
                          <a:gd name="connsiteX0" fmla="*/ 0 w 1205387"/>
                          <a:gd name="connsiteY0" fmla="*/ 788831 h 1577978"/>
                          <a:gd name="connsiteX1" fmla="*/ 602133 w 1205387"/>
                          <a:gd name="connsiteY1" fmla="*/ 0 h 1577978"/>
                          <a:gd name="connsiteX2" fmla="*/ 1204266 w 1205387"/>
                          <a:gd name="connsiteY2" fmla="*/ 788831 h 1577978"/>
                          <a:gd name="connsiteX3" fmla="*/ 769077 w 1205387"/>
                          <a:gd name="connsiteY3" fmla="*/ 379294 h 1577978"/>
                          <a:gd name="connsiteX4" fmla="*/ 385215 w 1205387"/>
                          <a:gd name="connsiteY4" fmla="*/ 312102 h 1577978"/>
                          <a:gd name="connsiteX5" fmla="*/ 184794 w 1205387"/>
                          <a:gd name="connsiteY5" fmla="*/ 880199 h 1577978"/>
                          <a:gd name="connsiteX6" fmla="*/ 602133 w 1205387"/>
                          <a:gd name="connsiteY6" fmla="*/ 1577662 h 1577978"/>
                          <a:gd name="connsiteX7" fmla="*/ 0 w 1205387"/>
                          <a:gd name="connsiteY7" fmla="*/ 788831 h 1577978"/>
                          <a:gd name="connsiteX0" fmla="*/ 0 w 1205387"/>
                          <a:gd name="connsiteY0" fmla="*/ 788831 h 1577850"/>
                          <a:gd name="connsiteX1" fmla="*/ 602133 w 1205387"/>
                          <a:gd name="connsiteY1" fmla="*/ 0 h 1577850"/>
                          <a:gd name="connsiteX2" fmla="*/ 1204266 w 1205387"/>
                          <a:gd name="connsiteY2" fmla="*/ 788831 h 1577850"/>
                          <a:gd name="connsiteX3" fmla="*/ 769077 w 1205387"/>
                          <a:gd name="connsiteY3" fmla="*/ 379294 h 1577850"/>
                          <a:gd name="connsiteX4" fmla="*/ 385215 w 1205387"/>
                          <a:gd name="connsiteY4" fmla="*/ 312102 h 1577850"/>
                          <a:gd name="connsiteX5" fmla="*/ 140257 w 1205387"/>
                          <a:gd name="connsiteY5" fmla="*/ 860177 h 1577850"/>
                          <a:gd name="connsiteX6" fmla="*/ 602133 w 1205387"/>
                          <a:gd name="connsiteY6" fmla="*/ 1577662 h 1577850"/>
                          <a:gd name="connsiteX7" fmla="*/ 0 w 1205387"/>
                          <a:gd name="connsiteY7" fmla="*/ 788831 h 1577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5387" h="1577850">
                            <a:moveTo>
                              <a:pt x="0" y="788831"/>
                            </a:moveTo>
                            <a:cubicBezTo>
                              <a:pt x="0" y="353172"/>
                              <a:pt x="269584" y="0"/>
                              <a:pt x="602133" y="0"/>
                            </a:cubicBezTo>
                            <a:cubicBezTo>
                              <a:pt x="934682" y="0"/>
                              <a:pt x="1181617" y="669580"/>
                              <a:pt x="1204266" y="788831"/>
                            </a:cubicBezTo>
                            <a:cubicBezTo>
                              <a:pt x="1226915" y="908083"/>
                              <a:pt x="900392" y="461719"/>
                              <a:pt x="769077" y="379294"/>
                            </a:cubicBezTo>
                            <a:cubicBezTo>
                              <a:pt x="637762" y="296869"/>
                              <a:pt x="435852" y="265001"/>
                              <a:pt x="385215" y="312102"/>
                            </a:cubicBezTo>
                            <a:cubicBezTo>
                              <a:pt x="270824" y="345909"/>
                              <a:pt x="121928" y="685239"/>
                              <a:pt x="140257" y="860177"/>
                            </a:cubicBezTo>
                            <a:cubicBezTo>
                              <a:pt x="158586" y="1035115"/>
                              <a:pt x="625509" y="1589553"/>
                              <a:pt x="602133" y="1577662"/>
                            </a:cubicBezTo>
                            <a:cubicBezTo>
                              <a:pt x="578757" y="1565771"/>
                              <a:pt x="0" y="1224490"/>
                              <a:pt x="0" y="788831"/>
                            </a:cubicBezTo>
                            <a:close/>
                          </a:path>
                        </a:pathLst>
                      </a:custGeom>
                      <a:solidFill>
                        <a:srgbClr val="800000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5" name="Isosceles Triangle 734">
                        <a:extLst>
                          <a:ext uri="{FF2B5EF4-FFF2-40B4-BE49-F238E27FC236}">
                            <a16:creationId xmlns:a16="http://schemas.microsoft.com/office/drawing/2014/main" id="{60B9FBDA-5B12-42D5-B839-BC188DFA069E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220036" y="419512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6" name="Isosceles Triangle 735">
                        <a:extLst>
                          <a:ext uri="{FF2B5EF4-FFF2-40B4-BE49-F238E27FC236}">
                            <a16:creationId xmlns:a16="http://schemas.microsoft.com/office/drawing/2014/main" id="{EE826438-5A3C-4CDB-A09F-9DBC00F5008A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105495" y="4126888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7" name="Isosceles Triangle 736">
                        <a:extLst>
                          <a:ext uri="{FF2B5EF4-FFF2-40B4-BE49-F238E27FC236}">
                            <a16:creationId xmlns:a16="http://schemas.microsoft.com/office/drawing/2014/main" id="{19622AEE-0C62-4343-A896-B596A220169F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4007131" y="4043947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8" name="Isosceles Triangle 737">
                        <a:extLst>
                          <a:ext uri="{FF2B5EF4-FFF2-40B4-BE49-F238E27FC236}">
                            <a16:creationId xmlns:a16="http://schemas.microsoft.com/office/drawing/2014/main" id="{CBC6E10A-5491-46A5-92BB-A341591B0E4F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938940" y="391951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9" name="Isosceles Triangle 738">
                        <a:extLst>
                          <a:ext uri="{FF2B5EF4-FFF2-40B4-BE49-F238E27FC236}">
                            <a16:creationId xmlns:a16="http://schemas.microsoft.com/office/drawing/2014/main" id="{0DAE2103-02B2-4B80-B417-9B886BFDF7AC}"/>
                          </a:ext>
                        </a:extLst>
                      </p:cNvPr>
                      <p:cNvSpPr/>
                      <p:nvPr/>
                    </p:nvSpPr>
                    <p:spPr>
                      <a:xfrm rot="2522662">
                        <a:off x="3865013" y="3824544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0" name="Isosceles Triangle 739">
                        <a:extLst>
                          <a:ext uri="{FF2B5EF4-FFF2-40B4-BE49-F238E27FC236}">
                            <a16:creationId xmlns:a16="http://schemas.microsoft.com/office/drawing/2014/main" id="{C571CD1A-1E36-468E-9978-0D835A215CEE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71552" y="36874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1" name="Isosceles Triangle 740">
                        <a:extLst>
                          <a:ext uri="{FF2B5EF4-FFF2-40B4-BE49-F238E27FC236}">
                            <a16:creationId xmlns:a16="http://schemas.microsoft.com/office/drawing/2014/main" id="{6D3D2BBD-B66B-45D7-8271-25D1BC155D40}"/>
                          </a:ext>
                        </a:extLst>
                      </p:cNvPr>
                      <p:cNvSpPr/>
                      <p:nvPr/>
                    </p:nvSpPr>
                    <p:spPr>
                      <a:xfrm rot="8620448">
                        <a:off x="4306764" y="3750990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2" name="Isosceles Triangle 741">
                        <a:extLst>
                          <a:ext uri="{FF2B5EF4-FFF2-40B4-BE49-F238E27FC236}">
                            <a16:creationId xmlns:a16="http://schemas.microsoft.com/office/drawing/2014/main" id="{F003BC24-BB59-4B75-BAB8-26F9C6F18042}"/>
                          </a:ext>
                        </a:extLst>
                      </p:cNvPr>
                      <p:cNvSpPr/>
                      <p:nvPr/>
                    </p:nvSpPr>
                    <p:spPr>
                      <a:xfrm rot="10447062">
                        <a:off x="4186654" y="3789795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3" name="Isosceles Triangle 742">
                        <a:extLst>
                          <a:ext uri="{FF2B5EF4-FFF2-40B4-BE49-F238E27FC236}">
                            <a16:creationId xmlns:a16="http://schemas.microsoft.com/office/drawing/2014/main" id="{E55D15E1-7A55-4850-9276-863E80688B69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4080493" y="378309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4" name="Isosceles Triangle 743">
                        <a:extLst>
                          <a:ext uri="{FF2B5EF4-FFF2-40B4-BE49-F238E27FC236}">
                            <a16:creationId xmlns:a16="http://schemas.microsoft.com/office/drawing/2014/main" id="{C86D2C67-C493-4E4A-9F45-5881DA3B6482}"/>
                          </a:ext>
                        </a:extLst>
                      </p:cNvPr>
                      <p:cNvSpPr/>
                      <p:nvPr/>
                    </p:nvSpPr>
                    <p:spPr>
                      <a:xfrm rot="11888546">
                        <a:off x="3963872" y="3756312"/>
                        <a:ext cx="76342" cy="114909"/>
                      </a:xfrm>
                      <a:prstGeom prst="triangle">
                        <a:avLst/>
                      </a:prstGeom>
                      <a:solidFill>
                        <a:srgbClr val="B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625" name="Chord 296">
                  <a:extLst>
                    <a:ext uri="{FF2B5EF4-FFF2-40B4-BE49-F238E27FC236}">
                      <a16:creationId xmlns:a16="http://schemas.microsoft.com/office/drawing/2014/main" id="{B6ABE0F5-836B-448B-A186-1C77CDDD95A7}"/>
                    </a:ext>
                  </a:extLst>
                </p:cNvPr>
                <p:cNvSpPr/>
                <p:nvPr/>
              </p:nvSpPr>
              <p:spPr>
                <a:xfrm>
                  <a:off x="1296785" y="1049892"/>
                  <a:ext cx="6310364" cy="1539762"/>
                </a:xfrm>
                <a:custGeom>
                  <a:avLst/>
                  <a:gdLst>
                    <a:gd name="connsiteX0" fmla="*/ 6310354 w 6310364"/>
                    <a:gd name="connsiteY0" fmla="*/ 1531042 h 3069816"/>
                    <a:gd name="connsiteX1" fmla="*/ 4008904 w 6310364"/>
                    <a:gd name="connsiteY1" fmla="*/ 3012561 h 3069816"/>
                    <a:gd name="connsiteX2" fmla="*/ 2300887 w 6310364"/>
                    <a:gd name="connsiteY2" fmla="*/ 3012483 h 3069816"/>
                    <a:gd name="connsiteX3" fmla="*/ 15 w 6310364"/>
                    <a:gd name="connsiteY3" fmla="*/ 1530054 h 3069816"/>
                    <a:gd name="connsiteX4" fmla="*/ 6310354 w 6310364"/>
                    <a:gd name="connsiteY4" fmla="*/ 1531042 h 3069816"/>
                    <a:gd name="connsiteX0" fmla="*/ 6310354 w 6310364"/>
                    <a:gd name="connsiteY0" fmla="*/ 988 h 1539762"/>
                    <a:gd name="connsiteX1" fmla="*/ 4008904 w 6310364"/>
                    <a:gd name="connsiteY1" fmla="*/ 1482507 h 1539762"/>
                    <a:gd name="connsiteX2" fmla="*/ 2300887 w 6310364"/>
                    <a:gd name="connsiteY2" fmla="*/ 1482429 h 1539762"/>
                    <a:gd name="connsiteX3" fmla="*/ 15 w 6310364"/>
                    <a:gd name="connsiteY3" fmla="*/ 0 h 1539762"/>
                    <a:gd name="connsiteX4" fmla="*/ 2385006 w 6310364"/>
                    <a:gd name="connsiteY4" fmla="*/ 710564 h 1539762"/>
                    <a:gd name="connsiteX5" fmla="*/ 6310354 w 6310364"/>
                    <a:gd name="connsiteY5" fmla="*/ 988 h 1539762"/>
                    <a:gd name="connsiteX0" fmla="*/ 6310354 w 6310364"/>
                    <a:gd name="connsiteY0" fmla="*/ 988 h 1539762"/>
                    <a:gd name="connsiteX1" fmla="*/ 4008904 w 6310364"/>
                    <a:gd name="connsiteY1" fmla="*/ 1482507 h 1539762"/>
                    <a:gd name="connsiteX2" fmla="*/ 2300887 w 6310364"/>
                    <a:gd name="connsiteY2" fmla="*/ 1482429 h 1539762"/>
                    <a:gd name="connsiteX3" fmla="*/ 15 w 6310364"/>
                    <a:gd name="connsiteY3" fmla="*/ 0 h 1539762"/>
                    <a:gd name="connsiteX4" fmla="*/ 2385006 w 6310364"/>
                    <a:gd name="connsiteY4" fmla="*/ 710564 h 1539762"/>
                    <a:gd name="connsiteX5" fmla="*/ 6310354 w 6310364"/>
                    <a:gd name="connsiteY5" fmla="*/ 988 h 1539762"/>
                    <a:gd name="connsiteX0" fmla="*/ 6310354 w 6310364"/>
                    <a:gd name="connsiteY0" fmla="*/ 988 h 1539762"/>
                    <a:gd name="connsiteX1" fmla="*/ 4008904 w 6310364"/>
                    <a:gd name="connsiteY1" fmla="*/ 1482507 h 1539762"/>
                    <a:gd name="connsiteX2" fmla="*/ 2300887 w 6310364"/>
                    <a:gd name="connsiteY2" fmla="*/ 1482429 h 1539762"/>
                    <a:gd name="connsiteX3" fmla="*/ 15 w 6310364"/>
                    <a:gd name="connsiteY3" fmla="*/ 0 h 1539762"/>
                    <a:gd name="connsiteX4" fmla="*/ 1805456 w 6310364"/>
                    <a:gd name="connsiteY4" fmla="*/ 935944 h 1539762"/>
                    <a:gd name="connsiteX5" fmla="*/ 6310354 w 6310364"/>
                    <a:gd name="connsiteY5" fmla="*/ 988 h 1539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10364" h="1539762">
                      <a:moveTo>
                        <a:pt x="6310354" y="988"/>
                      </a:moveTo>
                      <a:cubicBezTo>
                        <a:pt x="6313922" y="690178"/>
                        <a:pt x="5372773" y="1296027"/>
                        <a:pt x="4008904" y="1482507"/>
                      </a:cubicBezTo>
                      <a:cubicBezTo>
                        <a:pt x="3450378" y="1558874"/>
                        <a:pt x="2859383" y="1558846"/>
                        <a:pt x="2300887" y="1482429"/>
                      </a:cubicBezTo>
                      <a:cubicBezTo>
                        <a:pt x="936578" y="1295754"/>
                        <a:pt x="-4467" y="689448"/>
                        <a:pt x="15" y="0"/>
                      </a:cubicBezTo>
                      <a:cubicBezTo>
                        <a:pt x="1110544" y="742"/>
                        <a:pt x="694927" y="935202"/>
                        <a:pt x="1805456" y="935944"/>
                      </a:cubicBezTo>
                      <a:cubicBezTo>
                        <a:pt x="2798373" y="935531"/>
                        <a:pt x="5317437" y="1401"/>
                        <a:pt x="6310354" y="988"/>
                      </a:cubicBez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6" name="Group 625">
                  <a:extLst>
                    <a:ext uri="{FF2B5EF4-FFF2-40B4-BE49-F238E27FC236}">
                      <a16:creationId xmlns:a16="http://schemas.microsoft.com/office/drawing/2014/main" id="{7CB797D5-369A-4684-9BA3-DBECBD4F09E6}"/>
                    </a:ext>
                  </a:extLst>
                </p:cNvPr>
                <p:cNvGrpSpPr/>
                <p:nvPr/>
              </p:nvGrpSpPr>
              <p:grpSpPr>
                <a:xfrm>
                  <a:off x="1232613" y="825673"/>
                  <a:ext cx="6397380" cy="1806145"/>
                  <a:chOff x="1213080" y="799923"/>
                  <a:chExt cx="6397380" cy="1806145"/>
                </a:xfr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627" name="Group 626">
                    <a:extLst>
                      <a:ext uri="{FF2B5EF4-FFF2-40B4-BE49-F238E27FC236}">
                        <a16:creationId xmlns:a16="http://schemas.microsoft.com/office/drawing/2014/main" id="{2A7AA59D-7AD8-465D-8A04-37978BD2C973}"/>
                      </a:ext>
                    </a:extLst>
                  </p:cNvPr>
                  <p:cNvGrpSpPr/>
                  <p:nvPr/>
                </p:nvGrpSpPr>
                <p:grpSpPr>
                  <a:xfrm rot="15214756" flipH="1">
                    <a:off x="7133078" y="1488237"/>
                    <a:ext cx="218490" cy="360411"/>
                    <a:chOff x="2108625" y="1400499"/>
                    <a:chExt cx="866839" cy="1429890"/>
                  </a:xfrm>
                </p:grpSpPr>
                <p:grpSp>
                  <p:nvGrpSpPr>
                    <p:cNvPr id="723" name="Group 722">
                      <a:extLst>
                        <a:ext uri="{FF2B5EF4-FFF2-40B4-BE49-F238E27FC236}">
                          <a16:creationId xmlns:a16="http://schemas.microsoft.com/office/drawing/2014/main" id="{987C4B60-C333-4146-AF02-4CDF961FEA26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25" name="Trapezoid 7">
                        <a:extLst>
                          <a:ext uri="{FF2B5EF4-FFF2-40B4-BE49-F238E27FC236}">
                            <a16:creationId xmlns:a16="http://schemas.microsoft.com/office/drawing/2014/main" id="{C8F996FD-42F4-437C-B736-C480CA6E658C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6" name="Oval 725">
                        <a:extLst>
                          <a:ext uri="{FF2B5EF4-FFF2-40B4-BE49-F238E27FC236}">
                            <a16:creationId xmlns:a16="http://schemas.microsoft.com/office/drawing/2014/main" id="{DF5FFDF1-0B9C-40FF-B41E-C3F2E570FBED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24" name="Freeform 459">
                      <a:extLst>
                        <a:ext uri="{FF2B5EF4-FFF2-40B4-BE49-F238E27FC236}">
                          <a16:creationId xmlns:a16="http://schemas.microsoft.com/office/drawing/2014/main" id="{AD514F90-F00A-4D73-A40D-15E845548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8" name="Group 627">
                    <a:extLst>
                      <a:ext uri="{FF2B5EF4-FFF2-40B4-BE49-F238E27FC236}">
                        <a16:creationId xmlns:a16="http://schemas.microsoft.com/office/drawing/2014/main" id="{B79A2AB8-51DB-4CDF-A54B-43E8002B7BD3}"/>
                      </a:ext>
                    </a:extLst>
                  </p:cNvPr>
                  <p:cNvGrpSpPr/>
                  <p:nvPr/>
                </p:nvGrpSpPr>
                <p:grpSpPr>
                  <a:xfrm rot="20489169" flipH="1">
                    <a:off x="1926941" y="1787884"/>
                    <a:ext cx="218490" cy="273031"/>
                    <a:chOff x="2108625" y="1400499"/>
                    <a:chExt cx="866839" cy="1429890"/>
                  </a:xfrm>
                </p:grpSpPr>
                <p:grpSp>
                  <p:nvGrpSpPr>
                    <p:cNvPr id="719" name="Group 718">
                      <a:extLst>
                        <a:ext uri="{FF2B5EF4-FFF2-40B4-BE49-F238E27FC236}">
                          <a16:creationId xmlns:a16="http://schemas.microsoft.com/office/drawing/2014/main" id="{FEF2B17C-E189-4245-9426-30DC2353DBF8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21" name="Trapezoid 7">
                        <a:extLst>
                          <a:ext uri="{FF2B5EF4-FFF2-40B4-BE49-F238E27FC236}">
                            <a16:creationId xmlns:a16="http://schemas.microsoft.com/office/drawing/2014/main" id="{D8690C1C-1017-4410-8A2A-D8FE558117EE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2" name="Oval 721">
                        <a:extLst>
                          <a:ext uri="{FF2B5EF4-FFF2-40B4-BE49-F238E27FC236}">
                            <a16:creationId xmlns:a16="http://schemas.microsoft.com/office/drawing/2014/main" id="{149B4820-611A-4F97-849F-7B8040464B04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20" name="Freeform 455">
                      <a:extLst>
                        <a:ext uri="{FF2B5EF4-FFF2-40B4-BE49-F238E27FC236}">
                          <a16:creationId xmlns:a16="http://schemas.microsoft.com/office/drawing/2014/main" id="{0484202A-43D8-444F-BDAD-2708C6A5C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9" name="Group 628">
                    <a:extLst>
                      <a:ext uri="{FF2B5EF4-FFF2-40B4-BE49-F238E27FC236}">
                        <a16:creationId xmlns:a16="http://schemas.microsoft.com/office/drawing/2014/main" id="{EBC60D24-6B77-43AE-979D-5D0DF07B79F4}"/>
                      </a:ext>
                    </a:extLst>
                  </p:cNvPr>
                  <p:cNvGrpSpPr/>
                  <p:nvPr/>
                </p:nvGrpSpPr>
                <p:grpSpPr>
                  <a:xfrm rot="20134624" flipH="1">
                    <a:off x="1661623" y="854484"/>
                    <a:ext cx="218490" cy="273031"/>
                    <a:chOff x="2108625" y="1400499"/>
                    <a:chExt cx="866839" cy="1429890"/>
                  </a:xfrm>
                </p:grpSpPr>
                <p:grpSp>
                  <p:nvGrpSpPr>
                    <p:cNvPr id="715" name="Group 714">
                      <a:extLst>
                        <a:ext uri="{FF2B5EF4-FFF2-40B4-BE49-F238E27FC236}">
                          <a16:creationId xmlns:a16="http://schemas.microsoft.com/office/drawing/2014/main" id="{CBF4CE8B-D9A7-4623-9BD3-AC74C0A3F24D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17" name="Trapezoid 7">
                        <a:extLst>
                          <a:ext uri="{FF2B5EF4-FFF2-40B4-BE49-F238E27FC236}">
                            <a16:creationId xmlns:a16="http://schemas.microsoft.com/office/drawing/2014/main" id="{FCF2FCF2-C32C-4A73-A625-24BC6EA72E9B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8" name="Oval 717">
                        <a:extLst>
                          <a:ext uri="{FF2B5EF4-FFF2-40B4-BE49-F238E27FC236}">
                            <a16:creationId xmlns:a16="http://schemas.microsoft.com/office/drawing/2014/main" id="{70A5B4CD-B535-4BCB-BAE5-E8BD2B8DB555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16" name="Freeform 451">
                      <a:extLst>
                        <a:ext uri="{FF2B5EF4-FFF2-40B4-BE49-F238E27FC236}">
                          <a16:creationId xmlns:a16="http://schemas.microsoft.com/office/drawing/2014/main" id="{E60FCC44-E244-4930-832D-86AA1ED8D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0" name="Group 629">
                    <a:extLst>
                      <a:ext uri="{FF2B5EF4-FFF2-40B4-BE49-F238E27FC236}">
                        <a16:creationId xmlns:a16="http://schemas.microsoft.com/office/drawing/2014/main" id="{FA9774E4-7507-4F90-B6A1-124F8B7A56C6}"/>
                      </a:ext>
                    </a:extLst>
                  </p:cNvPr>
                  <p:cNvGrpSpPr/>
                  <p:nvPr/>
                </p:nvGrpSpPr>
                <p:grpSpPr>
                  <a:xfrm rot="19124200" flipH="1">
                    <a:off x="2707452" y="2083903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EF7EB951-601D-4B33-B00F-0984EDA55713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13" name="Trapezoid 7">
                        <a:extLst>
                          <a:ext uri="{FF2B5EF4-FFF2-40B4-BE49-F238E27FC236}">
                            <a16:creationId xmlns:a16="http://schemas.microsoft.com/office/drawing/2014/main" id="{553D9BB2-9DB8-4DD0-8267-2B4773DEB896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4" name="Oval 713">
                        <a:extLst>
                          <a:ext uri="{FF2B5EF4-FFF2-40B4-BE49-F238E27FC236}">
                            <a16:creationId xmlns:a16="http://schemas.microsoft.com/office/drawing/2014/main" id="{DFD39145-83FC-4E01-B26C-84BE3D24BE8E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12" name="Freeform 447">
                      <a:extLst>
                        <a:ext uri="{FF2B5EF4-FFF2-40B4-BE49-F238E27FC236}">
                          <a16:creationId xmlns:a16="http://schemas.microsoft.com/office/drawing/2014/main" id="{9919F9AE-C216-45C3-8C8E-7EAFD909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1" name="Group 630">
                    <a:extLst>
                      <a:ext uri="{FF2B5EF4-FFF2-40B4-BE49-F238E27FC236}">
                        <a16:creationId xmlns:a16="http://schemas.microsoft.com/office/drawing/2014/main" id="{5DC82FC9-B6C6-423D-9E0E-44C3C5CCD040}"/>
                      </a:ext>
                    </a:extLst>
                  </p:cNvPr>
                  <p:cNvGrpSpPr/>
                  <p:nvPr/>
                </p:nvGrpSpPr>
                <p:grpSpPr>
                  <a:xfrm rot="18481705" flipH="1">
                    <a:off x="2939606" y="980003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90E18D13-9543-4FBF-ACE6-AB3B7FCA7B46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09" name="Trapezoid 7">
                        <a:extLst>
                          <a:ext uri="{FF2B5EF4-FFF2-40B4-BE49-F238E27FC236}">
                            <a16:creationId xmlns:a16="http://schemas.microsoft.com/office/drawing/2014/main" id="{9428E7FF-9F7C-4421-B77C-1AECBE7757DF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0" name="Oval 709">
                        <a:extLst>
                          <a:ext uri="{FF2B5EF4-FFF2-40B4-BE49-F238E27FC236}">
                            <a16:creationId xmlns:a16="http://schemas.microsoft.com/office/drawing/2014/main" id="{9580A91D-1FFB-4E67-92F2-9B3195F8150F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8" name="Freeform 443">
                      <a:extLst>
                        <a:ext uri="{FF2B5EF4-FFF2-40B4-BE49-F238E27FC236}">
                          <a16:creationId xmlns:a16="http://schemas.microsoft.com/office/drawing/2014/main" id="{44BB511A-D332-43FC-A818-56E410F4D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2" name="Group 631">
                    <a:extLst>
                      <a:ext uri="{FF2B5EF4-FFF2-40B4-BE49-F238E27FC236}">
                        <a16:creationId xmlns:a16="http://schemas.microsoft.com/office/drawing/2014/main" id="{DAE363DB-F191-4ECA-A083-A5ABB5B06348}"/>
                      </a:ext>
                    </a:extLst>
                  </p:cNvPr>
                  <p:cNvGrpSpPr/>
                  <p:nvPr/>
                </p:nvGrpSpPr>
                <p:grpSpPr>
                  <a:xfrm rot="17997944" flipH="1">
                    <a:off x="3484455" y="1661099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703" name="Group 702">
                      <a:extLst>
                        <a:ext uri="{FF2B5EF4-FFF2-40B4-BE49-F238E27FC236}">
                          <a16:creationId xmlns:a16="http://schemas.microsoft.com/office/drawing/2014/main" id="{D088E74D-8CFA-4D1E-979F-82F1EF5A2823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05" name="Trapezoid 7">
                        <a:extLst>
                          <a:ext uri="{FF2B5EF4-FFF2-40B4-BE49-F238E27FC236}">
                            <a16:creationId xmlns:a16="http://schemas.microsoft.com/office/drawing/2014/main" id="{3644D035-C89D-4702-A3DE-50A35B955524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6" name="Oval 705">
                        <a:extLst>
                          <a:ext uri="{FF2B5EF4-FFF2-40B4-BE49-F238E27FC236}">
                            <a16:creationId xmlns:a16="http://schemas.microsoft.com/office/drawing/2014/main" id="{8BDFF5AA-71CB-4A21-BA9C-A66694592FEB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4" name="Freeform 439">
                      <a:extLst>
                        <a:ext uri="{FF2B5EF4-FFF2-40B4-BE49-F238E27FC236}">
                          <a16:creationId xmlns:a16="http://schemas.microsoft.com/office/drawing/2014/main" id="{FCB57B61-9A3B-4573-A8BD-814590816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3" name="Group 632">
                    <a:extLst>
                      <a:ext uri="{FF2B5EF4-FFF2-40B4-BE49-F238E27FC236}">
                        <a16:creationId xmlns:a16="http://schemas.microsoft.com/office/drawing/2014/main" id="{3A899A36-E4B2-4E79-BE88-26DE367E9D76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4943704" y="950521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99" name="Group 698">
                      <a:extLst>
                        <a:ext uri="{FF2B5EF4-FFF2-40B4-BE49-F238E27FC236}">
                          <a16:creationId xmlns:a16="http://schemas.microsoft.com/office/drawing/2014/main" id="{0E88D940-887A-4D17-A2EA-9E972877D849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701" name="Trapezoid 7">
                        <a:extLst>
                          <a:ext uri="{FF2B5EF4-FFF2-40B4-BE49-F238E27FC236}">
                            <a16:creationId xmlns:a16="http://schemas.microsoft.com/office/drawing/2014/main" id="{5D64A14C-033A-4B35-B8C6-AD64538F0428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2" name="Oval 701">
                        <a:extLst>
                          <a:ext uri="{FF2B5EF4-FFF2-40B4-BE49-F238E27FC236}">
                            <a16:creationId xmlns:a16="http://schemas.microsoft.com/office/drawing/2014/main" id="{4DB9DBA0-114B-45D0-A100-91FE5BE72ABE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00" name="Freeform 435">
                      <a:extLst>
                        <a:ext uri="{FF2B5EF4-FFF2-40B4-BE49-F238E27FC236}">
                          <a16:creationId xmlns:a16="http://schemas.microsoft.com/office/drawing/2014/main" id="{19ADE0EA-BE62-4106-A560-7BF8DCB7A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4" name="Group 633">
                    <a:extLst>
                      <a:ext uri="{FF2B5EF4-FFF2-40B4-BE49-F238E27FC236}">
                        <a16:creationId xmlns:a16="http://schemas.microsoft.com/office/drawing/2014/main" id="{0CB2D088-1403-439B-9E83-259CF39BAD28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6052355" y="872979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95" name="Group 694">
                      <a:extLst>
                        <a:ext uri="{FF2B5EF4-FFF2-40B4-BE49-F238E27FC236}">
                          <a16:creationId xmlns:a16="http://schemas.microsoft.com/office/drawing/2014/main" id="{A6B42474-73BE-44F3-9D6E-0B49260EFDE0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97" name="Trapezoid 7">
                        <a:extLst>
                          <a:ext uri="{FF2B5EF4-FFF2-40B4-BE49-F238E27FC236}">
                            <a16:creationId xmlns:a16="http://schemas.microsoft.com/office/drawing/2014/main" id="{B89E0B12-5785-4E34-A8A2-586479E86156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8" name="Oval 697">
                        <a:extLst>
                          <a:ext uri="{FF2B5EF4-FFF2-40B4-BE49-F238E27FC236}">
                            <a16:creationId xmlns:a16="http://schemas.microsoft.com/office/drawing/2014/main" id="{2F630CC4-2A05-4032-B1CB-3F3B2F863C33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96" name="Freeform 431">
                      <a:extLst>
                        <a:ext uri="{FF2B5EF4-FFF2-40B4-BE49-F238E27FC236}">
                          <a16:creationId xmlns:a16="http://schemas.microsoft.com/office/drawing/2014/main" id="{7D204CC5-9D43-4ACA-8676-FADB4E0F4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5" name="Group 634">
                    <a:extLst>
                      <a:ext uri="{FF2B5EF4-FFF2-40B4-BE49-F238E27FC236}">
                        <a16:creationId xmlns:a16="http://schemas.microsoft.com/office/drawing/2014/main" id="{E296F4CC-FB07-42EE-A6F8-34F518548985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4943463" y="1717305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7E27D409-E309-417C-91E1-7E51D3160772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93" name="Trapezoid 7">
                        <a:extLst>
                          <a:ext uri="{FF2B5EF4-FFF2-40B4-BE49-F238E27FC236}">
                            <a16:creationId xmlns:a16="http://schemas.microsoft.com/office/drawing/2014/main" id="{5DB62579-2E71-40FB-B0A9-1AFDD8DE3B2F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4" name="Oval 693">
                        <a:extLst>
                          <a:ext uri="{FF2B5EF4-FFF2-40B4-BE49-F238E27FC236}">
                            <a16:creationId xmlns:a16="http://schemas.microsoft.com/office/drawing/2014/main" id="{C2A5919C-4974-48BC-8B65-1B793DAC5463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92" name="Freeform 427">
                      <a:extLst>
                        <a:ext uri="{FF2B5EF4-FFF2-40B4-BE49-F238E27FC236}">
                          <a16:creationId xmlns:a16="http://schemas.microsoft.com/office/drawing/2014/main" id="{E8DC6551-7E03-43E3-B2C6-B3F3C0F80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6" name="Group 635">
                    <a:extLst>
                      <a:ext uri="{FF2B5EF4-FFF2-40B4-BE49-F238E27FC236}">
                        <a16:creationId xmlns:a16="http://schemas.microsoft.com/office/drawing/2014/main" id="{DBFB94C3-8B8C-41A1-B79F-F84779C39943}"/>
                      </a:ext>
                    </a:extLst>
                  </p:cNvPr>
                  <p:cNvGrpSpPr/>
                  <p:nvPr/>
                </p:nvGrpSpPr>
                <p:grpSpPr>
                  <a:xfrm rot="17275153" flipH="1">
                    <a:off x="4691328" y="2378468"/>
                    <a:ext cx="209767" cy="245433"/>
                    <a:chOff x="2108625" y="1400499"/>
                    <a:chExt cx="866839" cy="1429890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D22B1E39-8E61-4C72-8AC6-2C4A5964490C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89" name="Trapezoid 7">
                        <a:extLst>
                          <a:ext uri="{FF2B5EF4-FFF2-40B4-BE49-F238E27FC236}">
                            <a16:creationId xmlns:a16="http://schemas.microsoft.com/office/drawing/2014/main" id="{543BAD50-BD93-447A-9848-F227A5B845F5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0" name="Oval 689">
                        <a:extLst>
                          <a:ext uri="{FF2B5EF4-FFF2-40B4-BE49-F238E27FC236}">
                            <a16:creationId xmlns:a16="http://schemas.microsoft.com/office/drawing/2014/main" id="{7D686CA2-0D18-4BAF-9785-68148D391D06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8" name="Freeform 423">
                      <a:extLst>
                        <a:ext uri="{FF2B5EF4-FFF2-40B4-BE49-F238E27FC236}">
                          <a16:creationId xmlns:a16="http://schemas.microsoft.com/office/drawing/2014/main" id="{67567C82-888D-438A-9F8B-CDE5D203B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7" name="Group 636">
                    <a:extLst>
                      <a:ext uri="{FF2B5EF4-FFF2-40B4-BE49-F238E27FC236}">
                        <a16:creationId xmlns:a16="http://schemas.microsoft.com/office/drawing/2014/main" id="{785E11D0-B6B8-48ED-B215-1C4BED357E7E}"/>
                      </a:ext>
                    </a:extLst>
                  </p:cNvPr>
                  <p:cNvGrpSpPr/>
                  <p:nvPr/>
                </p:nvGrpSpPr>
                <p:grpSpPr>
                  <a:xfrm rot="15388756" flipH="1">
                    <a:off x="5927038" y="1709101"/>
                    <a:ext cx="223219" cy="301338"/>
                    <a:chOff x="2108625" y="1400499"/>
                    <a:chExt cx="866839" cy="1429890"/>
                  </a:xfrm>
                </p:grpSpPr>
                <p:grpSp>
                  <p:nvGrpSpPr>
                    <p:cNvPr id="683" name="Group 682">
                      <a:extLst>
                        <a:ext uri="{FF2B5EF4-FFF2-40B4-BE49-F238E27FC236}">
                          <a16:creationId xmlns:a16="http://schemas.microsoft.com/office/drawing/2014/main" id="{1031FF9C-BA32-4C81-BA3D-B03DFDCED991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85" name="Trapezoid 7">
                        <a:extLst>
                          <a:ext uri="{FF2B5EF4-FFF2-40B4-BE49-F238E27FC236}">
                            <a16:creationId xmlns:a16="http://schemas.microsoft.com/office/drawing/2014/main" id="{6886E71F-0345-4D3B-86AE-1101A3505E53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6" name="Oval 685">
                        <a:extLst>
                          <a:ext uri="{FF2B5EF4-FFF2-40B4-BE49-F238E27FC236}">
                            <a16:creationId xmlns:a16="http://schemas.microsoft.com/office/drawing/2014/main" id="{F2B6B5BE-AD8E-41A9-8A74-3255E9EA63B9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4" name="Freeform 419">
                      <a:extLst>
                        <a:ext uri="{FF2B5EF4-FFF2-40B4-BE49-F238E27FC236}">
                          <a16:creationId xmlns:a16="http://schemas.microsoft.com/office/drawing/2014/main" id="{7F584F6F-B5D2-4293-A35C-01E57BAA2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8" name="Group 637">
                    <a:extLst>
                      <a:ext uri="{FF2B5EF4-FFF2-40B4-BE49-F238E27FC236}">
                        <a16:creationId xmlns:a16="http://schemas.microsoft.com/office/drawing/2014/main" id="{48E1CE59-B0BF-466D-BF53-F08574E72BF0}"/>
                      </a:ext>
                    </a:extLst>
                  </p:cNvPr>
                  <p:cNvGrpSpPr/>
                  <p:nvPr/>
                </p:nvGrpSpPr>
                <p:grpSpPr>
                  <a:xfrm rot="13365951" flipH="1">
                    <a:off x="7415271" y="1166977"/>
                    <a:ext cx="195189" cy="297333"/>
                    <a:chOff x="2732497" y="-50227"/>
                    <a:chExt cx="757989" cy="1410885"/>
                  </a:xfrm>
                </p:grpSpPr>
                <p:grpSp>
                  <p:nvGrpSpPr>
                    <p:cNvPr id="679" name="Group 678">
                      <a:extLst>
                        <a:ext uri="{FF2B5EF4-FFF2-40B4-BE49-F238E27FC236}">
                          <a16:creationId xmlns:a16="http://schemas.microsoft.com/office/drawing/2014/main" id="{5C243BF5-6F4D-45D5-B1E9-6FDEA4ADE8A9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732497" y="-50227"/>
                      <a:ext cx="757989" cy="1410885"/>
                      <a:chOff x="2533211" y="1149279"/>
                      <a:chExt cx="470229" cy="845059"/>
                    </a:xfrm>
                  </p:grpSpPr>
                  <p:sp>
                    <p:nvSpPr>
                      <p:cNvPr id="681" name="Trapezoid 7">
                        <a:extLst>
                          <a:ext uri="{FF2B5EF4-FFF2-40B4-BE49-F238E27FC236}">
                            <a16:creationId xmlns:a16="http://schemas.microsoft.com/office/drawing/2014/main" id="{B5C755DC-7162-4F14-A92C-EBCB4A23A65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283922" y="1398568"/>
                        <a:ext cx="825755" cy="327178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D3A149EF-0555-4201-9AAC-2B95AD7021A8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588033" y="1166128"/>
                        <a:ext cx="415407" cy="82821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0" name="Freeform 415">
                      <a:extLst>
                        <a:ext uri="{FF2B5EF4-FFF2-40B4-BE49-F238E27FC236}">
                          <a16:creationId xmlns:a16="http://schemas.microsoft.com/office/drawing/2014/main" id="{E125E481-0E25-46E9-A7F5-52C638634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8311" y="247653"/>
                      <a:ext cx="499621" cy="972822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39" name="Group 638">
                    <a:extLst>
                      <a:ext uri="{FF2B5EF4-FFF2-40B4-BE49-F238E27FC236}">
                        <a16:creationId xmlns:a16="http://schemas.microsoft.com/office/drawing/2014/main" id="{FDBAC786-6D31-44BD-AE75-EDD0F23DD0B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13080" y="1161219"/>
                    <a:ext cx="218490" cy="273031"/>
                    <a:chOff x="2108625" y="1400499"/>
                    <a:chExt cx="866839" cy="1429890"/>
                  </a:xfrm>
                </p:grpSpPr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CABF45FB-2AFF-44B7-B62F-51A51CDF8E08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77" name="Trapezoid 7">
                        <a:extLst>
                          <a:ext uri="{FF2B5EF4-FFF2-40B4-BE49-F238E27FC236}">
                            <a16:creationId xmlns:a16="http://schemas.microsoft.com/office/drawing/2014/main" id="{369C5FD1-5F54-416A-964E-9794CB4F30F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8" name="Oval 677">
                        <a:extLst>
                          <a:ext uri="{FF2B5EF4-FFF2-40B4-BE49-F238E27FC236}">
                            <a16:creationId xmlns:a16="http://schemas.microsoft.com/office/drawing/2014/main" id="{9694FC4B-B6FD-4CBF-97D4-AE26735AA6E6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76" name="Freeform 411">
                      <a:extLst>
                        <a:ext uri="{FF2B5EF4-FFF2-40B4-BE49-F238E27FC236}">
                          <a16:creationId xmlns:a16="http://schemas.microsoft.com/office/drawing/2014/main" id="{9899C542-239B-47FD-AC64-42477F750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0" name="Group 639">
                    <a:extLst>
                      <a:ext uri="{FF2B5EF4-FFF2-40B4-BE49-F238E27FC236}">
                        <a16:creationId xmlns:a16="http://schemas.microsoft.com/office/drawing/2014/main" id="{AE218063-857A-40E0-A4BC-2C056561BCFA}"/>
                      </a:ext>
                    </a:extLst>
                  </p:cNvPr>
                  <p:cNvGrpSpPr/>
                  <p:nvPr/>
                </p:nvGrpSpPr>
                <p:grpSpPr>
                  <a:xfrm rot="18481705" flipH="1">
                    <a:off x="2297386" y="1206352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71" name="Group 670">
                      <a:extLst>
                        <a:ext uri="{FF2B5EF4-FFF2-40B4-BE49-F238E27FC236}">
                          <a16:creationId xmlns:a16="http://schemas.microsoft.com/office/drawing/2014/main" id="{1EB72C35-F086-44F6-8933-E81737176630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73" name="Trapezoid 7">
                        <a:extLst>
                          <a:ext uri="{FF2B5EF4-FFF2-40B4-BE49-F238E27FC236}">
                            <a16:creationId xmlns:a16="http://schemas.microsoft.com/office/drawing/2014/main" id="{BA70E832-B63F-48E9-88E7-861FE687B0A7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4" name="Oval 673">
                        <a:extLst>
                          <a:ext uri="{FF2B5EF4-FFF2-40B4-BE49-F238E27FC236}">
                            <a16:creationId xmlns:a16="http://schemas.microsoft.com/office/drawing/2014/main" id="{1803BB0B-B93B-4476-8BF0-F54D3CBABF84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72" name="Freeform 407">
                      <a:extLst>
                        <a:ext uri="{FF2B5EF4-FFF2-40B4-BE49-F238E27FC236}">
                          <a16:creationId xmlns:a16="http://schemas.microsoft.com/office/drawing/2014/main" id="{ED02FB47-1B47-430A-B252-5B2E44AB2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1" name="Group 640">
                    <a:extLst>
                      <a:ext uri="{FF2B5EF4-FFF2-40B4-BE49-F238E27FC236}">
                        <a16:creationId xmlns:a16="http://schemas.microsoft.com/office/drawing/2014/main" id="{BD1AA8DC-1602-4402-84BC-2CC7C6C50E64}"/>
                      </a:ext>
                    </a:extLst>
                  </p:cNvPr>
                  <p:cNvGrpSpPr/>
                  <p:nvPr/>
                </p:nvGrpSpPr>
                <p:grpSpPr>
                  <a:xfrm rot="17275153" flipH="1">
                    <a:off x="3863920" y="1254478"/>
                    <a:ext cx="209767" cy="245433"/>
                    <a:chOff x="2108625" y="1400499"/>
                    <a:chExt cx="866839" cy="1429890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686C4CE7-2D50-4C52-9C47-1BB41EABF6AA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69" name="Trapezoid 7">
                        <a:extLst>
                          <a:ext uri="{FF2B5EF4-FFF2-40B4-BE49-F238E27FC236}">
                            <a16:creationId xmlns:a16="http://schemas.microsoft.com/office/drawing/2014/main" id="{78DD1DB3-7868-4656-9B64-66E8EAF4729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0" name="Oval 669">
                        <a:extLst>
                          <a:ext uri="{FF2B5EF4-FFF2-40B4-BE49-F238E27FC236}">
                            <a16:creationId xmlns:a16="http://schemas.microsoft.com/office/drawing/2014/main" id="{7673A34F-D66C-4823-B35D-2F4B97DF1221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8" name="Freeform 403">
                      <a:extLst>
                        <a:ext uri="{FF2B5EF4-FFF2-40B4-BE49-F238E27FC236}">
                          <a16:creationId xmlns:a16="http://schemas.microsoft.com/office/drawing/2014/main" id="{DE1D25A7-119D-4250-8E82-C9FDC6D42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EED5DDDF-AC95-48C7-A776-5B088C070AED}"/>
                      </a:ext>
                    </a:extLst>
                  </p:cNvPr>
                  <p:cNvGrpSpPr/>
                  <p:nvPr/>
                </p:nvGrpSpPr>
                <p:grpSpPr>
                  <a:xfrm rot="16519306" flipH="1">
                    <a:off x="5679504" y="2224137"/>
                    <a:ext cx="218487" cy="336679"/>
                    <a:chOff x="2108633" y="1400498"/>
                    <a:chExt cx="866831" cy="1429894"/>
                  </a:xfrm>
                </p:grpSpPr>
                <p:grpSp>
                  <p:nvGrpSpPr>
                    <p:cNvPr id="663" name="Group 662">
                      <a:extLst>
                        <a:ext uri="{FF2B5EF4-FFF2-40B4-BE49-F238E27FC236}">
                          <a16:creationId xmlns:a16="http://schemas.microsoft.com/office/drawing/2014/main" id="{BD91EA5B-A4FB-4C33-B92F-008722F727D6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33" y="1400498"/>
                      <a:ext cx="866831" cy="1429894"/>
                      <a:chOff x="2345104" y="2070446"/>
                      <a:chExt cx="537751" cy="856444"/>
                    </a:xfrm>
                  </p:grpSpPr>
                  <p:sp>
                    <p:nvSpPr>
                      <p:cNvPr id="665" name="Trapezoid 7">
                        <a:extLst>
                          <a:ext uri="{FF2B5EF4-FFF2-40B4-BE49-F238E27FC236}">
                            <a16:creationId xmlns:a16="http://schemas.microsoft.com/office/drawing/2014/main" id="{B8598EBC-7AC7-45FC-8F65-D886B36861D0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7" y="2319733"/>
                        <a:ext cx="825755" cy="327181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6" name="Oval 665">
                        <a:extLst>
                          <a:ext uri="{FF2B5EF4-FFF2-40B4-BE49-F238E27FC236}">
                            <a16:creationId xmlns:a16="http://schemas.microsoft.com/office/drawing/2014/main" id="{A8945F69-F127-4801-A4A6-8FE17AD8C5A9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4" name="Freeform 399">
                      <a:extLst>
                        <a:ext uri="{FF2B5EF4-FFF2-40B4-BE49-F238E27FC236}">
                          <a16:creationId xmlns:a16="http://schemas.microsoft.com/office/drawing/2014/main" id="{78F74789-D6E6-40F6-9D76-91A2F4836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7A1060F7-EDF9-4779-8A2B-285189C83042}"/>
                      </a:ext>
                    </a:extLst>
                  </p:cNvPr>
                  <p:cNvGrpSpPr/>
                  <p:nvPr/>
                </p:nvGrpSpPr>
                <p:grpSpPr>
                  <a:xfrm rot="17496494" flipH="1">
                    <a:off x="4080649" y="2028908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59" name="Group 658">
                      <a:extLst>
                        <a:ext uri="{FF2B5EF4-FFF2-40B4-BE49-F238E27FC236}">
                          <a16:creationId xmlns:a16="http://schemas.microsoft.com/office/drawing/2014/main" id="{06C33F9D-D2EB-41EB-89D8-D717D1362FE1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61" name="Trapezoid 7">
                        <a:extLst>
                          <a:ext uri="{FF2B5EF4-FFF2-40B4-BE49-F238E27FC236}">
                            <a16:creationId xmlns:a16="http://schemas.microsoft.com/office/drawing/2014/main" id="{F06C001E-DB20-4667-8607-EB9664ABB34C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2" name="Oval 661">
                        <a:extLst>
                          <a:ext uri="{FF2B5EF4-FFF2-40B4-BE49-F238E27FC236}">
                            <a16:creationId xmlns:a16="http://schemas.microsoft.com/office/drawing/2014/main" id="{29E97B9A-3929-4B62-BE49-21C05EC1D082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60" name="Freeform 395">
                      <a:extLst>
                        <a:ext uri="{FF2B5EF4-FFF2-40B4-BE49-F238E27FC236}">
                          <a16:creationId xmlns:a16="http://schemas.microsoft.com/office/drawing/2014/main" id="{C5557A21-6E5E-45A1-9172-41A44DA62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4" name="Group 643">
                    <a:extLst>
                      <a:ext uri="{FF2B5EF4-FFF2-40B4-BE49-F238E27FC236}">
                        <a16:creationId xmlns:a16="http://schemas.microsoft.com/office/drawing/2014/main" id="{5481109E-B075-40F0-8409-5D1955A94C69}"/>
                      </a:ext>
                    </a:extLst>
                  </p:cNvPr>
                  <p:cNvGrpSpPr/>
                  <p:nvPr/>
                </p:nvGrpSpPr>
                <p:grpSpPr>
                  <a:xfrm rot="17496494" flipH="1">
                    <a:off x="3900476" y="740828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55" name="Group 654">
                      <a:extLst>
                        <a:ext uri="{FF2B5EF4-FFF2-40B4-BE49-F238E27FC236}">
                          <a16:creationId xmlns:a16="http://schemas.microsoft.com/office/drawing/2014/main" id="{EC9D2AC7-153C-4A6A-8327-B5AB237335BC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57" name="Trapezoid 7">
                        <a:extLst>
                          <a:ext uri="{FF2B5EF4-FFF2-40B4-BE49-F238E27FC236}">
                            <a16:creationId xmlns:a16="http://schemas.microsoft.com/office/drawing/2014/main" id="{6501EAF1-B106-4AA1-B0E1-006DB57876F4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8" name="Oval 657">
                        <a:extLst>
                          <a:ext uri="{FF2B5EF4-FFF2-40B4-BE49-F238E27FC236}">
                            <a16:creationId xmlns:a16="http://schemas.microsoft.com/office/drawing/2014/main" id="{B6F72558-B7EF-47A1-B43F-0972A4797655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6" name="Freeform 391">
                      <a:extLst>
                        <a:ext uri="{FF2B5EF4-FFF2-40B4-BE49-F238E27FC236}">
                          <a16:creationId xmlns:a16="http://schemas.microsoft.com/office/drawing/2014/main" id="{AA1265E9-108D-4205-B16F-F0B3702F1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19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5" name="Group 644">
                    <a:extLst>
                      <a:ext uri="{FF2B5EF4-FFF2-40B4-BE49-F238E27FC236}">
                        <a16:creationId xmlns:a16="http://schemas.microsoft.com/office/drawing/2014/main" id="{827B2E7A-0D50-42A6-BEED-B9581E76953B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5546042" y="1278700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51" name="Group 650">
                      <a:extLst>
                        <a:ext uri="{FF2B5EF4-FFF2-40B4-BE49-F238E27FC236}">
                          <a16:creationId xmlns:a16="http://schemas.microsoft.com/office/drawing/2014/main" id="{A8CB3B46-E97A-4E31-8DF6-868149A88F6A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53" name="Trapezoid 7">
                        <a:extLst>
                          <a:ext uri="{FF2B5EF4-FFF2-40B4-BE49-F238E27FC236}">
                            <a16:creationId xmlns:a16="http://schemas.microsoft.com/office/drawing/2014/main" id="{F7393033-3D07-4A87-8D6D-8CAF2B9E49E2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4" name="Oval 653">
                        <a:extLst>
                          <a:ext uri="{FF2B5EF4-FFF2-40B4-BE49-F238E27FC236}">
                            <a16:creationId xmlns:a16="http://schemas.microsoft.com/office/drawing/2014/main" id="{EBDB7F3D-9B67-443C-8803-9035A31C037B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2" name="Freeform 387">
                      <a:extLst>
                        <a:ext uri="{FF2B5EF4-FFF2-40B4-BE49-F238E27FC236}">
                          <a16:creationId xmlns:a16="http://schemas.microsoft.com/office/drawing/2014/main" id="{1E01C9E8-1BA7-4746-8217-C80E7D819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6" name="Group 645">
                    <a:extLst>
                      <a:ext uri="{FF2B5EF4-FFF2-40B4-BE49-F238E27FC236}">
                        <a16:creationId xmlns:a16="http://schemas.microsoft.com/office/drawing/2014/main" id="{1808B9F7-A5A6-4D47-84BB-DD28BF806A1D}"/>
                      </a:ext>
                    </a:extLst>
                  </p:cNvPr>
                  <p:cNvGrpSpPr/>
                  <p:nvPr/>
                </p:nvGrpSpPr>
                <p:grpSpPr>
                  <a:xfrm rot="15938043" flipH="1">
                    <a:off x="6814747" y="951761"/>
                    <a:ext cx="218490" cy="336679"/>
                    <a:chOff x="2108625" y="1400499"/>
                    <a:chExt cx="866839" cy="1429890"/>
                  </a:xfrm>
                </p:grpSpPr>
                <p:grpSp>
                  <p:nvGrpSpPr>
                    <p:cNvPr id="647" name="Group 646">
                      <a:extLst>
                        <a:ext uri="{FF2B5EF4-FFF2-40B4-BE49-F238E27FC236}">
                          <a16:creationId xmlns:a16="http://schemas.microsoft.com/office/drawing/2014/main" id="{7F379DA8-7F71-481F-93A2-985B213E95C2}"/>
                        </a:ext>
                      </a:extLst>
                    </p:cNvPr>
                    <p:cNvGrpSpPr/>
                    <p:nvPr/>
                  </p:nvGrpSpPr>
                  <p:grpSpPr>
                    <a:xfrm rot="730217">
                      <a:off x="2108625" y="1400499"/>
                      <a:ext cx="866839" cy="1429890"/>
                      <a:chOff x="2345099" y="2070448"/>
                      <a:chExt cx="537756" cy="856442"/>
                    </a:xfrm>
                  </p:grpSpPr>
                  <p:sp>
                    <p:nvSpPr>
                      <p:cNvPr id="649" name="Trapezoid 7">
                        <a:extLst>
                          <a:ext uri="{FF2B5EF4-FFF2-40B4-BE49-F238E27FC236}">
                            <a16:creationId xmlns:a16="http://schemas.microsoft.com/office/drawing/2014/main" id="{05255FCC-E998-4080-BFB5-F4F09D7F8D09}"/>
                          </a:ext>
                        </a:extLst>
                      </p:cNvPr>
                      <p:cNvSpPr/>
                      <p:nvPr/>
                    </p:nvSpPr>
                    <p:spPr>
                      <a:xfrm rot="16885442">
                        <a:off x="2095812" y="2319735"/>
                        <a:ext cx="825754" cy="327180"/>
                      </a:xfrm>
                      <a:custGeom>
                        <a:avLst/>
                        <a:gdLst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820766 w 820766"/>
                          <a:gd name="connsiteY3" fmla="*/ 369720 h 369720"/>
                          <a:gd name="connsiteX4" fmla="*/ 0 w 820766"/>
                          <a:gd name="connsiteY4" fmla="*/ 369720 h 369720"/>
                          <a:gd name="connsiteX0" fmla="*/ 0 w 820766"/>
                          <a:gd name="connsiteY0" fmla="*/ 369720 h 369720"/>
                          <a:gd name="connsiteX1" fmla="*/ 92430 w 820766"/>
                          <a:gd name="connsiteY1" fmla="*/ 0 h 369720"/>
                          <a:gd name="connsiteX2" fmla="*/ 728336 w 820766"/>
                          <a:gd name="connsiteY2" fmla="*/ 0 h 369720"/>
                          <a:gd name="connsiteX3" fmla="*/ 796579 w 820766"/>
                          <a:gd name="connsiteY3" fmla="*/ 174380 h 369720"/>
                          <a:gd name="connsiteX4" fmla="*/ 820766 w 820766"/>
                          <a:gd name="connsiteY4" fmla="*/ 369720 h 369720"/>
                          <a:gd name="connsiteX5" fmla="*/ 0 w 820766"/>
                          <a:gd name="connsiteY5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92430 w 820766"/>
                          <a:gd name="connsiteY2" fmla="*/ 0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69720 h 369720"/>
                          <a:gd name="connsiteX1" fmla="*/ 12455 w 820766"/>
                          <a:gd name="connsiteY1" fmla="*/ 169775 h 369720"/>
                          <a:gd name="connsiteX2" fmla="*/ 111473 w 820766"/>
                          <a:gd name="connsiteY2" fmla="*/ 14864 h 369720"/>
                          <a:gd name="connsiteX3" fmla="*/ 728336 w 820766"/>
                          <a:gd name="connsiteY3" fmla="*/ 0 h 369720"/>
                          <a:gd name="connsiteX4" fmla="*/ 796579 w 820766"/>
                          <a:gd name="connsiteY4" fmla="*/ 174380 h 369720"/>
                          <a:gd name="connsiteX5" fmla="*/ 820766 w 820766"/>
                          <a:gd name="connsiteY5" fmla="*/ 369720 h 369720"/>
                          <a:gd name="connsiteX6" fmla="*/ 0 w 820766"/>
                          <a:gd name="connsiteY6" fmla="*/ 369720 h 369720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70825 w 820766"/>
                          <a:gd name="connsiteY3" fmla="*/ 4776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54856 h 354856"/>
                          <a:gd name="connsiteX1" fmla="*/ 12455 w 820766"/>
                          <a:gd name="connsiteY1" fmla="*/ 154911 h 354856"/>
                          <a:gd name="connsiteX2" fmla="*/ 111473 w 820766"/>
                          <a:gd name="connsiteY2" fmla="*/ 0 h 354856"/>
                          <a:gd name="connsiteX3" fmla="*/ 643640 w 820766"/>
                          <a:gd name="connsiteY3" fmla="*/ 28980 h 354856"/>
                          <a:gd name="connsiteX4" fmla="*/ 796579 w 820766"/>
                          <a:gd name="connsiteY4" fmla="*/ 159516 h 354856"/>
                          <a:gd name="connsiteX5" fmla="*/ 820766 w 820766"/>
                          <a:gd name="connsiteY5" fmla="*/ 354856 h 354856"/>
                          <a:gd name="connsiteX6" fmla="*/ 0 w 820766"/>
                          <a:gd name="connsiteY6" fmla="*/ 354856 h 354856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47259 h 347259"/>
                          <a:gd name="connsiteX1" fmla="*/ 12455 w 820766"/>
                          <a:gd name="connsiteY1" fmla="*/ 147314 h 347259"/>
                          <a:gd name="connsiteX2" fmla="*/ 166469 w 820766"/>
                          <a:gd name="connsiteY2" fmla="*/ 0 h 347259"/>
                          <a:gd name="connsiteX3" fmla="*/ 643640 w 820766"/>
                          <a:gd name="connsiteY3" fmla="*/ 21383 h 347259"/>
                          <a:gd name="connsiteX4" fmla="*/ 796579 w 820766"/>
                          <a:gd name="connsiteY4" fmla="*/ 151919 h 347259"/>
                          <a:gd name="connsiteX5" fmla="*/ 820766 w 820766"/>
                          <a:gd name="connsiteY5" fmla="*/ 347259 h 347259"/>
                          <a:gd name="connsiteX6" fmla="*/ 0 w 820766"/>
                          <a:gd name="connsiteY6" fmla="*/ 347259 h 347259"/>
                          <a:gd name="connsiteX0" fmla="*/ 0 w 820766"/>
                          <a:gd name="connsiteY0" fmla="*/ 327180 h 327180"/>
                          <a:gd name="connsiteX1" fmla="*/ 12455 w 820766"/>
                          <a:gd name="connsiteY1" fmla="*/ 127235 h 327180"/>
                          <a:gd name="connsiteX2" fmla="*/ 146469 w 820766"/>
                          <a:gd name="connsiteY2" fmla="*/ 0 h 327180"/>
                          <a:gd name="connsiteX3" fmla="*/ 643640 w 820766"/>
                          <a:gd name="connsiteY3" fmla="*/ 1304 h 327180"/>
                          <a:gd name="connsiteX4" fmla="*/ 796579 w 820766"/>
                          <a:gd name="connsiteY4" fmla="*/ 131840 h 327180"/>
                          <a:gd name="connsiteX5" fmla="*/ 820766 w 820766"/>
                          <a:gd name="connsiteY5" fmla="*/ 327180 h 327180"/>
                          <a:gd name="connsiteX6" fmla="*/ 0 w 820766"/>
                          <a:gd name="connsiteY6" fmla="*/ 327180 h 327180"/>
                          <a:gd name="connsiteX0" fmla="*/ 4988 w 825754"/>
                          <a:gd name="connsiteY0" fmla="*/ 327180 h 327180"/>
                          <a:gd name="connsiteX1" fmla="*/ 17443 w 825754"/>
                          <a:gd name="connsiteY1" fmla="*/ 127235 h 327180"/>
                          <a:gd name="connsiteX2" fmla="*/ 151457 w 825754"/>
                          <a:gd name="connsiteY2" fmla="*/ 0 h 327180"/>
                          <a:gd name="connsiteX3" fmla="*/ 648628 w 825754"/>
                          <a:gd name="connsiteY3" fmla="*/ 1304 h 327180"/>
                          <a:gd name="connsiteX4" fmla="*/ 801567 w 825754"/>
                          <a:gd name="connsiteY4" fmla="*/ 131840 h 327180"/>
                          <a:gd name="connsiteX5" fmla="*/ 825754 w 825754"/>
                          <a:gd name="connsiteY5" fmla="*/ 327180 h 327180"/>
                          <a:gd name="connsiteX6" fmla="*/ 4988 w 825754"/>
                          <a:gd name="connsiteY6" fmla="*/ 327180 h 327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5754" h="327180">
                            <a:moveTo>
                              <a:pt x="4988" y="327180"/>
                            </a:moveTo>
                            <a:cubicBezTo>
                              <a:pt x="-5758" y="261760"/>
                              <a:pt x="1989" y="195276"/>
                              <a:pt x="17443" y="127235"/>
                            </a:cubicBezTo>
                            <a:cubicBezTo>
                              <a:pt x="55395" y="64796"/>
                              <a:pt x="77419" y="2905"/>
                              <a:pt x="151457" y="0"/>
                            </a:cubicBezTo>
                            <a:lnTo>
                              <a:pt x="648628" y="1304"/>
                            </a:lnTo>
                            <a:cubicBezTo>
                              <a:pt x="696423" y="-6219"/>
                              <a:pt x="786014" y="74041"/>
                              <a:pt x="801567" y="131840"/>
                            </a:cubicBezTo>
                            <a:lnTo>
                              <a:pt x="825754" y="327180"/>
                            </a:lnTo>
                            <a:lnTo>
                              <a:pt x="4988" y="327180"/>
                            </a:lnTo>
                            <a:close/>
                          </a:path>
                        </a:pathLst>
                      </a:custGeom>
                      <a:solidFill>
                        <a:srgbClr val="FF333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0" name="Oval 649">
                        <a:extLst>
                          <a:ext uri="{FF2B5EF4-FFF2-40B4-BE49-F238E27FC236}">
                            <a16:creationId xmlns:a16="http://schemas.microsoft.com/office/drawing/2014/main" id="{785CEE6C-958B-4EA5-8D19-2FA914A0D485}"/>
                          </a:ext>
                        </a:extLst>
                      </p:cNvPr>
                      <p:cNvSpPr/>
                      <p:nvPr/>
                    </p:nvSpPr>
                    <p:spPr>
                      <a:xfrm rot="805025">
                        <a:off x="2467448" y="2098682"/>
                        <a:ext cx="415407" cy="828208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48" name="Freeform 383">
                      <a:extLst>
                        <a:ext uri="{FF2B5EF4-FFF2-40B4-BE49-F238E27FC236}">
                          <a16:creationId xmlns:a16="http://schemas.microsoft.com/office/drawing/2014/main" id="{6F7CE548-ECBB-492C-B07E-93789261D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6811" y="1672862"/>
                      <a:ext cx="499624" cy="972820"/>
                    </a:xfrm>
                    <a:custGeom>
                      <a:avLst/>
                      <a:gdLst>
                        <a:gd name="connsiteX0" fmla="*/ 68760 w 543740"/>
                        <a:gd name="connsiteY0" fmla="*/ 1122680 h 1122680"/>
                        <a:gd name="connsiteX1" fmla="*/ 180 w 543740"/>
                        <a:gd name="connsiteY1" fmla="*/ 919480 h 1122680"/>
                        <a:gd name="connsiteX2" fmla="*/ 53520 w 543740"/>
                        <a:gd name="connsiteY2" fmla="*/ 586740 h 1122680"/>
                        <a:gd name="connsiteX3" fmla="*/ 188140 w 543740"/>
                        <a:gd name="connsiteY3" fmla="*/ 279400 h 1122680"/>
                        <a:gd name="connsiteX4" fmla="*/ 365940 w 543740"/>
                        <a:gd name="connsiteY4" fmla="*/ 73660 h 1122680"/>
                        <a:gd name="connsiteX5" fmla="*/ 543740 w 543740"/>
                        <a:gd name="connsiteY5" fmla="*/ 0 h 1122680"/>
                        <a:gd name="connsiteX0" fmla="*/ 74137 w 549117"/>
                        <a:gd name="connsiteY0" fmla="*/ 1122680 h 1122680"/>
                        <a:gd name="connsiteX1" fmla="*/ 5557 w 549117"/>
                        <a:gd name="connsiteY1" fmla="*/ 919480 h 1122680"/>
                        <a:gd name="connsiteX2" fmla="*/ 25397 w 549117"/>
                        <a:gd name="connsiteY2" fmla="*/ 613122 h 1122680"/>
                        <a:gd name="connsiteX3" fmla="*/ 193517 w 549117"/>
                        <a:gd name="connsiteY3" fmla="*/ 279400 h 1122680"/>
                        <a:gd name="connsiteX4" fmla="*/ 371317 w 549117"/>
                        <a:gd name="connsiteY4" fmla="*/ 73660 h 1122680"/>
                        <a:gd name="connsiteX5" fmla="*/ 549117 w 549117"/>
                        <a:gd name="connsiteY5" fmla="*/ 0 h 112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9117" h="1122680">
                          <a:moveTo>
                            <a:pt x="74137" y="1122680"/>
                          </a:moveTo>
                          <a:cubicBezTo>
                            <a:pt x="41117" y="1065741"/>
                            <a:pt x="13680" y="1004406"/>
                            <a:pt x="5557" y="919480"/>
                          </a:cubicBezTo>
                          <a:cubicBezTo>
                            <a:pt x="-2566" y="834554"/>
                            <a:pt x="-5930" y="719802"/>
                            <a:pt x="25397" y="613122"/>
                          </a:cubicBezTo>
                          <a:cubicBezTo>
                            <a:pt x="56724" y="506442"/>
                            <a:pt x="135864" y="369310"/>
                            <a:pt x="193517" y="279400"/>
                          </a:cubicBezTo>
                          <a:cubicBezTo>
                            <a:pt x="251170" y="189490"/>
                            <a:pt x="312050" y="120227"/>
                            <a:pt x="371317" y="73660"/>
                          </a:cubicBezTo>
                          <a:cubicBezTo>
                            <a:pt x="430584" y="27093"/>
                            <a:pt x="489850" y="13546"/>
                            <a:pt x="549117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5050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325DE533-BC51-4A5D-BF6A-24252BDEA0CD}"/>
                </a:ext>
              </a:extLst>
            </p:cNvPr>
            <p:cNvGrpSpPr/>
            <p:nvPr/>
          </p:nvGrpSpPr>
          <p:grpSpPr>
            <a:xfrm>
              <a:off x="8935100" y="5083079"/>
              <a:ext cx="591331" cy="289977"/>
              <a:chOff x="3666189" y="4643544"/>
              <a:chExt cx="1552022" cy="761083"/>
            </a:xfrm>
          </p:grpSpPr>
          <p:sp>
            <p:nvSpPr>
              <p:cNvPr id="584" name="Moon 583">
                <a:extLst>
                  <a:ext uri="{FF2B5EF4-FFF2-40B4-BE49-F238E27FC236}">
                    <a16:creationId xmlns:a16="http://schemas.microsoft.com/office/drawing/2014/main" id="{7D1552E0-BF0D-4A67-A47C-B836434FC6E4}"/>
                  </a:ext>
                </a:extLst>
              </p:cNvPr>
              <p:cNvSpPr/>
              <p:nvPr/>
            </p:nvSpPr>
            <p:spPr>
              <a:xfrm rot="16200000">
                <a:off x="4067451" y="4242282"/>
                <a:ext cx="749497" cy="1552022"/>
              </a:xfrm>
              <a:prstGeom prst="moon">
                <a:avLst>
                  <a:gd name="adj" fmla="val 587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367">
                <a:extLst>
                  <a:ext uri="{FF2B5EF4-FFF2-40B4-BE49-F238E27FC236}">
                    <a16:creationId xmlns:a16="http://schemas.microsoft.com/office/drawing/2014/main" id="{D25A69E1-730C-4311-AE98-4025F1EB5598}"/>
                  </a:ext>
                </a:extLst>
              </p:cNvPr>
              <p:cNvSpPr/>
              <p:nvPr/>
            </p:nvSpPr>
            <p:spPr>
              <a:xfrm>
                <a:off x="3973372" y="5188528"/>
                <a:ext cx="988351" cy="216099"/>
              </a:xfrm>
              <a:custGeom>
                <a:avLst/>
                <a:gdLst>
                  <a:gd name="connsiteX0" fmla="*/ 0 w 1222220"/>
                  <a:gd name="connsiteY0" fmla="*/ 187375 h 374749"/>
                  <a:gd name="connsiteX1" fmla="*/ 611110 w 1222220"/>
                  <a:gd name="connsiteY1" fmla="*/ 0 h 374749"/>
                  <a:gd name="connsiteX2" fmla="*/ 1222220 w 1222220"/>
                  <a:gd name="connsiteY2" fmla="*/ 187375 h 374749"/>
                  <a:gd name="connsiteX3" fmla="*/ 611110 w 1222220"/>
                  <a:gd name="connsiteY3" fmla="*/ 374750 h 374749"/>
                  <a:gd name="connsiteX4" fmla="*/ 0 w 1222220"/>
                  <a:gd name="connsiteY4" fmla="*/ 187375 h 374749"/>
                  <a:gd name="connsiteX0" fmla="*/ 0 w 1251612"/>
                  <a:gd name="connsiteY0" fmla="*/ 66783 h 408013"/>
                  <a:gd name="connsiteX1" fmla="*/ 640502 w 1251612"/>
                  <a:gd name="connsiteY1" fmla="*/ 29631 h 408013"/>
                  <a:gd name="connsiteX2" fmla="*/ 1251612 w 1251612"/>
                  <a:gd name="connsiteY2" fmla="*/ 217006 h 408013"/>
                  <a:gd name="connsiteX3" fmla="*/ 640502 w 1251612"/>
                  <a:gd name="connsiteY3" fmla="*/ 404381 h 408013"/>
                  <a:gd name="connsiteX4" fmla="*/ 0 w 1251612"/>
                  <a:gd name="connsiteY4" fmla="*/ 66783 h 408013"/>
                  <a:gd name="connsiteX0" fmla="*/ 0 w 1300597"/>
                  <a:gd name="connsiteY0" fmla="*/ 83612 h 421319"/>
                  <a:gd name="connsiteX1" fmla="*/ 640502 w 1300597"/>
                  <a:gd name="connsiteY1" fmla="*/ 46460 h 421319"/>
                  <a:gd name="connsiteX2" fmla="*/ 1300597 w 1300597"/>
                  <a:gd name="connsiteY2" fmla="*/ 47689 h 421319"/>
                  <a:gd name="connsiteX3" fmla="*/ 640502 w 1300597"/>
                  <a:gd name="connsiteY3" fmla="*/ 421210 h 421319"/>
                  <a:gd name="connsiteX4" fmla="*/ 0 w 1300597"/>
                  <a:gd name="connsiteY4" fmla="*/ 83612 h 421319"/>
                  <a:gd name="connsiteX0" fmla="*/ 0 w 1147108"/>
                  <a:gd name="connsiteY0" fmla="*/ 64604 h 403970"/>
                  <a:gd name="connsiteX1" fmla="*/ 640502 w 1147108"/>
                  <a:gd name="connsiteY1" fmla="*/ 27452 h 403970"/>
                  <a:gd name="connsiteX2" fmla="*/ 1147108 w 1147108"/>
                  <a:gd name="connsiteY2" fmla="*/ 178904 h 403970"/>
                  <a:gd name="connsiteX3" fmla="*/ 640502 w 1147108"/>
                  <a:gd name="connsiteY3" fmla="*/ 402202 h 403970"/>
                  <a:gd name="connsiteX4" fmla="*/ 0 w 1147108"/>
                  <a:gd name="connsiteY4" fmla="*/ 64604 h 403970"/>
                  <a:gd name="connsiteX0" fmla="*/ 0 w 967493"/>
                  <a:gd name="connsiteY0" fmla="*/ 194514 h 375772"/>
                  <a:gd name="connsiteX1" fmla="*/ 460887 w 967493"/>
                  <a:gd name="connsiteY1" fmla="*/ 608 h 375772"/>
                  <a:gd name="connsiteX2" fmla="*/ 967493 w 967493"/>
                  <a:gd name="connsiteY2" fmla="*/ 152060 h 375772"/>
                  <a:gd name="connsiteX3" fmla="*/ 460887 w 967493"/>
                  <a:gd name="connsiteY3" fmla="*/ 375358 h 375772"/>
                  <a:gd name="connsiteX4" fmla="*/ 0 w 967493"/>
                  <a:gd name="connsiteY4" fmla="*/ 194514 h 375772"/>
                  <a:gd name="connsiteX0" fmla="*/ 0 w 820536"/>
                  <a:gd name="connsiteY0" fmla="*/ 194171 h 375517"/>
                  <a:gd name="connsiteX1" fmla="*/ 460887 w 820536"/>
                  <a:gd name="connsiteY1" fmla="*/ 265 h 375517"/>
                  <a:gd name="connsiteX2" fmla="*/ 820536 w 820536"/>
                  <a:gd name="connsiteY2" fmla="*/ 230094 h 375517"/>
                  <a:gd name="connsiteX3" fmla="*/ 460887 w 820536"/>
                  <a:gd name="connsiteY3" fmla="*/ 375015 h 375517"/>
                  <a:gd name="connsiteX4" fmla="*/ 0 w 820536"/>
                  <a:gd name="connsiteY4" fmla="*/ 194171 h 375517"/>
                  <a:gd name="connsiteX0" fmla="*/ 0 w 885850"/>
                  <a:gd name="connsiteY0" fmla="*/ 193909 h 374755"/>
                  <a:gd name="connsiteX1" fmla="*/ 460887 w 885850"/>
                  <a:gd name="connsiteY1" fmla="*/ 3 h 374755"/>
                  <a:gd name="connsiteX2" fmla="*/ 885850 w 885850"/>
                  <a:gd name="connsiteY2" fmla="*/ 190643 h 374755"/>
                  <a:gd name="connsiteX3" fmla="*/ 460887 w 885850"/>
                  <a:gd name="connsiteY3" fmla="*/ 374753 h 374755"/>
                  <a:gd name="connsiteX4" fmla="*/ 0 w 885850"/>
                  <a:gd name="connsiteY4" fmla="*/ 193909 h 374755"/>
                  <a:gd name="connsiteX0" fmla="*/ 6 w 885856"/>
                  <a:gd name="connsiteY0" fmla="*/ 50581 h 231426"/>
                  <a:gd name="connsiteX1" fmla="*/ 451096 w 885856"/>
                  <a:gd name="connsiteY1" fmla="*/ 42821 h 231426"/>
                  <a:gd name="connsiteX2" fmla="*/ 885856 w 885856"/>
                  <a:gd name="connsiteY2" fmla="*/ 47315 h 231426"/>
                  <a:gd name="connsiteX3" fmla="*/ 460893 w 885856"/>
                  <a:gd name="connsiteY3" fmla="*/ 231425 h 231426"/>
                  <a:gd name="connsiteX4" fmla="*/ 6 w 885856"/>
                  <a:gd name="connsiteY4" fmla="*/ 50581 h 231426"/>
                  <a:gd name="connsiteX0" fmla="*/ 6 w 898919"/>
                  <a:gd name="connsiteY0" fmla="*/ 67549 h 232121"/>
                  <a:gd name="connsiteX1" fmla="*/ 464159 w 898919"/>
                  <a:gd name="connsiteY1" fmla="*/ 43460 h 232121"/>
                  <a:gd name="connsiteX2" fmla="*/ 898919 w 898919"/>
                  <a:gd name="connsiteY2" fmla="*/ 47954 h 232121"/>
                  <a:gd name="connsiteX3" fmla="*/ 473956 w 898919"/>
                  <a:gd name="connsiteY3" fmla="*/ 232064 h 232121"/>
                  <a:gd name="connsiteX4" fmla="*/ 6 w 898919"/>
                  <a:gd name="connsiteY4" fmla="*/ 67549 h 232121"/>
                  <a:gd name="connsiteX0" fmla="*/ 14829 w 913742"/>
                  <a:gd name="connsiteY0" fmla="*/ 65662 h 230236"/>
                  <a:gd name="connsiteX1" fmla="*/ 151930 w 913742"/>
                  <a:gd name="connsiteY1" fmla="*/ 16558 h 230236"/>
                  <a:gd name="connsiteX2" fmla="*/ 478982 w 913742"/>
                  <a:gd name="connsiteY2" fmla="*/ 41573 h 230236"/>
                  <a:gd name="connsiteX3" fmla="*/ 913742 w 913742"/>
                  <a:gd name="connsiteY3" fmla="*/ 46067 h 230236"/>
                  <a:gd name="connsiteX4" fmla="*/ 488779 w 913742"/>
                  <a:gd name="connsiteY4" fmla="*/ 230177 h 230236"/>
                  <a:gd name="connsiteX5" fmla="*/ 14829 w 913742"/>
                  <a:gd name="connsiteY5" fmla="*/ 65662 h 230236"/>
                  <a:gd name="connsiteX0" fmla="*/ 4963 w 903876"/>
                  <a:gd name="connsiteY0" fmla="*/ 65662 h 230246"/>
                  <a:gd name="connsiteX1" fmla="*/ 142064 w 903876"/>
                  <a:gd name="connsiteY1" fmla="*/ 16558 h 230246"/>
                  <a:gd name="connsiteX2" fmla="*/ 469116 w 903876"/>
                  <a:gd name="connsiteY2" fmla="*/ 41573 h 230246"/>
                  <a:gd name="connsiteX3" fmla="*/ 903876 w 903876"/>
                  <a:gd name="connsiteY3" fmla="*/ 46067 h 230246"/>
                  <a:gd name="connsiteX4" fmla="*/ 478913 w 903876"/>
                  <a:gd name="connsiteY4" fmla="*/ 230177 h 230246"/>
                  <a:gd name="connsiteX5" fmla="*/ 4963 w 903876"/>
                  <a:gd name="connsiteY5" fmla="*/ 65662 h 230246"/>
                  <a:gd name="connsiteX0" fmla="*/ 425 w 899338"/>
                  <a:gd name="connsiteY0" fmla="*/ 65662 h 235268"/>
                  <a:gd name="connsiteX1" fmla="*/ 137526 w 899338"/>
                  <a:gd name="connsiteY1" fmla="*/ 16558 h 235268"/>
                  <a:gd name="connsiteX2" fmla="*/ 464578 w 899338"/>
                  <a:gd name="connsiteY2" fmla="*/ 41573 h 235268"/>
                  <a:gd name="connsiteX3" fmla="*/ 899338 w 899338"/>
                  <a:gd name="connsiteY3" fmla="*/ 46067 h 235268"/>
                  <a:gd name="connsiteX4" fmla="*/ 474375 w 899338"/>
                  <a:gd name="connsiteY4" fmla="*/ 230177 h 235268"/>
                  <a:gd name="connsiteX5" fmla="*/ 175721 w 899338"/>
                  <a:gd name="connsiteY5" fmla="*/ 173585 h 235268"/>
                  <a:gd name="connsiteX6" fmla="*/ 425 w 899338"/>
                  <a:gd name="connsiteY6" fmla="*/ 65662 h 235268"/>
                  <a:gd name="connsiteX0" fmla="*/ 425 w 907836"/>
                  <a:gd name="connsiteY0" fmla="*/ 49553 h 214165"/>
                  <a:gd name="connsiteX1" fmla="*/ 137526 w 907836"/>
                  <a:gd name="connsiteY1" fmla="*/ 449 h 214165"/>
                  <a:gd name="connsiteX2" fmla="*/ 464578 w 907836"/>
                  <a:gd name="connsiteY2" fmla="*/ 25464 h 214165"/>
                  <a:gd name="connsiteX3" fmla="*/ 899338 w 907836"/>
                  <a:gd name="connsiteY3" fmla="*/ 29958 h 214165"/>
                  <a:gd name="connsiteX4" fmla="*/ 740078 w 907836"/>
                  <a:gd name="connsiteY4" fmla="*/ 167001 h 214165"/>
                  <a:gd name="connsiteX5" fmla="*/ 474375 w 907836"/>
                  <a:gd name="connsiteY5" fmla="*/ 214068 h 214165"/>
                  <a:gd name="connsiteX6" fmla="*/ 175721 w 907836"/>
                  <a:gd name="connsiteY6" fmla="*/ 157476 h 214165"/>
                  <a:gd name="connsiteX7" fmla="*/ 425 w 907836"/>
                  <a:gd name="connsiteY7" fmla="*/ 49553 h 214165"/>
                  <a:gd name="connsiteX0" fmla="*/ 425 w 907836"/>
                  <a:gd name="connsiteY0" fmla="*/ 49553 h 216135"/>
                  <a:gd name="connsiteX1" fmla="*/ 137526 w 907836"/>
                  <a:gd name="connsiteY1" fmla="*/ 449 h 216135"/>
                  <a:gd name="connsiteX2" fmla="*/ 464578 w 907836"/>
                  <a:gd name="connsiteY2" fmla="*/ 25464 h 216135"/>
                  <a:gd name="connsiteX3" fmla="*/ 899338 w 907836"/>
                  <a:gd name="connsiteY3" fmla="*/ 29958 h 216135"/>
                  <a:gd name="connsiteX4" fmla="*/ 740078 w 907836"/>
                  <a:gd name="connsiteY4" fmla="*/ 167001 h 216135"/>
                  <a:gd name="connsiteX5" fmla="*/ 474375 w 907836"/>
                  <a:gd name="connsiteY5" fmla="*/ 214068 h 216135"/>
                  <a:gd name="connsiteX6" fmla="*/ 351934 w 907836"/>
                  <a:gd name="connsiteY6" fmla="*/ 202720 h 216135"/>
                  <a:gd name="connsiteX7" fmla="*/ 175721 w 907836"/>
                  <a:gd name="connsiteY7" fmla="*/ 157476 h 216135"/>
                  <a:gd name="connsiteX8" fmla="*/ 425 w 907836"/>
                  <a:gd name="connsiteY8" fmla="*/ 49553 h 216135"/>
                  <a:gd name="connsiteX0" fmla="*/ 425 w 988351"/>
                  <a:gd name="connsiteY0" fmla="*/ 49518 h 216100"/>
                  <a:gd name="connsiteX1" fmla="*/ 137526 w 988351"/>
                  <a:gd name="connsiteY1" fmla="*/ 414 h 216100"/>
                  <a:gd name="connsiteX2" fmla="*/ 464578 w 988351"/>
                  <a:gd name="connsiteY2" fmla="*/ 25429 h 216100"/>
                  <a:gd name="connsiteX3" fmla="*/ 982682 w 988351"/>
                  <a:gd name="connsiteY3" fmla="*/ 15635 h 216100"/>
                  <a:gd name="connsiteX4" fmla="*/ 740078 w 988351"/>
                  <a:gd name="connsiteY4" fmla="*/ 166966 h 216100"/>
                  <a:gd name="connsiteX5" fmla="*/ 474375 w 988351"/>
                  <a:gd name="connsiteY5" fmla="*/ 214033 h 216100"/>
                  <a:gd name="connsiteX6" fmla="*/ 351934 w 988351"/>
                  <a:gd name="connsiteY6" fmla="*/ 202685 h 216100"/>
                  <a:gd name="connsiteX7" fmla="*/ 175721 w 988351"/>
                  <a:gd name="connsiteY7" fmla="*/ 157441 h 216100"/>
                  <a:gd name="connsiteX8" fmla="*/ 425 w 988351"/>
                  <a:gd name="connsiteY8" fmla="*/ 49518 h 21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8351" h="216100">
                    <a:moveTo>
                      <a:pt x="425" y="49518"/>
                    </a:moveTo>
                    <a:cubicBezTo>
                      <a:pt x="-5941" y="23347"/>
                      <a:pt x="60167" y="4429"/>
                      <a:pt x="137526" y="414"/>
                    </a:cubicBezTo>
                    <a:cubicBezTo>
                      <a:pt x="214885" y="-3601"/>
                      <a:pt x="323719" y="22892"/>
                      <a:pt x="464578" y="25429"/>
                    </a:cubicBezTo>
                    <a:cubicBezTo>
                      <a:pt x="605437" y="27966"/>
                      <a:pt x="939544" y="-5970"/>
                      <a:pt x="982682" y="15635"/>
                    </a:cubicBezTo>
                    <a:cubicBezTo>
                      <a:pt x="1025820" y="37240"/>
                      <a:pt x="810905" y="136281"/>
                      <a:pt x="740078" y="166966"/>
                    </a:cubicBezTo>
                    <a:cubicBezTo>
                      <a:pt x="669251" y="197651"/>
                      <a:pt x="539066" y="208080"/>
                      <a:pt x="474375" y="214033"/>
                    </a:cubicBezTo>
                    <a:cubicBezTo>
                      <a:pt x="409684" y="219986"/>
                      <a:pt x="401710" y="212117"/>
                      <a:pt x="351934" y="202685"/>
                    </a:cubicBezTo>
                    <a:cubicBezTo>
                      <a:pt x="302158" y="193253"/>
                      <a:pt x="236687" y="182969"/>
                      <a:pt x="175721" y="157441"/>
                    </a:cubicBezTo>
                    <a:cubicBezTo>
                      <a:pt x="96730" y="130022"/>
                      <a:pt x="6791" y="75689"/>
                      <a:pt x="425" y="49518"/>
                    </a:cubicBez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BD8D2035-A143-42E3-86A6-09E0F6916317}"/>
                  </a:ext>
                </a:extLst>
              </p:cNvPr>
              <p:cNvGrpSpPr/>
              <p:nvPr/>
            </p:nvGrpSpPr>
            <p:grpSpPr>
              <a:xfrm rot="3010318">
                <a:off x="3797092" y="4954561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0" name="Isosceles Triangle 619">
                  <a:extLst>
                    <a:ext uri="{FF2B5EF4-FFF2-40B4-BE49-F238E27FC236}">
                      <a16:creationId xmlns:a16="http://schemas.microsoft.com/office/drawing/2014/main" id="{1EA438CD-EBB5-44B6-B37E-AAE9D11E82FF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Isosceles Triangle 370">
                  <a:extLst>
                    <a:ext uri="{FF2B5EF4-FFF2-40B4-BE49-F238E27FC236}">
                      <a16:creationId xmlns:a16="http://schemas.microsoft.com/office/drawing/2014/main" id="{3C06FFB8-59CC-4E3F-B715-7CB65FD16B0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19F83889-29B4-442B-B0EB-1090A826E1A0}"/>
                  </a:ext>
                </a:extLst>
              </p:cNvPr>
              <p:cNvGrpSpPr/>
              <p:nvPr/>
            </p:nvGrpSpPr>
            <p:grpSpPr>
              <a:xfrm rot="11819616">
                <a:off x="3965904" y="4878323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8" name="Isosceles Triangle 617">
                  <a:extLst>
                    <a:ext uri="{FF2B5EF4-FFF2-40B4-BE49-F238E27FC236}">
                      <a16:creationId xmlns:a16="http://schemas.microsoft.com/office/drawing/2014/main" id="{43BC1B79-9C68-4D4E-9464-3B60BFA5B23A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Isosceles Triangle 370">
                  <a:extLst>
                    <a:ext uri="{FF2B5EF4-FFF2-40B4-BE49-F238E27FC236}">
                      <a16:creationId xmlns:a16="http://schemas.microsoft.com/office/drawing/2014/main" id="{E4527544-38DB-4F87-9F97-CC4D0209452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BA3F1C9F-73C7-41F3-8645-D3C57352B046}"/>
                  </a:ext>
                </a:extLst>
              </p:cNvPr>
              <p:cNvGrpSpPr/>
              <p:nvPr/>
            </p:nvGrpSpPr>
            <p:grpSpPr>
              <a:xfrm rot="2000907">
                <a:off x="3981397" y="5028787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6" name="Isosceles Triangle 615">
                  <a:extLst>
                    <a:ext uri="{FF2B5EF4-FFF2-40B4-BE49-F238E27FC236}">
                      <a16:creationId xmlns:a16="http://schemas.microsoft.com/office/drawing/2014/main" id="{355467BE-6334-4793-8FB2-E6C34577F84D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Isosceles Triangle 370">
                  <a:extLst>
                    <a:ext uri="{FF2B5EF4-FFF2-40B4-BE49-F238E27FC236}">
                      <a16:creationId xmlns:a16="http://schemas.microsoft.com/office/drawing/2014/main" id="{EAB6CBB4-FB82-4A23-868C-B2175F259F66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3DF136FC-57B8-4425-ADD8-9635DC7891F5}"/>
                  </a:ext>
                </a:extLst>
              </p:cNvPr>
              <p:cNvGrpSpPr/>
              <p:nvPr/>
            </p:nvGrpSpPr>
            <p:grpSpPr>
              <a:xfrm rot="19846209">
                <a:off x="4695611" y="5083447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4" name="Isosceles Triangle 613">
                  <a:extLst>
                    <a:ext uri="{FF2B5EF4-FFF2-40B4-BE49-F238E27FC236}">
                      <a16:creationId xmlns:a16="http://schemas.microsoft.com/office/drawing/2014/main" id="{6C2238FE-948E-483F-BEEC-DFC358795165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Isosceles Triangle 370">
                  <a:extLst>
                    <a:ext uri="{FF2B5EF4-FFF2-40B4-BE49-F238E27FC236}">
                      <a16:creationId xmlns:a16="http://schemas.microsoft.com/office/drawing/2014/main" id="{512DA97E-304F-47FC-9881-CBE0AE9D9213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D9D17627-8ABF-4C85-99FA-89F84F19D0E0}"/>
                  </a:ext>
                </a:extLst>
              </p:cNvPr>
              <p:cNvGrpSpPr/>
              <p:nvPr/>
            </p:nvGrpSpPr>
            <p:grpSpPr>
              <a:xfrm rot="20671637">
                <a:off x="4532649" y="5137151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2" name="Isosceles Triangle 611">
                  <a:extLst>
                    <a:ext uri="{FF2B5EF4-FFF2-40B4-BE49-F238E27FC236}">
                      <a16:creationId xmlns:a16="http://schemas.microsoft.com/office/drawing/2014/main" id="{E1A0EC26-61CE-4823-BD47-084738C6257B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Isosceles Triangle 370">
                  <a:extLst>
                    <a:ext uri="{FF2B5EF4-FFF2-40B4-BE49-F238E27FC236}">
                      <a16:creationId xmlns:a16="http://schemas.microsoft.com/office/drawing/2014/main" id="{69612184-02BA-4D1E-A6CF-20CFAEBD807B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7D62AE2E-E5F8-43CA-B2F0-859FD8ACA09E}"/>
                  </a:ext>
                </a:extLst>
              </p:cNvPr>
              <p:cNvGrpSpPr/>
              <p:nvPr/>
            </p:nvGrpSpPr>
            <p:grpSpPr>
              <a:xfrm rot="805998">
                <a:off x="4191658" y="5132985"/>
                <a:ext cx="124509" cy="234190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0" name="Isosceles Triangle 609">
                  <a:extLst>
                    <a:ext uri="{FF2B5EF4-FFF2-40B4-BE49-F238E27FC236}">
                      <a16:creationId xmlns:a16="http://schemas.microsoft.com/office/drawing/2014/main" id="{D0A638DB-1C55-42A0-82E5-B7F38303772C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Isosceles Triangle 370">
                  <a:extLst>
                    <a:ext uri="{FF2B5EF4-FFF2-40B4-BE49-F238E27FC236}">
                      <a16:creationId xmlns:a16="http://schemas.microsoft.com/office/drawing/2014/main" id="{5E9FA051-ACA3-4DFB-AE81-D9098F98FABE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4341C21C-2677-4746-9771-487465B5DF7F}"/>
                  </a:ext>
                </a:extLst>
              </p:cNvPr>
              <p:cNvGrpSpPr/>
              <p:nvPr/>
            </p:nvGrpSpPr>
            <p:grpSpPr>
              <a:xfrm rot="11350219">
                <a:off x="4160988" y="4932119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8" name="Isosceles Triangle 607">
                  <a:extLst>
                    <a:ext uri="{FF2B5EF4-FFF2-40B4-BE49-F238E27FC236}">
                      <a16:creationId xmlns:a16="http://schemas.microsoft.com/office/drawing/2014/main" id="{FF082F6A-A9F0-4BD4-8CB0-83FE89BEB269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Isosceles Triangle 370">
                  <a:extLst>
                    <a:ext uri="{FF2B5EF4-FFF2-40B4-BE49-F238E27FC236}">
                      <a16:creationId xmlns:a16="http://schemas.microsoft.com/office/drawing/2014/main" id="{3DE8BA91-93DA-425D-B83B-A750467A03E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8A8DA245-28EA-4446-BEDA-099A58F07A09}"/>
                  </a:ext>
                </a:extLst>
              </p:cNvPr>
              <p:cNvGrpSpPr/>
              <p:nvPr/>
            </p:nvGrpSpPr>
            <p:grpSpPr>
              <a:xfrm rot="10170036">
                <a:off x="4542323" y="4940506"/>
                <a:ext cx="124509" cy="145225"/>
                <a:chOff x="4045149" y="4303122"/>
                <a:chExt cx="329896" cy="353384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6" name="Isosceles Triangle 605">
                  <a:extLst>
                    <a:ext uri="{FF2B5EF4-FFF2-40B4-BE49-F238E27FC236}">
                      <a16:creationId xmlns:a16="http://schemas.microsoft.com/office/drawing/2014/main" id="{F5079436-595D-48C6-8D2F-DD784950C2E4}"/>
                    </a:ext>
                  </a:extLst>
                </p:cNvPr>
                <p:cNvSpPr/>
                <p:nvPr/>
              </p:nvSpPr>
              <p:spPr>
                <a:xfrm rot="193983">
                  <a:off x="4045149" y="4320959"/>
                  <a:ext cx="329896" cy="3355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Isosceles Triangle 370">
                  <a:extLst>
                    <a:ext uri="{FF2B5EF4-FFF2-40B4-BE49-F238E27FC236}">
                      <a16:creationId xmlns:a16="http://schemas.microsoft.com/office/drawing/2014/main" id="{BA84DB3A-87BB-41A4-8A24-3D2E2FF764E7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948D731B-7744-436A-83D3-911F6BC915FE}"/>
                  </a:ext>
                </a:extLst>
              </p:cNvPr>
              <p:cNvGrpSpPr/>
              <p:nvPr/>
            </p:nvGrpSpPr>
            <p:grpSpPr>
              <a:xfrm rot="9383758">
                <a:off x="4767012" y="4884217"/>
                <a:ext cx="124509" cy="148060"/>
                <a:chOff x="4039680" y="4303122"/>
                <a:chExt cx="329896" cy="36028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4" name="Isosceles Triangle 603">
                  <a:extLst>
                    <a:ext uri="{FF2B5EF4-FFF2-40B4-BE49-F238E27FC236}">
                      <a16:creationId xmlns:a16="http://schemas.microsoft.com/office/drawing/2014/main" id="{17A58F0A-87F3-4A0F-A046-B0FBBE900BAF}"/>
                    </a:ext>
                  </a:extLst>
                </p:cNvPr>
                <p:cNvSpPr/>
                <p:nvPr/>
              </p:nvSpPr>
              <p:spPr>
                <a:xfrm rot="193983">
                  <a:off x="4039680" y="4327857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Isosceles Triangle 370">
                  <a:extLst>
                    <a:ext uri="{FF2B5EF4-FFF2-40B4-BE49-F238E27FC236}">
                      <a16:creationId xmlns:a16="http://schemas.microsoft.com/office/drawing/2014/main" id="{16D5DBEF-205E-4017-AB5C-EBAF850E57D7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6036666F-117B-4BEC-B8C8-300C3B2236D9}"/>
                  </a:ext>
                </a:extLst>
              </p:cNvPr>
              <p:cNvGrpSpPr/>
              <p:nvPr/>
            </p:nvGrpSpPr>
            <p:grpSpPr>
              <a:xfrm rot="18273889">
                <a:off x="4931157" y="4991207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34C0305A-5A91-4CA1-BCDE-28757A3784F3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Isosceles Triangle 370">
                  <a:extLst>
                    <a:ext uri="{FF2B5EF4-FFF2-40B4-BE49-F238E27FC236}">
                      <a16:creationId xmlns:a16="http://schemas.microsoft.com/office/drawing/2014/main" id="{921D5042-6264-4AD9-B41C-AB03109AC7E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6AF1B50D-841E-4A22-9B9E-FAA90BDC137E}"/>
                  </a:ext>
                </a:extLst>
              </p:cNvPr>
              <p:cNvGrpSpPr/>
              <p:nvPr/>
            </p:nvGrpSpPr>
            <p:grpSpPr>
              <a:xfrm rot="12436919">
                <a:off x="3771439" y="4787895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0" name="Isosceles Triangle 599">
                  <a:extLst>
                    <a:ext uri="{FF2B5EF4-FFF2-40B4-BE49-F238E27FC236}">
                      <a16:creationId xmlns:a16="http://schemas.microsoft.com/office/drawing/2014/main" id="{68D9DF85-E926-477D-B46B-63A6E785BD17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Isosceles Triangle 370">
                  <a:extLst>
                    <a:ext uri="{FF2B5EF4-FFF2-40B4-BE49-F238E27FC236}">
                      <a16:creationId xmlns:a16="http://schemas.microsoft.com/office/drawing/2014/main" id="{7A2E646F-D35C-45FA-B8BE-C4942474D7C8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890B8A6E-03AD-4C29-9B90-DFD46A0942FD}"/>
                  </a:ext>
                </a:extLst>
              </p:cNvPr>
              <p:cNvGrpSpPr/>
              <p:nvPr/>
            </p:nvGrpSpPr>
            <p:grpSpPr>
              <a:xfrm rot="9163081" flipH="1">
                <a:off x="4958629" y="4798243"/>
                <a:ext cx="124509" cy="141944"/>
                <a:chOff x="4046760" y="4303122"/>
                <a:chExt cx="329896" cy="34540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8" name="Isosceles Triangle 597">
                  <a:extLst>
                    <a:ext uri="{FF2B5EF4-FFF2-40B4-BE49-F238E27FC236}">
                      <a16:creationId xmlns:a16="http://schemas.microsoft.com/office/drawing/2014/main" id="{CB0DD1A5-3756-4A68-A869-F347116FFD6B}"/>
                    </a:ext>
                  </a:extLst>
                </p:cNvPr>
                <p:cNvSpPr/>
                <p:nvPr/>
              </p:nvSpPr>
              <p:spPr>
                <a:xfrm rot="193983">
                  <a:off x="4046760" y="4312974"/>
                  <a:ext cx="329896" cy="33554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Isosceles Triangle 370">
                  <a:extLst>
                    <a:ext uri="{FF2B5EF4-FFF2-40B4-BE49-F238E27FC236}">
                      <a16:creationId xmlns:a16="http://schemas.microsoft.com/office/drawing/2014/main" id="{73892683-2EE2-4689-869C-C3DECD997849}"/>
                    </a:ext>
                  </a:extLst>
                </p:cNvPr>
                <p:cNvSpPr/>
                <p:nvPr/>
              </p:nvSpPr>
              <p:spPr>
                <a:xfrm rot="193983">
                  <a:off x="4047051" y="4303122"/>
                  <a:ext cx="164948" cy="341236"/>
                </a:xfrm>
                <a:custGeom>
                  <a:avLst/>
                  <a:gdLst>
                    <a:gd name="connsiteX0" fmla="*/ 0 w 329896"/>
                    <a:gd name="connsiteY0" fmla="*/ 335548 h 335548"/>
                    <a:gd name="connsiteX1" fmla="*/ 164948 w 329896"/>
                    <a:gd name="connsiteY1" fmla="*/ 0 h 335548"/>
                    <a:gd name="connsiteX2" fmla="*/ 329896 w 329896"/>
                    <a:gd name="connsiteY2" fmla="*/ 335548 h 335548"/>
                    <a:gd name="connsiteX3" fmla="*/ 0 w 329896"/>
                    <a:gd name="connsiteY3" fmla="*/ 335548 h 335548"/>
                    <a:gd name="connsiteX0" fmla="*/ 0 w 164948"/>
                    <a:gd name="connsiteY0" fmla="*/ 335548 h 338290"/>
                    <a:gd name="connsiteX1" fmla="*/ 164948 w 164948"/>
                    <a:gd name="connsiteY1" fmla="*/ 0 h 338290"/>
                    <a:gd name="connsiteX2" fmla="*/ 107628 w 164948"/>
                    <a:gd name="connsiteY2" fmla="*/ 338290 h 338290"/>
                    <a:gd name="connsiteX3" fmla="*/ 0 w 164948"/>
                    <a:gd name="connsiteY3" fmla="*/ 335548 h 338290"/>
                    <a:gd name="connsiteX0" fmla="*/ 0 w 164948"/>
                    <a:gd name="connsiteY0" fmla="*/ 335548 h 341236"/>
                    <a:gd name="connsiteX1" fmla="*/ 164948 w 164948"/>
                    <a:gd name="connsiteY1" fmla="*/ 0 h 341236"/>
                    <a:gd name="connsiteX2" fmla="*/ 55464 w 164948"/>
                    <a:gd name="connsiteY2" fmla="*/ 341236 h 341236"/>
                    <a:gd name="connsiteX3" fmla="*/ 0 w 164948"/>
                    <a:gd name="connsiteY3" fmla="*/ 335548 h 34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948" h="341236">
                      <a:moveTo>
                        <a:pt x="0" y="335548"/>
                      </a:moveTo>
                      <a:lnTo>
                        <a:pt x="164948" y="0"/>
                      </a:lnTo>
                      <a:lnTo>
                        <a:pt x="55464" y="341236"/>
                      </a:lnTo>
                      <a:lnTo>
                        <a:pt x="0" y="3355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C0AB1D8C-4199-4E3D-94C1-495432EC54B6}"/>
                </a:ext>
              </a:extLst>
            </p:cNvPr>
            <p:cNvGrpSpPr/>
            <p:nvPr/>
          </p:nvGrpSpPr>
          <p:grpSpPr>
            <a:xfrm>
              <a:off x="8181747" y="4815212"/>
              <a:ext cx="610547" cy="419161"/>
              <a:chOff x="8181747" y="4815212"/>
              <a:chExt cx="610547" cy="419161"/>
            </a:xfrm>
          </p:grpSpPr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C7D73DA9-B21A-4C0C-9B5E-5C0F1D101ADA}"/>
                  </a:ext>
                </a:extLst>
              </p:cNvPr>
              <p:cNvGrpSpPr/>
              <p:nvPr/>
            </p:nvGrpSpPr>
            <p:grpSpPr>
              <a:xfrm rot="3432125">
                <a:off x="8164727" y="4832232"/>
                <a:ext cx="189779" cy="155740"/>
                <a:chOff x="4115435" y="1419663"/>
                <a:chExt cx="415346" cy="340849"/>
              </a:xfrm>
            </p:grpSpPr>
            <p:sp>
              <p:nvSpPr>
                <p:cNvPr id="581" name="Oval 1032">
                  <a:extLst>
                    <a:ext uri="{FF2B5EF4-FFF2-40B4-BE49-F238E27FC236}">
                      <a16:creationId xmlns:a16="http://schemas.microsoft.com/office/drawing/2014/main" id="{F97D3A9C-F512-4A26-B712-8DED7AEA9A5E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1032">
                  <a:extLst>
                    <a:ext uri="{FF2B5EF4-FFF2-40B4-BE49-F238E27FC236}">
                      <a16:creationId xmlns:a16="http://schemas.microsoft.com/office/drawing/2014/main" id="{82571702-8FEA-451C-9F2B-900E85CC2A67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65D9F0E-6C2D-466E-A8D5-17CDA2A25CB8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7532934D-A790-46DF-B6BD-BFA88CACE10F}"/>
                  </a:ext>
                </a:extLst>
              </p:cNvPr>
              <p:cNvGrpSpPr/>
              <p:nvPr/>
            </p:nvGrpSpPr>
            <p:grpSpPr>
              <a:xfrm rot="4016913">
                <a:off x="8337768" y="5075888"/>
                <a:ext cx="131490" cy="107906"/>
                <a:chOff x="4115435" y="1419663"/>
                <a:chExt cx="415346" cy="340849"/>
              </a:xfrm>
            </p:grpSpPr>
            <p:sp>
              <p:nvSpPr>
                <p:cNvPr id="578" name="Oval 1032">
                  <a:extLst>
                    <a:ext uri="{FF2B5EF4-FFF2-40B4-BE49-F238E27FC236}">
                      <a16:creationId xmlns:a16="http://schemas.microsoft.com/office/drawing/2014/main" id="{D9F282E9-17DE-4F03-B4C8-12CF615D108D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1032">
                  <a:extLst>
                    <a:ext uri="{FF2B5EF4-FFF2-40B4-BE49-F238E27FC236}">
                      <a16:creationId xmlns:a16="http://schemas.microsoft.com/office/drawing/2014/main" id="{EF12C2A8-6A37-48CE-96CB-155E235F8401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E453FEA9-42AE-4492-A4D2-537EBF9A84FF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754743AC-BBDF-4410-888E-C4483D9DB8E7}"/>
                  </a:ext>
                </a:extLst>
              </p:cNvPr>
              <p:cNvGrpSpPr/>
              <p:nvPr/>
            </p:nvGrpSpPr>
            <p:grpSpPr>
              <a:xfrm rot="4016913">
                <a:off x="8501408" y="4930634"/>
                <a:ext cx="131490" cy="107906"/>
                <a:chOff x="4115435" y="1419663"/>
                <a:chExt cx="415346" cy="340849"/>
              </a:xfrm>
            </p:grpSpPr>
            <p:sp>
              <p:nvSpPr>
                <p:cNvPr id="575" name="Oval 1032">
                  <a:extLst>
                    <a:ext uri="{FF2B5EF4-FFF2-40B4-BE49-F238E27FC236}">
                      <a16:creationId xmlns:a16="http://schemas.microsoft.com/office/drawing/2014/main" id="{B16FD9AD-D751-4402-AF9C-0CE31FFA0C22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1032">
                  <a:extLst>
                    <a:ext uri="{FF2B5EF4-FFF2-40B4-BE49-F238E27FC236}">
                      <a16:creationId xmlns:a16="http://schemas.microsoft.com/office/drawing/2014/main" id="{2A96ACEE-6D6D-474A-AAED-E51B9EF72251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E8BE0D20-4FD1-4AA8-9231-9E5A79800A32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7B2BE157-C344-46EB-B710-BEB115AFA68A}"/>
                  </a:ext>
                </a:extLst>
              </p:cNvPr>
              <p:cNvGrpSpPr/>
              <p:nvPr/>
            </p:nvGrpSpPr>
            <p:grpSpPr>
              <a:xfrm rot="4364074">
                <a:off x="8672596" y="5114675"/>
                <a:ext cx="131490" cy="107906"/>
                <a:chOff x="4115435" y="1419663"/>
                <a:chExt cx="415346" cy="340849"/>
              </a:xfrm>
            </p:grpSpPr>
            <p:sp>
              <p:nvSpPr>
                <p:cNvPr id="572" name="Oval 1032">
                  <a:extLst>
                    <a:ext uri="{FF2B5EF4-FFF2-40B4-BE49-F238E27FC236}">
                      <a16:creationId xmlns:a16="http://schemas.microsoft.com/office/drawing/2014/main" id="{83948CEA-BC36-460F-A9EC-09C99B18E48C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1032">
                  <a:extLst>
                    <a:ext uri="{FF2B5EF4-FFF2-40B4-BE49-F238E27FC236}">
                      <a16:creationId xmlns:a16="http://schemas.microsoft.com/office/drawing/2014/main" id="{4DBB3B30-59E4-41C7-9524-0ABBF72D46E0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E0B724FF-E856-45B8-A89F-E0264DCFB3BF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8FB85B3F-64E9-43C0-8C6D-EF58D8D0E983}"/>
                </a:ext>
              </a:extLst>
            </p:cNvPr>
            <p:cNvGrpSpPr/>
            <p:nvPr/>
          </p:nvGrpSpPr>
          <p:grpSpPr>
            <a:xfrm flipH="1">
              <a:off x="9681037" y="4827772"/>
              <a:ext cx="610547" cy="419161"/>
              <a:chOff x="8181747" y="4815212"/>
              <a:chExt cx="610547" cy="419161"/>
            </a:xfrm>
          </p:grpSpPr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CFB6DB0B-0356-45CF-ACD5-2C7EF93DA001}"/>
                  </a:ext>
                </a:extLst>
              </p:cNvPr>
              <p:cNvGrpSpPr/>
              <p:nvPr/>
            </p:nvGrpSpPr>
            <p:grpSpPr>
              <a:xfrm rot="3432125">
                <a:off x="8164727" y="4832232"/>
                <a:ext cx="189779" cy="155740"/>
                <a:chOff x="4115435" y="1419663"/>
                <a:chExt cx="415346" cy="340849"/>
              </a:xfrm>
            </p:grpSpPr>
            <p:sp>
              <p:nvSpPr>
                <p:cNvPr id="565" name="Oval 1032">
                  <a:extLst>
                    <a:ext uri="{FF2B5EF4-FFF2-40B4-BE49-F238E27FC236}">
                      <a16:creationId xmlns:a16="http://schemas.microsoft.com/office/drawing/2014/main" id="{03C87E8A-2624-4CF3-8441-1053FD566E6B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1032">
                  <a:extLst>
                    <a:ext uri="{FF2B5EF4-FFF2-40B4-BE49-F238E27FC236}">
                      <a16:creationId xmlns:a16="http://schemas.microsoft.com/office/drawing/2014/main" id="{C33DAC7D-281E-4F9E-9D5E-0E8E7A62C34E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8E1389B-45CE-4187-81AE-C45AF9142671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C103B557-9DB9-424B-97DD-64D5F042BB0B}"/>
                  </a:ext>
                </a:extLst>
              </p:cNvPr>
              <p:cNvGrpSpPr/>
              <p:nvPr/>
            </p:nvGrpSpPr>
            <p:grpSpPr>
              <a:xfrm rot="4016913">
                <a:off x="8337768" y="5075888"/>
                <a:ext cx="131490" cy="107906"/>
                <a:chOff x="4115435" y="1419663"/>
                <a:chExt cx="415346" cy="340849"/>
              </a:xfrm>
            </p:grpSpPr>
            <p:sp>
              <p:nvSpPr>
                <p:cNvPr id="562" name="Oval 1032">
                  <a:extLst>
                    <a:ext uri="{FF2B5EF4-FFF2-40B4-BE49-F238E27FC236}">
                      <a16:creationId xmlns:a16="http://schemas.microsoft.com/office/drawing/2014/main" id="{DFD41C49-5353-4A9F-97FB-8A6DB345510E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1032">
                  <a:extLst>
                    <a:ext uri="{FF2B5EF4-FFF2-40B4-BE49-F238E27FC236}">
                      <a16:creationId xmlns:a16="http://schemas.microsoft.com/office/drawing/2014/main" id="{E04D4A3F-CCF9-47B7-82FE-D4DEE3FC4B34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31E8BCAB-7AB8-4577-92BD-FDCAA3D68AD0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3E668E3E-7716-4811-A170-7A42A6DB6E1D}"/>
                  </a:ext>
                </a:extLst>
              </p:cNvPr>
              <p:cNvGrpSpPr/>
              <p:nvPr/>
            </p:nvGrpSpPr>
            <p:grpSpPr>
              <a:xfrm rot="4016913">
                <a:off x="8501408" y="4930634"/>
                <a:ext cx="131490" cy="107906"/>
                <a:chOff x="4115435" y="1419663"/>
                <a:chExt cx="415346" cy="340849"/>
              </a:xfrm>
            </p:grpSpPr>
            <p:sp>
              <p:nvSpPr>
                <p:cNvPr id="559" name="Oval 1032">
                  <a:extLst>
                    <a:ext uri="{FF2B5EF4-FFF2-40B4-BE49-F238E27FC236}">
                      <a16:creationId xmlns:a16="http://schemas.microsoft.com/office/drawing/2014/main" id="{84A7AC4C-6733-4DE3-93A4-4B8A70AF104A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1032">
                  <a:extLst>
                    <a:ext uri="{FF2B5EF4-FFF2-40B4-BE49-F238E27FC236}">
                      <a16:creationId xmlns:a16="http://schemas.microsoft.com/office/drawing/2014/main" id="{FD31E6DB-2C1A-402A-8E5C-25605A86D965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0080E8CC-8465-4FEB-BE77-AB5F14D1AA87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B07AE2CD-D059-41AA-9DCA-FADFD63D6F28}"/>
                  </a:ext>
                </a:extLst>
              </p:cNvPr>
              <p:cNvGrpSpPr/>
              <p:nvPr/>
            </p:nvGrpSpPr>
            <p:grpSpPr>
              <a:xfrm rot="4364074">
                <a:off x="8672596" y="5114675"/>
                <a:ext cx="131490" cy="107906"/>
                <a:chOff x="4115435" y="1419663"/>
                <a:chExt cx="415346" cy="340849"/>
              </a:xfrm>
            </p:grpSpPr>
            <p:sp>
              <p:nvSpPr>
                <p:cNvPr id="556" name="Oval 1032">
                  <a:extLst>
                    <a:ext uri="{FF2B5EF4-FFF2-40B4-BE49-F238E27FC236}">
                      <a16:creationId xmlns:a16="http://schemas.microsoft.com/office/drawing/2014/main" id="{16B5B592-8C3C-4EE0-A038-BC1ACD7B17DD}"/>
                    </a:ext>
                  </a:extLst>
                </p:cNvPr>
                <p:cNvSpPr/>
                <p:nvPr/>
              </p:nvSpPr>
              <p:spPr>
                <a:xfrm rot="20796157">
                  <a:off x="4115435" y="1419663"/>
                  <a:ext cx="415346" cy="340849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1032">
                  <a:extLst>
                    <a:ext uri="{FF2B5EF4-FFF2-40B4-BE49-F238E27FC236}">
                      <a16:creationId xmlns:a16="http://schemas.microsoft.com/office/drawing/2014/main" id="{6CB20F93-DAA4-4529-B5A6-812DFF2C1FBC}"/>
                    </a:ext>
                  </a:extLst>
                </p:cNvPr>
                <p:cNvSpPr/>
                <p:nvPr/>
              </p:nvSpPr>
              <p:spPr>
                <a:xfrm rot="20796157">
                  <a:off x="4250240" y="1493698"/>
                  <a:ext cx="222832" cy="182865"/>
                </a:xfrm>
                <a:custGeom>
                  <a:avLst/>
                  <a:gdLst>
                    <a:gd name="connsiteX0" fmla="*/ 0 w 415345"/>
                    <a:gd name="connsiteY0" fmla="*/ 162640 h 325279"/>
                    <a:gd name="connsiteX1" fmla="*/ 207673 w 415345"/>
                    <a:gd name="connsiteY1" fmla="*/ 0 h 325279"/>
                    <a:gd name="connsiteX2" fmla="*/ 415346 w 415345"/>
                    <a:gd name="connsiteY2" fmla="*/ 162640 h 325279"/>
                    <a:gd name="connsiteX3" fmla="*/ 207673 w 415345"/>
                    <a:gd name="connsiteY3" fmla="*/ 325280 h 325279"/>
                    <a:gd name="connsiteX4" fmla="*/ 0 w 415345"/>
                    <a:gd name="connsiteY4" fmla="*/ 162640 h 325279"/>
                    <a:gd name="connsiteX0" fmla="*/ 0 w 415346"/>
                    <a:gd name="connsiteY0" fmla="*/ 173726 h 336366"/>
                    <a:gd name="connsiteX1" fmla="*/ 207673 w 415346"/>
                    <a:gd name="connsiteY1" fmla="*/ 11086 h 336366"/>
                    <a:gd name="connsiteX2" fmla="*/ 415346 w 415346"/>
                    <a:gd name="connsiteY2" fmla="*/ 173726 h 336366"/>
                    <a:gd name="connsiteX3" fmla="*/ 207673 w 415346"/>
                    <a:gd name="connsiteY3" fmla="*/ 336366 h 336366"/>
                    <a:gd name="connsiteX4" fmla="*/ 0 w 415346"/>
                    <a:gd name="connsiteY4" fmla="*/ 173726 h 336366"/>
                    <a:gd name="connsiteX0" fmla="*/ 0 w 415346"/>
                    <a:gd name="connsiteY0" fmla="*/ 173726 h 340849"/>
                    <a:gd name="connsiteX1" fmla="*/ 207673 w 415346"/>
                    <a:gd name="connsiteY1" fmla="*/ 11086 h 340849"/>
                    <a:gd name="connsiteX2" fmla="*/ 415346 w 415346"/>
                    <a:gd name="connsiteY2" fmla="*/ 173726 h 340849"/>
                    <a:gd name="connsiteX3" fmla="*/ 207673 w 415346"/>
                    <a:gd name="connsiteY3" fmla="*/ 336366 h 340849"/>
                    <a:gd name="connsiteX4" fmla="*/ 0 w 415346"/>
                    <a:gd name="connsiteY4" fmla="*/ 173726 h 34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346" h="340849">
                      <a:moveTo>
                        <a:pt x="0" y="173726"/>
                      </a:moveTo>
                      <a:cubicBezTo>
                        <a:pt x="0" y="83902"/>
                        <a:pt x="78066" y="-37478"/>
                        <a:pt x="207673" y="11086"/>
                      </a:cubicBezTo>
                      <a:cubicBezTo>
                        <a:pt x="337280" y="59650"/>
                        <a:pt x="415346" y="83902"/>
                        <a:pt x="415346" y="173726"/>
                      </a:cubicBezTo>
                      <a:cubicBezTo>
                        <a:pt x="415346" y="263550"/>
                        <a:pt x="331439" y="309400"/>
                        <a:pt x="207673" y="336366"/>
                      </a:cubicBezTo>
                      <a:cubicBezTo>
                        <a:pt x="83907" y="363332"/>
                        <a:pt x="0" y="263550"/>
                        <a:pt x="0" y="1737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0EBC706-523D-4F4A-A69E-00006038EBE9}"/>
                    </a:ext>
                  </a:extLst>
                </p:cNvPr>
                <p:cNvSpPr/>
                <p:nvPr/>
              </p:nvSpPr>
              <p:spPr>
                <a:xfrm>
                  <a:off x="4317026" y="1484798"/>
                  <a:ext cx="70990" cy="690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F2AD45-7C3D-4FAA-8EDE-AA8C9CBFB470}"/>
              </a:ext>
            </a:extLst>
          </p:cNvPr>
          <p:cNvSpPr txBox="1"/>
          <p:nvPr/>
        </p:nvSpPr>
        <p:spPr>
          <a:xfrm>
            <a:off x="4085172" y="2852274"/>
            <a:ext cx="44060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Philly Sans" panose="00000500000000000000" pitchFamily="50" charset="0"/>
              </a:rPr>
              <a:t>SWAMP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A0FDB6E-25BF-468F-BBE8-8D0E6074309D}"/>
              </a:ext>
            </a:extLst>
          </p:cNvPr>
          <p:cNvSpPr txBox="1"/>
          <p:nvPr/>
        </p:nvSpPr>
        <p:spPr>
          <a:xfrm>
            <a:off x="4085172" y="2810434"/>
            <a:ext cx="44060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solidFill>
                  <a:schemeClr val="bg1"/>
                </a:solidFill>
                <a:latin typeface="Philly Sans" panose="00000500000000000000" pitchFamily="50" charset="0"/>
              </a:rPr>
              <a:t>SWAMP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838B48D-568E-45CC-9DD3-280B821DF9EE}"/>
              </a:ext>
            </a:extLst>
          </p:cNvPr>
          <p:cNvSpPr txBox="1"/>
          <p:nvPr/>
        </p:nvSpPr>
        <p:spPr>
          <a:xfrm>
            <a:off x="3737546" y="2480911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A3581C1-6BAD-4C53-9840-385803CB94EE}"/>
              </a:ext>
            </a:extLst>
          </p:cNvPr>
          <p:cNvSpPr txBox="1"/>
          <p:nvPr/>
        </p:nvSpPr>
        <p:spPr>
          <a:xfrm>
            <a:off x="4599202" y="2424042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W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B8E466A-782C-4DFB-80E9-36B7A2D17F98}"/>
              </a:ext>
            </a:extLst>
          </p:cNvPr>
          <p:cNvSpPr txBox="1"/>
          <p:nvPr/>
        </p:nvSpPr>
        <p:spPr>
          <a:xfrm>
            <a:off x="5408093" y="2403382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A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3FFBF61-6BE1-4D8A-AF03-F1F09657F765}"/>
              </a:ext>
            </a:extLst>
          </p:cNvPr>
          <p:cNvSpPr txBox="1"/>
          <p:nvPr/>
        </p:nvSpPr>
        <p:spPr>
          <a:xfrm>
            <a:off x="6250317" y="2465113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M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FCC3684-4B1B-49F1-8999-E724531EE4B2}"/>
              </a:ext>
            </a:extLst>
          </p:cNvPr>
          <p:cNvSpPr txBox="1"/>
          <p:nvPr/>
        </p:nvSpPr>
        <p:spPr>
          <a:xfrm>
            <a:off x="6097667" y="2523257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9D372547-FA0E-450D-9990-2361A1034C9A}"/>
              </a:ext>
            </a:extLst>
          </p:cNvPr>
          <p:cNvSpPr txBox="1"/>
          <p:nvPr/>
        </p:nvSpPr>
        <p:spPr>
          <a:xfrm>
            <a:off x="5287852" y="2429539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A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45F0AC0F-6CBD-45C8-BE2E-1BC092CF4849}"/>
              </a:ext>
            </a:extLst>
          </p:cNvPr>
          <p:cNvSpPr txBox="1"/>
          <p:nvPr/>
        </p:nvSpPr>
        <p:spPr>
          <a:xfrm>
            <a:off x="6292195" y="2444851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M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EF56AC2-0F5E-4676-86EC-F196BF9D7FAB}"/>
              </a:ext>
            </a:extLst>
          </p:cNvPr>
          <p:cNvSpPr txBox="1"/>
          <p:nvPr/>
        </p:nvSpPr>
        <p:spPr>
          <a:xfrm>
            <a:off x="7105182" y="2460106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0B0FF-830E-4508-A48E-14C9AB759BE0}"/>
              </a:ext>
            </a:extLst>
          </p:cNvPr>
          <p:cNvSpPr/>
          <p:nvPr/>
        </p:nvSpPr>
        <p:spPr>
          <a:xfrm>
            <a:off x="7809293" y="3497818"/>
            <a:ext cx="309580" cy="251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D16752C-1716-4DCC-AFE8-A7EFC60AF00F}"/>
              </a:ext>
            </a:extLst>
          </p:cNvPr>
          <p:cNvSpPr txBox="1"/>
          <p:nvPr/>
        </p:nvSpPr>
        <p:spPr>
          <a:xfrm>
            <a:off x="3638489" y="2515016"/>
            <a:ext cx="1711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Philly Sans" panose="00000500000000000000" pitchFamily="50" charset="0"/>
              </a:rPr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0F28A-6A63-4330-9303-B0C6349EF9CC}"/>
              </a:ext>
            </a:extLst>
          </p:cNvPr>
          <p:cNvSpPr/>
          <p:nvPr/>
        </p:nvSpPr>
        <p:spPr>
          <a:xfrm rot="20530084">
            <a:off x="4788673" y="3472689"/>
            <a:ext cx="276505" cy="35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7FCE5CC-A665-4220-BD41-B9D72096BA9B}"/>
              </a:ext>
            </a:extLst>
          </p:cNvPr>
          <p:cNvSpPr/>
          <p:nvPr/>
        </p:nvSpPr>
        <p:spPr>
          <a:xfrm rot="20530084">
            <a:off x="4945369" y="3202953"/>
            <a:ext cx="330697" cy="5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6047785-A4EA-4444-8A9A-EEB60A610416}"/>
              </a:ext>
            </a:extLst>
          </p:cNvPr>
          <p:cNvSpPr/>
          <p:nvPr/>
        </p:nvSpPr>
        <p:spPr>
          <a:xfrm rot="20238726">
            <a:off x="5089290" y="3370229"/>
            <a:ext cx="321567" cy="36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06EF416-F57E-44C3-B56E-C1143CF0A489}"/>
              </a:ext>
            </a:extLst>
          </p:cNvPr>
          <p:cNvSpPr txBox="1"/>
          <p:nvPr/>
        </p:nvSpPr>
        <p:spPr>
          <a:xfrm>
            <a:off x="4435947" y="2626970"/>
            <a:ext cx="17116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solidFill>
                  <a:schemeClr val="bg1"/>
                </a:solidFill>
                <a:latin typeface="Philly Sans" panose="00000500000000000000" pitchFamily="50" charset="0"/>
              </a:rPr>
              <a:t>W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6F46CAC9-CB13-4531-8B77-BAE60AF03864}"/>
              </a:ext>
            </a:extLst>
          </p:cNvPr>
          <p:cNvSpPr/>
          <p:nvPr/>
        </p:nvSpPr>
        <p:spPr>
          <a:xfrm rot="20238726">
            <a:off x="5252636" y="3250758"/>
            <a:ext cx="321567" cy="36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7C89FA2-8E46-4D34-BCD2-129383D1EC52}"/>
              </a:ext>
            </a:extLst>
          </p:cNvPr>
          <p:cNvSpPr/>
          <p:nvPr/>
        </p:nvSpPr>
        <p:spPr>
          <a:xfrm rot="2163339">
            <a:off x="4094764" y="3664333"/>
            <a:ext cx="718313" cy="366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642D9AE-C589-4DE0-A2AC-B4B4715F1133}"/>
              </a:ext>
            </a:extLst>
          </p:cNvPr>
          <p:cNvSpPr/>
          <p:nvPr/>
        </p:nvSpPr>
        <p:spPr>
          <a:xfrm>
            <a:off x="5058060" y="3753892"/>
            <a:ext cx="73836" cy="482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5791D56-7858-465E-AC33-571C883FC8D9}"/>
              </a:ext>
            </a:extLst>
          </p:cNvPr>
          <p:cNvSpPr/>
          <p:nvPr/>
        </p:nvSpPr>
        <p:spPr>
          <a:xfrm rot="3909417">
            <a:off x="5224250" y="4002158"/>
            <a:ext cx="503179" cy="6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1B3DE2E-C539-4CA3-93C2-EDDBF7DF553A}"/>
              </a:ext>
            </a:extLst>
          </p:cNvPr>
          <p:cNvSpPr/>
          <p:nvPr/>
        </p:nvSpPr>
        <p:spPr>
          <a:xfrm>
            <a:off x="6168021" y="3582246"/>
            <a:ext cx="195185" cy="30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pic>
        <p:nvPicPr>
          <p:cNvPr id="1063" name="cool video intro sound effects download">
            <a:hlinkClick r:id="" action="ppaction://media"/>
            <a:extLst>
              <a:ext uri="{FF2B5EF4-FFF2-40B4-BE49-F238E27FC236}">
                <a16:creationId xmlns:a16="http://schemas.microsoft.com/office/drawing/2014/main" id="{63466F86-D437-4D51-9255-C9DC3B60D47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105.666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20267" y="681004"/>
            <a:ext cx="406400" cy="406400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1B4038B6-2FE6-43B4-9D8C-724A62E00101}"/>
              </a:ext>
            </a:extLst>
          </p:cNvPr>
          <p:cNvSpPr txBox="1"/>
          <p:nvPr/>
        </p:nvSpPr>
        <p:spPr>
          <a:xfrm>
            <a:off x="4070433" y="2719973"/>
            <a:ext cx="4406048" cy="18433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1500" dirty="0">
                <a:gradFill>
                  <a:gsLst>
                    <a:gs pos="44000">
                      <a:srgbClr val="C00000"/>
                    </a:gs>
                    <a:gs pos="93000">
                      <a:schemeClr val="bg1"/>
                    </a:gs>
                  </a:gsLst>
                  <a:lin ang="5400000" scaled="1"/>
                </a:gradFill>
                <a:latin typeface="Philly Sans" panose="00000500000000000000" pitchFamily="50" charset="0"/>
              </a:rPr>
              <a:t>SWAMP</a:t>
            </a:r>
          </a:p>
        </p:txBody>
      </p:sp>
    </p:spTree>
    <p:extLst>
      <p:ext uri="{BB962C8B-B14F-4D97-AF65-F5344CB8AC3E}">
        <p14:creationId xmlns:p14="http://schemas.microsoft.com/office/powerpoint/2010/main" val="2744516429"/>
      </p:ext>
    </p:ext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0" fill="hold"/>
                                        <p:tgtEl>
                                          <p:spTgt spid="10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3"/>
                </p:tgtEl>
              </p:cMediaNode>
            </p:audio>
          </p:childTnLst>
        </p:cTn>
      </p:par>
    </p:tnLst>
    <p:bldLst>
      <p:bldP spid="12" grpId="0"/>
      <p:bldP spid="12" grpId="1"/>
      <p:bldP spid="1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D4A585E-A4CB-48F6-8561-D056E546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2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28</Words>
  <Application>Microsoft Office PowerPoint</Application>
  <PresentationFormat>Widescreen</PresentationFormat>
  <Paragraphs>28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Philly Sans</vt:lpstr>
      <vt:lpstr>Russo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Jurie Mae Castronuevo</dc:creator>
  <cp:lastModifiedBy>Jurie Mae Castronuevo</cp:lastModifiedBy>
  <cp:revision>13</cp:revision>
  <dcterms:created xsi:type="dcterms:W3CDTF">2021-02-20T12:34:22Z</dcterms:created>
  <dcterms:modified xsi:type="dcterms:W3CDTF">2021-02-21T08:54:40Z</dcterms:modified>
</cp:coreProperties>
</file>