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SI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A57B3-0007-28B3-2B06-308B0CC88E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A9081A-7ADA-A07E-D6CE-662E340F35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AC2F50-B0C4-5346-0D7F-B03B77F86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2843-C2C2-403C-9007-9F07D32A2C5B}" type="datetimeFigureOut">
              <a:rPr lang="en-SI" smtClean="0"/>
              <a:t>12/04/2025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C059A4-B4D1-E3FB-0CD2-10B8E9BE6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0A4C6-EEAB-542E-6000-B84F9F72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EB5-7B95-4BAD-BA26-5B939430A32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435193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C4CC62-A424-5C51-7582-5355D4393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582FA1-AA23-E69E-D42E-71625E6163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BA470B-8327-BDD4-1401-846FD0A7FC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2843-C2C2-403C-9007-9F07D32A2C5B}" type="datetimeFigureOut">
              <a:rPr lang="en-SI" smtClean="0"/>
              <a:t>12/04/2025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B61244-65F0-25E8-3690-D22D0D090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1D850D-FE49-5F25-1DB0-626FB4D8F9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EB5-7B95-4BAD-BA26-5B939430A32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0283027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D74BAA-AA76-C0F1-B5BF-F085EE5C826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7F7317-A5AA-1BE0-77D2-6CBFF6E39F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3268E3-3E84-0970-0240-48FFB3D335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2843-C2C2-403C-9007-9F07D32A2C5B}" type="datetimeFigureOut">
              <a:rPr lang="en-SI" smtClean="0"/>
              <a:t>12/04/2025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44C7F-7CAC-F76D-D98A-41E3F155D8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5AE44B-B109-18BF-2474-7AED641F1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EB5-7B95-4BAD-BA26-5B939430A32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5701875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6CE30-45AD-89BF-5930-7116919BA2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9D317-67F7-C020-A129-B4B508341A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866839-C294-A1CA-63AC-DE1DC5AEE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2843-C2C2-403C-9007-9F07D32A2C5B}" type="datetimeFigureOut">
              <a:rPr lang="en-SI" smtClean="0"/>
              <a:t>12/04/2025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DE32D8-A9DF-A556-D7B5-F73740671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EFC60-B8EB-5F98-BE21-2A1E752D75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EB5-7B95-4BAD-BA26-5B939430A32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198366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D45E3-BFCE-ED22-4B3F-8BE9FC565D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F88573-74CD-3417-CFD0-F4E3DD1681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15436-5017-8999-1E95-0C0756971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2843-C2C2-403C-9007-9F07D32A2C5B}" type="datetimeFigureOut">
              <a:rPr lang="en-SI" smtClean="0"/>
              <a:t>12/04/2025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5E1FF9-A3B2-B7D7-E1B1-DB9321354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9617F-124F-4374-BD1E-3F7CDF59E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EB5-7B95-4BAD-BA26-5B939430A32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258498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E0225-F4AD-CCC2-BD73-78DB07283C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C9B40F-1E2B-C947-F3E6-7C72E6E30A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B5657E-2E7D-39CF-08B5-88FA8C6638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77B9CE-831A-9BB9-3240-4EB4BFCAF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2843-C2C2-403C-9007-9F07D32A2C5B}" type="datetimeFigureOut">
              <a:rPr lang="en-SI" smtClean="0"/>
              <a:t>12/04/2025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D05059-75F8-BD43-765F-EFAEA1380C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E2B4EF-BA6E-6E31-B592-5A60D2A3A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EB5-7B95-4BAD-BA26-5B939430A32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401480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8517B1-E8DD-572F-FBB5-5DA4512EB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08F251-A3C8-6DBE-21EF-A3F1D3F5E05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B9484A-14F2-D4DC-982E-20FA46AA086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100E83-FEE1-52B5-8E72-18D61C5359C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EE9516-2405-C773-7E98-E3F32E8AE8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FDAE93-4141-7A6C-C364-647C229F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2843-C2C2-403C-9007-9F07D32A2C5B}" type="datetimeFigureOut">
              <a:rPr lang="en-SI" smtClean="0"/>
              <a:t>12/04/2025</a:t>
            </a:fld>
            <a:endParaRPr lang="en-SI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F4F856-32DE-437C-FA70-AE788C2088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0B2578-8664-EADB-E9CE-EA356CABF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EB5-7B95-4BAD-BA26-5B939430A32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420041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253576-4825-6ACC-E4F7-BD25627D6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C23623-03C0-8114-6F01-D07916B8F7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2843-C2C2-403C-9007-9F07D32A2C5B}" type="datetimeFigureOut">
              <a:rPr lang="en-SI" smtClean="0"/>
              <a:t>12/04/2025</a:t>
            </a:fld>
            <a:endParaRPr lang="en-SI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558F73-5D81-B5D4-ABA4-807E072EC7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CAC205-4A63-44AF-B292-92D16873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EB5-7B95-4BAD-BA26-5B939430A32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5248247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315BCA-FFAC-9F05-7232-D27F9A633A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2843-C2C2-403C-9007-9F07D32A2C5B}" type="datetimeFigureOut">
              <a:rPr lang="en-SI" smtClean="0"/>
              <a:t>12/04/2025</a:t>
            </a:fld>
            <a:endParaRPr lang="en-SI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9CE1D32-1D75-6FF1-72F8-BF5E8937CD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7A2756-52D5-6317-D024-9C8AAF721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EB5-7B95-4BAD-BA26-5B939430A32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692351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01390E-B903-1197-220E-0B955BC43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5F2CC6-0029-4C1B-F3F9-5ECF6EB9AF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75601A2-E4CF-2635-E9B2-CDB6FAED08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982200-10C3-53CB-9F1D-DCF41BA21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2843-C2C2-403C-9007-9F07D32A2C5B}" type="datetimeFigureOut">
              <a:rPr lang="en-SI" smtClean="0"/>
              <a:t>12/04/2025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F7B244C-0502-DDB9-BD60-72C3103C9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67E7712-DFF3-12FA-458D-41CBEB0A03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EB5-7B95-4BAD-BA26-5B939430A32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3823749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E25CDE-F20D-27A5-6A91-6C34DCBB2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9A97EB6-103E-65BA-3057-EE834AD15A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SI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A2E5910-D626-E1B9-CF69-C235E1F64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B99F82-672A-7101-BFFA-5953D2B40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A2843-C2C2-403C-9007-9F07D32A2C5B}" type="datetimeFigureOut">
              <a:rPr lang="en-SI" smtClean="0"/>
              <a:t>12/04/2025</a:t>
            </a:fld>
            <a:endParaRPr lang="en-SI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CCD63-DB22-287E-1472-5B5107B903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I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147798-FDC4-2CF0-C983-E0A124434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137EB5-7B95-4BAD-BA26-5B939430A32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65320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2C4CB25-53B5-2FFA-B75E-29ADCCCBFF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SI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E4853-7D73-CCCB-FA03-02B268C97C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SI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7A3111-AAE9-A66C-5D3E-C1F662472C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A2843-C2C2-403C-9007-9F07D32A2C5B}" type="datetimeFigureOut">
              <a:rPr lang="en-SI" smtClean="0"/>
              <a:t>12/04/2025</a:t>
            </a:fld>
            <a:endParaRPr lang="en-SI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9F4D1-2D22-1F44-42EA-8977A39CE5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I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E5CED6-084E-92BA-13CE-A628D4ECBB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137EB5-7B95-4BAD-BA26-5B939430A32A}" type="slidenum">
              <a:rPr lang="en-SI" smtClean="0"/>
              <a:t>‹#›</a:t>
            </a:fld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4679821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SI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0AF4E-1DBD-19B4-3739-56BEC1D9526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Au, Boli….</a:t>
            </a:r>
            <a:endParaRPr lang="en-SI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A3709EC-24DF-1CEA-1B9D-D0EB27DD6F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SI"/>
          </a:p>
        </p:txBody>
      </p:sp>
    </p:spTree>
    <p:extLst>
      <p:ext uri="{BB962C8B-B14F-4D97-AF65-F5344CB8AC3E}">
        <p14:creationId xmlns:p14="http://schemas.microsoft.com/office/powerpoint/2010/main" val="22111638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1E3B0-2B0B-DC97-411C-D7BF6627C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Prvotna</a:t>
            </a:r>
            <a:r>
              <a:rPr lang="en-GB" dirty="0"/>
              <a:t> </a:t>
            </a:r>
            <a:r>
              <a:rPr lang="en-GB" dirty="0" err="1"/>
              <a:t>resitev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A14068-55F5-D937-027E-09C8299EEF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1136" y="2105172"/>
            <a:ext cx="3771900" cy="3810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0503BB0-60E4-9FEB-54C3-C86BAE708C7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92472" y="2174251"/>
            <a:ext cx="3724275" cy="3838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2101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17F721-88AD-2B18-A8CF-F1E51413D0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Ključne</a:t>
            </a:r>
            <a:r>
              <a:rPr lang="en-GB" dirty="0"/>
              <a:t> </a:t>
            </a:r>
            <a:r>
              <a:rPr lang="en-GB" dirty="0" err="1"/>
              <a:t>rešitve</a:t>
            </a:r>
            <a:r>
              <a:rPr lang="en-GB" dirty="0"/>
              <a:t> 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CB456CB-E2BE-3D9B-F210-E89327EF2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14235" y="2260222"/>
            <a:ext cx="5934075" cy="80010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6292888-B7A5-A3DD-96AC-400B2471CD05}"/>
              </a:ext>
            </a:extLst>
          </p:cNvPr>
          <p:cNvSpPr txBox="1"/>
          <p:nvPr/>
        </p:nvSpPr>
        <p:spPr>
          <a:xfrm>
            <a:off x="625459" y="3213717"/>
            <a:ext cx="59340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Pri </a:t>
            </a:r>
            <a:r>
              <a:rPr lang="en-GB" dirty="0" err="1"/>
              <a:t>programu</a:t>
            </a:r>
            <a:r>
              <a:rPr lang="en-GB" dirty="0"/>
              <a:t> </a:t>
            </a:r>
            <a:r>
              <a:rPr lang="en-GB" dirty="0" err="1"/>
              <a:t>nastavimo</a:t>
            </a:r>
            <a:r>
              <a:rPr lang="en-GB" dirty="0"/>
              <a:t>, da ko </a:t>
            </a:r>
            <a:r>
              <a:rPr lang="en-GB" dirty="0" err="1"/>
              <a:t>kliknemo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gumb</a:t>
            </a:r>
            <a:r>
              <a:rPr lang="en-GB" dirty="0"/>
              <a:t> se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Izpis</a:t>
            </a:r>
            <a:r>
              <a:rPr lang="en-GB" dirty="0"/>
              <a:t> </a:t>
            </a:r>
            <a:r>
              <a:rPr lang="en-GB" dirty="0" err="1"/>
              <a:t>nekaj</a:t>
            </a:r>
            <a:r>
              <a:rPr lang="en-GB" dirty="0"/>
              <a:t> </a:t>
            </a:r>
            <a:r>
              <a:rPr lang="en-GB" dirty="0" err="1"/>
              <a:t>izpiše</a:t>
            </a:r>
            <a:r>
              <a:rPr lang="en-GB" dirty="0"/>
              <a:t>.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7368277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D4AE9-532A-1731-59FD-7FADDF3C6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Dodatne</a:t>
            </a:r>
            <a:r>
              <a:rPr lang="en-GB" dirty="0"/>
              <a:t> </a:t>
            </a:r>
            <a:r>
              <a:rPr lang="en-GB" dirty="0" err="1"/>
              <a:t>zahteve</a:t>
            </a:r>
            <a:endParaRPr lang="en-SI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A33FE9-428B-9A87-7790-18CCBAEEC2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err="1"/>
              <a:t>Naredi</a:t>
            </a:r>
            <a:r>
              <a:rPr lang="en-GB" dirty="0"/>
              <a:t> </a:t>
            </a:r>
            <a:r>
              <a:rPr lang="en-GB" dirty="0" err="1"/>
              <a:t>še</a:t>
            </a:r>
            <a:r>
              <a:rPr lang="en-GB" dirty="0"/>
              <a:t> </a:t>
            </a:r>
            <a:r>
              <a:rPr lang="en-GB" dirty="0" err="1"/>
              <a:t>en</a:t>
            </a:r>
            <a:r>
              <a:rPr lang="en-GB" dirty="0"/>
              <a:t> </a:t>
            </a:r>
            <a:r>
              <a:rPr lang="en-GB" dirty="0" err="1"/>
              <a:t>gumb</a:t>
            </a:r>
            <a:r>
              <a:rPr lang="en-GB" dirty="0"/>
              <a:t>, ki </a:t>
            </a:r>
            <a:r>
              <a:rPr lang="en-GB" dirty="0" err="1"/>
              <a:t>naj</a:t>
            </a:r>
            <a:r>
              <a:rPr lang="en-GB" dirty="0"/>
              <a:t> </a:t>
            </a:r>
            <a:r>
              <a:rPr lang="en-GB" dirty="0" err="1"/>
              <a:t>ima</a:t>
            </a:r>
            <a:r>
              <a:rPr lang="en-GB" dirty="0"/>
              <a:t> text “KLIKNI POMOČ”</a:t>
            </a:r>
          </a:p>
          <a:p>
            <a:r>
              <a:rPr lang="en-GB" dirty="0"/>
              <a:t>Ko </a:t>
            </a:r>
            <a:r>
              <a:rPr lang="en-GB" dirty="0" err="1"/>
              <a:t>kliknemo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ta </a:t>
            </a:r>
            <a:r>
              <a:rPr lang="en-GB" dirty="0" err="1"/>
              <a:t>gumb</a:t>
            </a:r>
            <a:r>
              <a:rPr lang="en-GB" dirty="0"/>
              <a:t> se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zaslon</a:t>
            </a:r>
            <a:r>
              <a:rPr lang="en-GB" dirty="0"/>
              <a:t> </a:t>
            </a:r>
            <a:r>
              <a:rPr lang="en-GB" dirty="0" err="1"/>
              <a:t>izpiše</a:t>
            </a:r>
            <a:r>
              <a:rPr lang="en-GB" dirty="0"/>
              <a:t> “Ne </a:t>
            </a:r>
            <a:r>
              <a:rPr lang="en-GB" dirty="0" err="1"/>
              <a:t>boli</a:t>
            </a:r>
            <a:r>
              <a:rPr lang="en-GB" dirty="0"/>
              <a:t> me </a:t>
            </a:r>
            <a:r>
              <a:rPr lang="en-GB" dirty="0" err="1"/>
              <a:t>več</a:t>
            </a:r>
            <a:r>
              <a:rPr lang="en-GB" dirty="0"/>
              <a:t>, </a:t>
            </a:r>
            <a:r>
              <a:rPr lang="en-GB" dirty="0" err="1"/>
              <a:t>hvala</a:t>
            </a:r>
            <a:r>
              <a:rPr lang="en-GB" dirty="0"/>
              <a:t>!”</a:t>
            </a:r>
          </a:p>
          <a:p>
            <a:r>
              <a:rPr lang="en-GB" dirty="0"/>
              <a:t>Ob </a:t>
            </a:r>
            <a:r>
              <a:rPr lang="en-GB" dirty="0" err="1"/>
              <a:t>kliku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katerikoli</a:t>
            </a:r>
            <a:r>
              <a:rPr lang="en-GB" dirty="0"/>
              <a:t> </a:t>
            </a:r>
            <a:r>
              <a:rPr lang="en-GB" dirty="0" err="1"/>
              <a:t>gumb</a:t>
            </a:r>
            <a:r>
              <a:rPr lang="en-GB" dirty="0"/>
              <a:t>, </a:t>
            </a:r>
            <a:r>
              <a:rPr lang="en-GB" dirty="0" err="1"/>
              <a:t>naj</a:t>
            </a:r>
            <a:r>
              <a:rPr lang="en-GB" dirty="0"/>
              <a:t> se </a:t>
            </a:r>
            <a:r>
              <a:rPr lang="en-GB" dirty="0" err="1"/>
              <a:t>začne</a:t>
            </a:r>
            <a:r>
              <a:rPr lang="en-GB" dirty="0"/>
              <a:t> </a:t>
            </a:r>
            <a:r>
              <a:rPr lang="en-GB" dirty="0" err="1"/>
              <a:t>čas</a:t>
            </a:r>
            <a:r>
              <a:rPr lang="en-GB" dirty="0"/>
              <a:t> </a:t>
            </a:r>
            <a:r>
              <a:rPr lang="en-GB" dirty="0" err="1"/>
              <a:t>odštevati</a:t>
            </a:r>
            <a:r>
              <a:rPr lang="en-GB"/>
              <a:t>. Na </a:t>
            </a:r>
            <a:r>
              <a:rPr lang="en-GB" dirty="0" err="1"/>
              <a:t>Okno</a:t>
            </a:r>
            <a:r>
              <a:rPr lang="en-GB" dirty="0"/>
              <a:t> </a:t>
            </a:r>
            <a:r>
              <a:rPr lang="en-GB" dirty="0" err="1"/>
              <a:t>naj</a:t>
            </a:r>
            <a:r>
              <a:rPr lang="en-GB" dirty="0"/>
              <a:t> se </a:t>
            </a:r>
            <a:r>
              <a:rPr lang="en-GB" dirty="0" err="1"/>
              <a:t>izpisuje</a:t>
            </a:r>
            <a:r>
              <a:rPr lang="en-GB" dirty="0"/>
              <a:t> Koliko </a:t>
            </a:r>
            <a:r>
              <a:rPr lang="en-GB" dirty="0" err="1"/>
              <a:t>časa</a:t>
            </a:r>
            <a:r>
              <a:rPr lang="en-GB" dirty="0"/>
              <a:t> </a:t>
            </a:r>
            <a:r>
              <a:rPr lang="en-GB" dirty="0" err="1"/>
              <a:t>imaš</a:t>
            </a:r>
            <a:r>
              <a:rPr lang="en-GB" dirty="0"/>
              <a:t> za </a:t>
            </a:r>
            <a:r>
              <a:rPr lang="en-GB" dirty="0" err="1"/>
              <a:t>klikniti</a:t>
            </a:r>
            <a:r>
              <a:rPr lang="en-GB" dirty="0"/>
              <a:t> </a:t>
            </a:r>
            <a:r>
              <a:rPr lang="en-GB" dirty="0" err="1"/>
              <a:t>drugi</a:t>
            </a:r>
            <a:r>
              <a:rPr lang="en-GB" dirty="0"/>
              <a:t> </a:t>
            </a:r>
            <a:r>
              <a:rPr lang="en-GB" dirty="0" err="1"/>
              <a:t>gumb</a:t>
            </a:r>
            <a:r>
              <a:rPr lang="en-GB" dirty="0"/>
              <a:t>(KLIKNI POMOČ), </a:t>
            </a:r>
            <a:r>
              <a:rPr lang="en-GB" dirty="0" err="1"/>
              <a:t>če</a:t>
            </a:r>
            <a:r>
              <a:rPr lang="en-GB" dirty="0"/>
              <a:t> ga ne se program </a:t>
            </a:r>
            <a:r>
              <a:rPr lang="en-GB" dirty="0" err="1"/>
              <a:t>sam</a:t>
            </a:r>
            <a:r>
              <a:rPr lang="en-GB" dirty="0"/>
              <a:t> </a:t>
            </a:r>
            <a:r>
              <a:rPr lang="en-GB" dirty="0" err="1"/>
              <a:t>zapre</a:t>
            </a:r>
            <a:r>
              <a:rPr lang="en-GB" dirty="0"/>
              <a:t>, </a:t>
            </a:r>
            <a:r>
              <a:rPr lang="en-GB" dirty="0" err="1"/>
              <a:t>če</a:t>
            </a:r>
            <a:r>
              <a:rPr lang="en-GB" dirty="0"/>
              <a:t> </a:t>
            </a:r>
            <a:r>
              <a:rPr lang="en-GB" dirty="0" err="1"/>
              <a:t>ja</a:t>
            </a:r>
            <a:r>
              <a:rPr lang="en-GB" dirty="0"/>
              <a:t> </a:t>
            </a:r>
            <a:r>
              <a:rPr lang="en-GB" dirty="0" err="1"/>
              <a:t>dobiš</a:t>
            </a:r>
            <a:r>
              <a:rPr lang="en-GB" dirty="0"/>
              <a:t> </a:t>
            </a:r>
            <a:r>
              <a:rPr lang="en-GB" dirty="0" err="1"/>
              <a:t>dodatnih</a:t>
            </a:r>
            <a:r>
              <a:rPr lang="en-GB" dirty="0"/>
              <a:t> 5 </a:t>
            </a:r>
            <a:r>
              <a:rPr lang="en-GB" dirty="0" err="1"/>
              <a:t>sekund</a:t>
            </a:r>
            <a:r>
              <a:rPr lang="en-GB" dirty="0"/>
              <a:t>. 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40226971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EDA0B-E37E-E406-5FB1-88C1949A90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Rešitev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6C11370-1647-26B3-2213-4947EA3351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27760" y="1487158"/>
            <a:ext cx="1833701" cy="1941842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53FB43E-BC9B-A71E-3F94-602DCB5934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1901" y="1488527"/>
            <a:ext cx="1833701" cy="194047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F9BD1C5-5134-99B6-D9A5-1CD0FAE5D1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323" y="4320051"/>
            <a:ext cx="1862138" cy="1976438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E440322-1FFD-C159-2B59-2259035F5A8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71901" y="4320050"/>
            <a:ext cx="1833701" cy="194654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217FE2C-D1B1-CDD8-E7E1-D44076DD343D}"/>
              </a:ext>
            </a:extLst>
          </p:cNvPr>
          <p:cNvSpPr txBox="1"/>
          <p:nvPr/>
        </p:nvSpPr>
        <p:spPr>
          <a:xfrm>
            <a:off x="4953740" y="2059619"/>
            <a:ext cx="27326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Če</a:t>
            </a:r>
            <a:r>
              <a:rPr lang="en-GB" dirty="0"/>
              <a:t> </a:t>
            </a:r>
            <a:r>
              <a:rPr lang="en-GB" dirty="0" err="1"/>
              <a:t>kliknemo</a:t>
            </a:r>
            <a:r>
              <a:rPr lang="en-GB" dirty="0"/>
              <a:t> “</a:t>
            </a:r>
            <a:r>
              <a:rPr lang="en-GB" dirty="0" err="1"/>
              <a:t>Klik</a:t>
            </a:r>
            <a:r>
              <a:rPr lang="en-GB" dirty="0"/>
              <a:t>” se </a:t>
            </a:r>
            <a:r>
              <a:rPr lang="en-GB" dirty="0" err="1"/>
              <a:t>pomanšuje</a:t>
            </a:r>
            <a:r>
              <a:rPr lang="en-GB" dirty="0"/>
              <a:t> </a:t>
            </a:r>
            <a:r>
              <a:rPr lang="en-GB" dirty="0" err="1"/>
              <a:t>čas</a:t>
            </a:r>
            <a:r>
              <a:rPr lang="en-GB" dirty="0"/>
              <a:t>, ko </a:t>
            </a:r>
            <a:r>
              <a:rPr lang="en-GB" dirty="0" err="1"/>
              <a:t>doseže</a:t>
            </a:r>
            <a:r>
              <a:rPr lang="en-GB" dirty="0"/>
              <a:t> 0s, se </a:t>
            </a:r>
            <a:r>
              <a:rPr lang="en-GB" dirty="0" err="1"/>
              <a:t>sam</a:t>
            </a:r>
            <a:r>
              <a:rPr lang="en-GB" dirty="0"/>
              <a:t> </a:t>
            </a:r>
            <a:r>
              <a:rPr lang="en-GB" dirty="0" err="1"/>
              <a:t>zapre</a:t>
            </a:r>
            <a:endParaRPr lang="en-SI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90D4C7-60F8-B6F5-26D6-4EEB4AFAA8D6}"/>
              </a:ext>
            </a:extLst>
          </p:cNvPr>
          <p:cNvSpPr txBox="1"/>
          <p:nvPr/>
        </p:nvSpPr>
        <p:spPr>
          <a:xfrm>
            <a:off x="4953740" y="4829452"/>
            <a:ext cx="27326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Če</a:t>
            </a:r>
            <a:r>
              <a:rPr lang="en-GB" dirty="0"/>
              <a:t> </a:t>
            </a:r>
            <a:r>
              <a:rPr lang="en-GB" dirty="0" err="1"/>
              <a:t>kliknemo</a:t>
            </a:r>
            <a:r>
              <a:rPr lang="en-GB" dirty="0"/>
              <a:t> “KLIKNI POMOČ” se </a:t>
            </a:r>
            <a:r>
              <a:rPr lang="en-GB" dirty="0" err="1"/>
              <a:t>izpiše</a:t>
            </a:r>
            <a:r>
              <a:rPr lang="en-GB" dirty="0"/>
              <a:t> </a:t>
            </a:r>
            <a:r>
              <a:rPr lang="en-GB" dirty="0" err="1"/>
              <a:t>nekaj</a:t>
            </a:r>
            <a:r>
              <a:rPr lang="en-GB" dirty="0"/>
              <a:t> </a:t>
            </a:r>
            <a:r>
              <a:rPr lang="en-GB" dirty="0" err="1"/>
              <a:t>drugega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zaslon</a:t>
            </a:r>
            <a:r>
              <a:rPr lang="en-GB" dirty="0"/>
              <a:t> in </a:t>
            </a:r>
            <a:r>
              <a:rPr lang="en-GB" dirty="0" err="1"/>
              <a:t>dobimo</a:t>
            </a:r>
            <a:r>
              <a:rPr lang="en-GB" dirty="0"/>
              <a:t> 10s </a:t>
            </a:r>
            <a:r>
              <a:rPr lang="en-GB" dirty="0" err="1"/>
              <a:t>več</a:t>
            </a:r>
            <a:endParaRPr lang="en-SI" dirty="0"/>
          </a:p>
        </p:txBody>
      </p:sp>
    </p:spTree>
    <p:extLst>
      <p:ext uri="{BB962C8B-B14F-4D97-AF65-F5344CB8AC3E}">
        <p14:creationId xmlns:p14="http://schemas.microsoft.com/office/powerpoint/2010/main" val="768101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AB2E0-F5E2-EC25-5178-6E1D98F29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Ključne</a:t>
            </a:r>
            <a:r>
              <a:rPr lang="en-GB" dirty="0"/>
              <a:t> </a:t>
            </a:r>
            <a:r>
              <a:rPr lang="en-GB" dirty="0" err="1"/>
              <a:t>rešitve</a:t>
            </a:r>
            <a:endParaRPr lang="en-SI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CA3B406-AFD6-636A-2BDE-E977C51096D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63871" y="1690688"/>
            <a:ext cx="2451959" cy="1469762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BB34E40-07C3-CDBA-115E-651B92E2E6D8}"/>
              </a:ext>
            </a:extLst>
          </p:cNvPr>
          <p:cNvSpPr txBox="1"/>
          <p:nvPr/>
        </p:nvSpPr>
        <p:spPr>
          <a:xfrm>
            <a:off x="3222594" y="1832269"/>
            <a:ext cx="65783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Nastavimo</a:t>
            </a:r>
            <a:r>
              <a:rPr lang="en-GB" dirty="0"/>
              <a:t> timer, ki </a:t>
            </a:r>
            <a:r>
              <a:rPr lang="en-GB" dirty="0" err="1"/>
              <a:t>bo</a:t>
            </a:r>
            <a:r>
              <a:rPr lang="en-GB" dirty="0"/>
              <a:t> </a:t>
            </a:r>
            <a:r>
              <a:rPr lang="en-GB" dirty="0" err="1"/>
              <a:t>odšteval</a:t>
            </a:r>
            <a:r>
              <a:rPr lang="en-GB" dirty="0"/>
              <a:t> 1000ms oz 1s</a:t>
            </a:r>
            <a:endParaRPr lang="en-SI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4790077-A9C2-4FC2-8C62-458F686080FA}"/>
              </a:ext>
            </a:extLst>
          </p:cNvPr>
          <p:cNvSpPr txBox="1"/>
          <p:nvPr/>
        </p:nvSpPr>
        <p:spPr>
          <a:xfrm>
            <a:off x="5655076" y="3429000"/>
            <a:ext cx="6134470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</a:t>
            </a:r>
            <a:r>
              <a:rPr lang="en-GB" dirty="0" err="1"/>
              <a:t>Pripravo</a:t>
            </a:r>
            <a:r>
              <a:rPr lang="en-GB" dirty="0"/>
              <a:t> </a:t>
            </a:r>
            <a:r>
              <a:rPr lang="en-GB" dirty="0" err="1"/>
              <a:t>spremenljivko</a:t>
            </a:r>
            <a:r>
              <a:rPr lang="en-GB" dirty="0"/>
              <a:t> bool start, ki </a:t>
            </a:r>
            <a:r>
              <a:rPr lang="en-GB" dirty="0" err="1"/>
              <a:t>nam</a:t>
            </a:r>
            <a:r>
              <a:rPr lang="en-GB" dirty="0"/>
              <a:t> </a:t>
            </a:r>
            <a:r>
              <a:rPr lang="en-GB" dirty="0" err="1"/>
              <a:t>bo</a:t>
            </a:r>
            <a:r>
              <a:rPr lang="en-GB" dirty="0"/>
              <a:t> </a:t>
            </a:r>
            <a:r>
              <a:rPr lang="en-GB" dirty="0" err="1"/>
              <a:t>omogočala</a:t>
            </a:r>
            <a:r>
              <a:rPr lang="en-GB" dirty="0"/>
              <a:t> start </a:t>
            </a:r>
            <a:r>
              <a:rPr lang="en-GB" dirty="0" err="1"/>
              <a:t>igre</a:t>
            </a:r>
            <a:endParaRPr lang="en-GB" dirty="0"/>
          </a:p>
          <a:p>
            <a:r>
              <a:rPr lang="en-GB" dirty="0"/>
              <a:t>-</a:t>
            </a:r>
            <a:r>
              <a:rPr lang="en-GB" dirty="0" err="1"/>
              <a:t>Če</a:t>
            </a:r>
            <a:r>
              <a:rPr lang="en-GB" dirty="0"/>
              <a:t> </a:t>
            </a:r>
            <a:r>
              <a:rPr lang="en-GB" dirty="0" err="1"/>
              <a:t>kliknemo</a:t>
            </a:r>
            <a:r>
              <a:rPr lang="en-GB" dirty="0"/>
              <a:t>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gumb</a:t>
            </a:r>
            <a:r>
              <a:rPr lang="en-GB" dirty="0"/>
              <a:t> </a:t>
            </a:r>
            <a:r>
              <a:rPr lang="en-GB" dirty="0" err="1"/>
              <a:t>klik</a:t>
            </a:r>
            <a:r>
              <a:rPr lang="en-GB" dirty="0"/>
              <a:t> </a:t>
            </a:r>
            <a:r>
              <a:rPr lang="en-GB" dirty="0" err="1"/>
              <a:t>izgubimo</a:t>
            </a:r>
            <a:r>
              <a:rPr lang="en-GB" dirty="0"/>
              <a:t> 2sekundi </a:t>
            </a:r>
            <a:r>
              <a:rPr lang="en-GB" dirty="0" err="1"/>
              <a:t>če</a:t>
            </a:r>
            <a:r>
              <a:rPr lang="en-GB" dirty="0"/>
              <a:t> pa </a:t>
            </a:r>
            <a:r>
              <a:rPr lang="en-GB" dirty="0" err="1"/>
              <a:t>na</a:t>
            </a:r>
            <a:r>
              <a:rPr lang="en-GB" dirty="0"/>
              <a:t> </a:t>
            </a:r>
            <a:r>
              <a:rPr lang="en-GB" dirty="0" err="1"/>
              <a:t>pomoc</a:t>
            </a:r>
            <a:r>
              <a:rPr lang="en-GB" dirty="0"/>
              <a:t> </a:t>
            </a:r>
            <a:r>
              <a:rPr lang="en-GB" dirty="0" err="1"/>
              <a:t>dobimo</a:t>
            </a:r>
            <a:r>
              <a:rPr lang="en-GB" dirty="0"/>
              <a:t> 10 </a:t>
            </a:r>
            <a:r>
              <a:rPr lang="en-GB" dirty="0" err="1"/>
              <a:t>sekund</a:t>
            </a:r>
            <a:endParaRPr lang="en-GB" dirty="0"/>
          </a:p>
          <a:p>
            <a:r>
              <a:rPr lang="en-GB" dirty="0"/>
              <a:t>- V </a:t>
            </a:r>
            <a:r>
              <a:rPr lang="en-GB" dirty="0" err="1"/>
              <a:t>odštevaj</a:t>
            </a:r>
            <a:r>
              <a:rPr lang="en-GB" dirty="0"/>
              <a:t> pa ko se </a:t>
            </a:r>
            <a:r>
              <a:rPr lang="en-GB" dirty="0" err="1"/>
              <a:t>postavi</a:t>
            </a:r>
            <a:r>
              <a:rPr lang="en-GB" dirty="0"/>
              <a:t> start </a:t>
            </a:r>
            <a:r>
              <a:rPr lang="en-GB" dirty="0" err="1"/>
              <a:t>na</a:t>
            </a:r>
            <a:r>
              <a:rPr lang="en-GB" dirty="0"/>
              <a:t> true, se </a:t>
            </a:r>
            <a:r>
              <a:rPr lang="en-GB" dirty="0" err="1"/>
              <a:t>zacne</a:t>
            </a:r>
            <a:r>
              <a:rPr lang="en-GB" dirty="0"/>
              <a:t> </a:t>
            </a:r>
            <a:r>
              <a:rPr lang="en-GB" dirty="0" err="1"/>
              <a:t>odštevati</a:t>
            </a:r>
            <a:r>
              <a:rPr lang="en-GB" dirty="0"/>
              <a:t> </a:t>
            </a:r>
            <a:r>
              <a:rPr lang="en-GB" dirty="0" err="1"/>
              <a:t>čas</a:t>
            </a:r>
            <a:r>
              <a:rPr lang="en-GB" dirty="0"/>
              <a:t>, ko le ta </a:t>
            </a:r>
            <a:r>
              <a:rPr lang="en-GB" dirty="0" err="1"/>
              <a:t>doseže</a:t>
            </a:r>
            <a:r>
              <a:rPr lang="en-GB" dirty="0"/>
              <a:t> 0, se program </a:t>
            </a:r>
            <a:r>
              <a:rPr lang="en-GB" dirty="0" err="1"/>
              <a:t>zapre</a:t>
            </a:r>
            <a:r>
              <a:rPr lang="en-GB"/>
              <a:t>.</a:t>
            </a:r>
            <a:endParaRPr lang="en-GB" dirty="0"/>
          </a:p>
          <a:p>
            <a:endParaRPr lang="en-SI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037767E-5DB0-DC85-F97E-D442453CA1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870" y="3241151"/>
            <a:ext cx="5011027" cy="33815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2940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195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Au, Boli….</vt:lpstr>
      <vt:lpstr>Prvotna resitev</vt:lpstr>
      <vt:lpstr>Ključne rešitve </vt:lpstr>
      <vt:lpstr>Dodatne zahteve</vt:lpstr>
      <vt:lpstr>Rešitev</vt:lpstr>
      <vt:lpstr>Ključne rešitve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Jurij</dc:creator>
  <cp:lastModifiedBy>Jurij</cp:lastModifiedBy>
  <cp:revision>9</cp:revision>
  <dcterms:created xsi:type="dcterms:W3CDTF">2025-04-11T15:02:46Z</dcterms:created>
  <dcterms:modified xsi:type="dcterms:W3CDTF">2025-04-11T23:36:42Z</dcterms:modified>
</cp:coreProperties>
</file>