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94D4-BFCE-AE6D-43CF-35E083279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8182E-0EE9-EAA6-4669-3EAF2B82C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4094C-900A-91DA-7843-C53F1ED6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C59B0-E0ED-ADBE-4EB9-76C7A775C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0F761-E566-781F-16DF-31B587E2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609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79FE-98EB-1ADE-4649-C24089E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E8CFC-253B-5CD6-6594-98C109C5B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329A2-B200-2DC4-3305-B928AC248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DE78-ED33-A620-812D-4E2D73A5A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18E3E-52DD-A27C-F49F-BC1D4C4A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77649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9C1F8-CF01-0CDF-8E1C-C0B927E05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C8BA3-B932-DAAD-49BC-DEF1B1798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9DFF-56DE-CE65-257B-70BD75A6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20501-9708-C90F-9F5D-9FFF0A5A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A73B1-FC1D-B04C-4D64-ADC80B494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171249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92393-4FE5-247D-4A5A-0A1C1F7E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E0D3D-2367-DF92-7349-D3A107A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A5B21-9837-D562-549B-18B5E5A6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2D31-556B-9961-0A2C-75DB52183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C5249-2580-147D-9C9F-0F8B6446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6912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C29B-1842-76B9-4440-55B03B6DA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A5B84-37D4-91F2-48EC-09E5C44C1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42530-AA94-ADFD-0AE6-B56E5C919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B318-6661-A0AD-D531-4FC6CE46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D1D5-9722-05EB-7586-FA36AAE05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8684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812C-E0F6-5CCB-6673-2C426EF9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32939-DDC3-5127-5F4D-F36D88A1E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4C2E-643E-25EC-188A-6FEB94191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2890A-CC51-366F-A06D-C547BE246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1D7AA-253D-ED93-4688-77E3970D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BF78A-6468-31BE-8487-B83D4CD23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2988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BC52-4AB0-01E2-9500-696D693A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14FCD-C464-1E41-19D1-E14AF3841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7A4B4-5169-B9B5-D9E1-C232608C6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9F1EF-26DA-EC41-0A4A-7B58893FA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35AA6-DAB0-8533-CCCC-E46482B58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522DF-DB07-8508-E2E7-FB67F352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2551FA-3DD1-E075-69BE-D75C5A4A3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5017D-D20A-C70B-A275-0ADAB7CCE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1660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7144-0404-434D-D4B8-FBFFFDAD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EC655-5188-B45A-9DFD-B9AC1150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B0665-AB26-6EE6-37C9-2991E87B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AB777-6117-8422-4A2B-884EF08F2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0010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A192D-AD06-369F-6F7B-F0BA2416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FA71C5-788F-899C-703E-9E928F73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6F75C-9178-2616-0E33-2E116B7C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2632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C7F95-6D00-DC6A-9EF4-CAA7C32DA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20B25-05B3-20C2-FB6A-4FE1DE9A6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85B89-DADB-754D-E8B7-2EA74FFE8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46F58-A843-FCAB-7BD8-4BEC108E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34CC5-2945-AF45-A489-8CE4FDA9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1C4FA-81F7-3A78-49D4-A0528500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98794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C3CB-31CF-ABD3-D4CF-6C92F189E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838299-0350-AE16-6FD2-0E023E1A8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0A0CF-CD2F-1A0F-52AD-876DF6370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93A4C5-A3E9-BDFA-5F05-A00D1E37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95604-DDF0-4006-4118-90C69C2F3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3589A-EACD-82FC-12EE-AE22B5D5B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18319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88C88-95BD-4970-2986-D7B724E7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9FE65-123F-9394-472B-D72ADCBE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32AD5-57D9-DF46-FF2F-4B5F9B73F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9D308-931D-4B86-BB9E-3A3AB052CB57}" type="datetimeFigureOut">
              <a:rPr lang="en-SI" smtClean="0"/>
              <a:t>11/04/2025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B2A5B-38B8-059B-54AB-97784D703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FAD3A-1DB1-5011-4023-6D8859D2C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59E7-A8AB-4E0D-9374-2CEC449C960D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717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A236C-1850-DB71-50F5-6D0730755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Bežeči</a:t>
            </a:r>
            <a:r>
              <a:rPr lang="en-GB" dirty="0"/>
              <a:t> </a:t>
            </a:r>
            <a:r>
              <a:rPr lang="en-GB" dirty="0" err="1"/>
              <a:t>gumb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64ADE-84B2-B8B9-7DAD-6AA15539E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Jurij Zamar </a:t>
            </a:r>
            <a:r>
              <a:rPr lang="en-GB" dirty="0" err="1"/>
              <a:t>Kodelja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8029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3343-40DC-D3AC-524A-3248E797F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Prvotna</a:t>
            </a:r>
            <a:r>
              <a:rPr lang="en-GB" dirty="0"/>
              <a:t> </a:t>
            </a:r>
            <a:r>
              <a:rPr lang="en-GB" dirty="0" err="1"/>
              <a:t>rešitev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3D410-1745-37BB-A25E-982746976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079841"/>
            <a:ext cx="2790595" cy="23234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56E868-1FCC-4BFA-9AA3-C33A2FE9D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729" y="2060353"/>
            <a:ext cx="2790596" cy="2342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E1E1D3-0141-1FCD-A62A-81354B591BBB}"/>
              </a:ext>
            </a:extLst>
          </p:cNvPr>
          <p:cNvSpPr txBox="1"/>
          <p:nvPr/>
        </p:nvSpPr>
        <p:spPr>
          <a:xfrm>
            <a:off x="838199" y="4829452"/>
            <a:ext cx="944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Gumb </a:t>
            </a:r>
            <a:r>
              <a:rPr lang="en-GB" dirty="0" err="1"/>
              <a:t>vsake</a:t>
            </a:r>
            <a:r>
              <a:rPr lang="en-GB" dirty="0"/>
              <a:t> 0.4sekunde se </a:t>
            </a:r>
            <a:r>
              <a:rPr lang="en-GB" dirty="0" err="1"/>
              <a:t>premakne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drugačno</a:t>
            </a:r>
            <a:r>
              <a:rPr lang="en-GB" dirty="0"/>
              <a:t> </a:t>
            </a:r>
            <a:r>
              <a:rPr lang="en-GB" dirty="0" err="1"/>
              <a:t>pozicijo</a:t>
            </a:r>
            <a:r>
              <a:rPr lang="en-GB" dirty="0"/>
              <a:t> </a:t>
            </a:r>
            <a:r>
              <a:rPr lang="en-GB" dirty="0" err="1"/>
              <a:t>znjotraj</a:t>
            </a:r>
            <a:r>
              <a:rPr lang="en-GB" dirty="0"/>
              <a:t> </a:t>
            </a:r>
            <a:r>
              <a:rPr lang="en-GB" dirty="0" err="1"/>
              <a:t>Okna</a:t>
            </a:r>
            <a:r>
              <a:rPr lang="en-GB" dirty="0"/>
              <a:t>, </a:t>
            </a:r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</a:t>
            </a:r>
            <a:r>
              <a:rPr lang="en-GB" dirty="0" err="1"/>
              <a:t>utegnemo</a:t>
            </a:r>
            <a:r>
              <a:rPr lang="en-GB" dirty="0"/>
              <a:t> </a:t>
            </a:r>
            <a:r>
              <a:rPr lang="en-GB" dirty="0" err="1"/>
              <a:t>klikniti</a:t>
            </a:r>
            <a:r>
              <a:rPr lang="en-GB" dirty="0"/>
              <a:t>, se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izpis</a:t>
            </a:r>
            <a:r>
              <a:rPr lang="en-GB" dirty="0"/>
              <a:t> </a:t>
            </a:r>
            <a:r>
              <a:rPr lang="en-GB" dirty="0" err="1"/>
              <a:t>izpise</a:t>
            </a:r>
            <a:r>
              <a:rPr lang="en-GB" dirty="0"/>
              <a:t> </a:t>
            </a:r>
            <a:r>
              <a:rPr lang="en-GB" dirty="0" err="1"/>
              <a:t>kolikokrat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kliknili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58520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1F98-DA6C-4DAB-ECE6-B1844425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Ključne</a:t>
            </a:r>
            <a:r>
              <a:rPr lang="en-GB" dirty="0"/>
              <a:t> </a:t>
            </a:r>
            <a:r>
              <a:rPr lang="en-GB" dirty="0" err="1"/>
              <a:t>rešitve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09A54-692B-2BEE-DD15-95BC89024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256" y="1947223"/>
            <a:ext cx="5416344" cy="14817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90845E-E082-CA7E-BA31-A14E6A151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56" y="4179209"/>
            <a:ext cx="3228975" cy="13049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13A233-84E9-5692-666B-1DD50AA9B16A}"/>
              </a:ext>
            </a:extLst>
          </p:cNvPr>
          <p:cNvSpPr txBox="1"/>
          <p:nvPr/>
        </p:nvSpPr>
        <p:spPr>
          <a:xfrm>
            <a:off x="6096000" y="1947223"/>
            <a:ext cx="5009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-Ko </a:t>
            </a:r>
            <a:r>
              <a:rPr lang="en-GB" dirty="0" err="1"/>
              <a:t>kliknemo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se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Izpis</a:t>
            </a:r>
            <a:r>
              <a:rPr lang="en-GB" dirty="0"/>
              <a:t>, </a:t>
            </a:r>
            <a:r>
              <a:rPr lang="en-GB" dirty="0" err="1"/>
              <a:t>izpiše</a:t>
            </a:r>
            <a:r>
              <a:rPr lang="en-GB" dirty="0"/>
              <a:t> </a:t>
            </a:r>
            <a:r>
              <a:rPr lang="en-GB" dirty="0" err="1"/>
              <a:t>kolikokrat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do </a:t>
            </a:r>
            <a:r>
              <a:rPr lang="en-GB" dirty="0" err="1"/>
              <a:t>zdaj</a:t>
            </a:r>
            <a:r>
              <a:rPr lang="en-GB" dirty="0"/>
              <a:t> </a:t>
            </a:r>
            <a:r>
              <a:rPr lang="en-GB" dirty="0" err="1"/>
              <a:t>kliknili</a:t>
            </a:r>
            <a:endParaRPr lang="en-GB" dirty="0"/>
          </a:p>
          <a:p>
            <a:endParaRPr lang="en-GB" dirty="0"/>
          </a:p>
          <a:p>
            <a:r>
              <a:rPr lang="en-GB" dirty="0"/>
              <a:t>-V </a:t>
            </a:r>
            <a:r>
              <a:rPr lang="en-GB" dirty="0" err="1"/>
              <a:t>Premiki</a:t>
            </a:r>
            <a:r>
              <a:rPr lang="en-GB" dirty="0"/>
              <a:t>, </a:t>
            </a:r>
            <a:r>
              <a:rPr lang="en-GB" dirty="0" err="1"/>
              <a:t>določamo</a:t>
            </a:r>
            <a:r>
              <a:rPr lang="en-GB" dirty="0"/>
              <a:t> novo </a:t>
            </a:r>
            <a:r>
              <a:rPr lang="en-GB" dirty="0" err="1"/>
              <a:t>naključno</a:t>
            </a:r>
            <a:r>
              <a:rPr lang="en-GB" dirty="0"/>
              <a:t> </a:t>
            </a:r>
            <a:r>
              <a:rPr lang="en-GB" dirty="0" err="1"/>
              <a:t>lokacijo</a:t>
            </a:r>
            <a:r>
              <a:rPr lang="en-GB" dirty="0"/>
              <a:t> </a:t>
            </a:r>
            <a:r>
              <a:rPr lang="en-GB" dirty="0" err="1"/>
              <a:t>našega</a:t>
            </a:r>
            <a:r>
              <a:rPr lang="en-GB" dirty="0"/>
              <a:t> </a:t>
            </a:r>
            <a:r>
              <a:rPr lang="en-GB" dirty="0" err="1"/>
              <a:t>gumba</a:t>
            </a:r>
            <a:r>
              <a:rPr lang="en-GB" dirty="0"/>
              <a:t>. Gumb mora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vedno</a:t>
            </a:r>
            <a:r>
              <a:rPr lang="en-GB" dirty="0"/>
              <a:t> </a:t>
            </a:r>
            <a:r>
              <a:rPr lang="en-GB" dirty="0" err="1"/>
              <a:t>viden</a:t>
            </a:r>
            <a:r>
              <a:rPr lang="en-GB" dirty="0"/>
              <a:t> v </a:t>
            </a:r>
            <a:r>
              <a:rPr lang="en-GB" dirty="0" err="1"/>
              <a:t>našem</a:t>
            </a:r>
            <a:r>
              <a:rPr lang="en-GB" dirty="0"/>
              <a:t> </a:t>
            </a:r>
            <a:r>
              <a:rPr lang="en-GB" dirty="0" err="1"/>
              <a:t>oknu</a:t>
            </a:r>
            <a:r>
              <a:rPr lang="en-GB" dirty="0"/>
              <a:t>.</a:t>
            </a:r>
            <a:endParaRPr lang="en-S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D04142-D9C2-8EA1-AC85-D2D789F65CE1}"/>
              </a:ext>
            </a:extLst>
          </p:cNvPr>
          <p:cNvSpPr txBox="1"/>
          <p:nvPr/>
        </p:nvSpPr>
        <p:spPr>
          <a:xfrm>
            <a:off x="3897297" y="4270159"/>
            <a:ext cx="3107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Nastavimo</a:t>
            </a:r>
            <a:r>
              <a:rPr lang="en-GB" dirty="0"/>
              <a:t> timer </a:t>
            </a:r>
            <a:r>
              <a:rPr lang="en-GB" dirty="0" err="1"/>
              <a:t>na</a:t>
            </a:r>
            <a:r>
              <a:rPr lang="en-GB" dirty="0"/>
              <a:t> 400 oz 0.4sekunde in ga </a:t>
            </a:r>
            <a:r>
              <a:rPr lang="en-GB" dirty="0" err="1"/>
              <a:t>omogočimo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66327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142B-8B28-4797-B6AD-B836A79E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Dodatne</a:t>
            </a:r>
            <a:r>
              <a:rPr lang="en-GB" dirty="0"/>
              <a:t> </a:t>
            </a:r>
            <a:r>
              <a:rPr lang="en-GB" dirty="0" err="1"/>
              <a:t>zahteve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A919-6A4B-8271-93E4-F9A182651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Dodaj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“Start”, ki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začel</a:t>
            </a:r>
            <a:r>
              <a:rPr lang="en-GB" dirty="0"/>
              <a:t> </a:t>
            </a:r>
            <a:r>
              <a:rPr lang="en-GB" dirty="0" err="1"/>
              <a:t>igro</a:t>
            </a:r>
            <a:r>
              <a:rPr lang="en-GB" dirty="0"/>
              <a:t>. Pred </a:t>
            </a:r>
            <a:r>
              <a:rPr lang="en-GB" dirty="0" err="1"/>
              <a:t>tem</a:t>
            </a:r>
            <a:r>
              <a:rPr lang="en-GB" dirty="0"/>
              <a:t> mora </a:t>
            </a:r>
            <a:r>
              <a:rPr lang="en-GB" dirty="0" err="1"/>
              <a:t>biti</a:t>
            </a:r>
            <a:r>
              <a:rPr lang="en-GB" dirty="0"/>
              <a:t> </a:t>
            </a:r>
            <a:r>
              <a:rPr lang="en-GB" dirty="0" err="1"/>
              <a:t>lokacija</a:t>
            </a:r>
            <a:r>
              <a:rPr lang="en-GB" dirty="0"/>
              <a:t> </a:t>
            </a:r>
            <a:r>
              <a:rPr lang="en-GB" dirty="0" err="1"/>
              <a:t>vseh</a:t>
            </a:r>
            <a:r>
              <a:rPr lang="en-GB" dirty="0"/>
              <a:t> </a:t>
            </a:r>
            <a:r>
              <a:rPr lang="en-GB" dirty="0" err="1"/>
              <a:t>drugih</a:t>
            </a:r>
            <a:r>
              <a:rPr lang="en-GB" dirty="0"/>
              <a:t> </a:t>
            </a:r>
            <a:r>
              <a:rPr lang="en-GB" dirty="0" err="1"/>
              <a:t>gumbov</a:t>
            </a:r>
            <a:r>
              <a:rPr lang="en-GB" dirty="0"/>
              <a:t> </a:t>
            </a:r>
            <a:r>
              <a:rPr lang="en-GB" dirty="0" err="1"/>
              <a:t>fiksna</a:t>
            </a:r>
            <a:r>
              <a:rPr lang="en-GB" dirty="0"/>
              <a:t>.</a:t>
            </a:r>
          </a:p>
          <a:p>
            <a:r>
              <a:rPr lang="en-GB" dirty="0" err="1"/>
              <a:t>Ustvari</a:t>
            </a:r>
            <a:r>
              <a:rPr lang="en-GB" dirty="0"/>
              <a:t> 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Napis</a:t>
            </a:r>
            <a:r>
              <a:rPr lang="en-GB" dirty="0"/>
              <a:t>, v </a:t>
            </a:r>
            <a:r>
              <a:rPr lang="en-GB" dirty="0" err="1"/>
              <a:t>katerem</a:t>
            </a:r>
            <a:r>
              <a:rPr lang="en-GB" dirty="0"/>
              <a:t> se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čas</a:t>
            </a:r>
            <a:r>
              <a:rPr lang="en-GB" dirty="0"/>
              <a:t> </a:t>
            </a:r>
            <a:r>
              <a:rPr lang="en-GB" dirty="0" err="1"/>
              <a:t>odšteval</a:t>
            </a:r>
            <a:r>
              <a:rPr lang="en-GB" dirty="0"/>
              <a:t>.</a:t>
            </a:r>
          </a:p>
          <a:p>
            <a:r>
              <a:rPr lang="en-GB" dirty="0"/>
              <a:t>Ob </a:t>
            </a:r>
            <a:r>
              <a:rPr lang="en-GB" dirty="0" err="1"/>
              <a:t>kliku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“Start” se “Start </a:t>
            </a:r>
            <a:r>
              <a:rPr lang="en-GB" dirty="0" err="1"/>
              <a:t>gumb</a:t>
            </a:r>
            <a:r>
              <a:rPr lang="en-GB" dirty="0"/>
              <a:t>” </a:t>
            </a:r>
            <a:r>
              <a:rPr lang="en-GB" dirty="0" err="1"/>
              <a:t>izgine</a:t>
            </a:r>
            <a:r>
              <a:rPr lang="en-GB" dirty="0"/>
              <a:t>(</a:t>
            </a:r>
            <a:r>
              <a:rPr lang="en-GB" dirty="0" err="1"/>
              <a:t>neviden</a:t>
            </a:r>
            <a:r>
              <a:rPr lang="en-GB" dirty="0"/>
              <a:t>) in </a:t>
            </a:r>
            <a:r>
              <a:rPr lang="en-GB" dirty="0" err="1"/>
              <a:t>čas</a:t>
            </a:r>
            <a:r>
              <a:rPr lang="en-GB" dirty="0"/>
              <a:t> v </a:t>
            </a:r>
            <a:r>
              <a:rPr lang="en-GB" dirty="0" err="1"/>
              <a:t>Napisu</a:t>
            </a:r>
            <a:r>
              <a:rPr lang="en-GB" dirty="0"/>
              <a:t> </a:t>
            </a:r>
            <a:r>
              <a:rPr lang="en-GB" dirty="0" err="1"/>
              <a:t>začne</a:t>
            </a:r>
            <a:r>
              <a:rPr lang="en-GB" dirty="0"/>
              <a:t> </a:t>
            </a:r>
            <a:r>
              <a:rPr lang="en-GB" dirty="0" err="1"/>
              <a:t>odštevati</a:t>
            </a:r>
            <a:endParaRPr lang="en-GB" dirty="0"/>
          </a:p>
          <a:p>
            <a:r>
              <a:rPr lang="en-GB" dirty="0"/>
              <a:t>Ko </a:t>
            </a:r>
            <a:r>
              <a:rPr lang="en-GB" dirty="0" err="1"/>
              <a:t>čas</a:t>
            </a:r>
            <a:r>
              <a:rPr lang="en-GB" dirty="0"/>
              <a:t> pride do 0 </a:t>
            </a:r>
            <a:r>
              <a:rPr lang="en-GB" dirty="0" err="1"/>
              <a:t>sekund</a:t>
            </a:r>
            <a:r>
              <a:rPr lang="en-GB" dirty="0"/>
              <a:t>, se </a:t>
            </a:r>
            <a:r>
              <a:rPr lang="en-GB" dirty="0" err="1"/>
              <a:t>pojavi</a:t>
            </a:r>
            <a:r>
              <a:rPr lang="en-GB" dirty="0"/>
              <a:t> novo </a:t>
            </a:r>
            <a:r>
              <a:rPr lang="en-GB" dirty="0" err="1"/>
              <a:t>okno</a:t>
            </a:r>
            <a:r>
              <a:rPr lang="en-GB" dirty="0"/>
              <a:t>, ki </a:t>
            </a:r>
            <a:r>
              <a:rPr lang="en-GB" dirty="0" err="1"/>
              <a:t>pove</a:t>
            </a:r>
            <a:r>
              <a:rPr lang="en-GB" dirty="0"/>
              <a:t> </a:t>
            </a:r>
            <a:r>
              <a:rPr lang="en-GB" dirty="0" err="1"/>
              <a:t>Kolikokrat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klinil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“</a:t>
            </a:r>
            <a:r>
              <a:rPr lang="en-GB" dirty="0" err="1"/>
              <a:t>Klikni</a:t>
            </a:r>
            <a:r>
              <a:rPr lang="en-GB" dirty="0"/>
              <a:t> me!”</a:t>
            </a:r>
          </a:p>
          <a:p>
            <a:r>
              <a:rPr lang="en-GB" dirty="0" err="1"/>
              <a:t>Naredi</a:t>
            </a:r>
            <a:r>
              <a:rPr lang="en-GB" dirty="0"/>
              <a:t> 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“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enkrat</a:t>
            </a:r>
            <a:r>
              <a:rPr lang="en-GB" dirty="0"/>
              <a:t>”, ki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vso</a:t>
            </a:r>
            <a:r>
              <a:rPr lang="en-GB" dirty="0"/>
              <a:t> </a:t>
            </a:r>
            <a:r>
              <a:rPr lang="en-GB" dirty="0" err="1"/>
              <a:t>kodo</a:t>
            </a:r>
            <a:r>
              <a:rPr lang="en-GB" dirty="0"/>
              <a:t> </a:t>
            </a:r>
            <a:r>
              <a:rPr lang="en-GB" dirty="0" err="1"/>
              <a:t>zagnal</a:t>
            </a:r>
            <a:r>
              <a:rPr lang="en-GB" dirty="0"/>
              <a:t> 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enkrat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42683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4B15-9D99-1E6C-8C09-8333E42C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Rešitev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51075-A54C-FB64-8484-5B193056D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891" y="1488274"/>
            <a:ext cx="2191611" cy="17991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2E304-9BB6-10F6-DF3D-86B648944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009" y="1447339"/>
            <a:ext cx="2191611" cy="1840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BD8274-E6AC-63A3-BE5C-BC3FCB87B40F}"/>
              </a:ext>
            </a:extLst>
          </p:cNvPr>
          <p:cNvSpPr txBox="1"/>
          <p:nvPr/>
        </p:nvSpPr>
        <p:spPr>
          <a:xfrm>
            <a:off x="2672179" y="1690688"/>
            <a:ext cx="180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Dodan </a:t>
            </a:r>
            <a:r>
              <a:rPr lang="en-GB" dirty="0" err="1"/>
              <a:t>gumb</a:t>
            </a:r>
            <a:r>
              <a:rPr lang="en-GB" dirty="0"/>
              <a:t> start in </a:t>
            </a:r>
            <a:r>
              <a:rPr lang="en-GB" dirty="0" err="1"/>
              <a:t>dodan</a:t>
            </a:r>
            <a:r>
              <a:rPr lang="en-GB" dirty="0"/>
              <a:t> </a:t>
            </a:r>
            <a:r>
              <a:rPr lang="en-GB" dirty="0" err="1"/>
              <a:t>Napis</a:t>
            </a:r>
            <a:r>
              <a:rPr lang="en-GB" dirty="0"/>
              <a:t> Čas:</a:t>
            </a:r>
            <a:endParaRPr lang="en-SI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36508-F228-6579-63FE-8FEC0E8A8C45}"/>
              </a:ext>
            </a:extLst>
          </p:cNvPr>
          <p:cNvSpPr txBox="1"/>
          <p:nvPr/>
        </p:nvSpPr>
        <p:spPr>
          <a:xfrm>
            <a:off x="8913181" y="1589480"/>
            <a:ext cx="2689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Odštevanje</a:t>
            </a:r>
            <a:r>
              <a:rPr lang="en-GB" dirty="0"/>
              <a:t> </a:t>
            </a:r>
            <a:r>
              <a:rPr lang="en-GB" dirty="0" err="1"/>
              <a:t>časa</a:t>
            </a:r>
            <a:r>
              <a:rPr lang="en-GB" dirty="0"/>
              <a:t> in </a:t>
            </a:r>
            <a:r>
              <a:rPr lang="en-GB" dirty="0" err="1"/>
              <a:t>izbris</a:t>
            </a:r>
            <a:r>
              <a:rPr lang="en-GB" dirty="0"/>
              <a:t> </a:t>
            </a:r>
            <a:r>
              <a:rPr lang="en-GB" dirty="0" err="1"/>
              <a:t>gumba</a:t>
            </a:r>
            <a:r>
              <a:rPr lang="en-GB" dirty="0"/>
              <a:t> start</a:t>
            </a:r>
            <a:endParaRPr lang="en-SI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882934-F485-FA2D-9E24-B5E28BDCF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8" y="4117591"/>
            <a:ext cx="3387048" cy="22476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0B439E-F3E3-0514-C606-982CF828CE8B}"/>
              </a:ext>
            </a:extLst>
          </p:cNvPr>
          <p:cNvSpPr txBox="1"/>
          <p:nvPr/>
        </p:nvSpPr>
        <p:spPr>
          <a:xfrm>
            <a:off x="3710866" y="4536489"/>
            <a:ext cx="18021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Čas je </a:t>
            </a:r>
            <a:r>
              <a:rPr lang="en-GB" dirty="0" err="1"/>
              <a:t>na</a:t>
            </a:r>
            <a:r>
              <a:rPr lang="en-GB" dirty="0"/>
              <a:t> 0, </a:t>
            </a:r>
            <a:r>
              <a:rPr lang="en-GB" dirty="0" err="1"/>
              <a:t>igra</a:t>
            </a:r>
            <a:r>
              <a:rPr lang="en-GB" dirty="0"/>
              <a:t> se </a:t>
            </a:r>
            <a:r>
              <a:rPr lang="en-GB" dirty="0" err="1"/>
              <a:t>ustavi</a:t>
            </a:r>
            <a:r>
              <a:rPr lang="en-GB" dirty="0"/>
              <a:t>. </a:t>
            </a:r>
            <a:r>
              <a:rPr lang="en-GB" dirty="0" err="1"/>
              <a:t>Izpise</a:t>
            </a:r>
            <a:r>
              <a:rPr lang="en-GB" dirty="0"/>
              <a:t> </a:t>
            </a:r>
            <a:r>
              <a:rPr lang="en-GB" dirty="0" err="1"/>
              <a:t>messagebox</a:t>
            </a:r>
            <a:r>
              <a:rPr lang="en-GB" dirty="0"/>
              <a:t> </a:t>
            </a:r>
            <a:r>
              <a:rPr lang="en-GB" dirty="0" err="1"/>
              <a:t>kolikokrat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kliknili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</a:t>
            </a:r>
            <a:r>
              <a:rPr lang="en-GB" dirty="0" err="1"/>
              <a:t>klikni</a:t>
            </a:r>
            <a:r>
              <a:rPr lang="en-GB" dirty="0"/>
              <a:t> me. Gumb </a:t>
            </a:r>
            <a:r>
              <a:rPr lang="en-GB" dirty="0" err="1"/>
              <a:t>prav</a:t>
            </a:r>
            <a:r>
              <a:rPr lang="en-GB" dirty="0"/>
              <a:t> </a:t>
            </a:r>
            <a:r>
              <a:rPr lang="en-GB" dirty="0" err="1"/>
              <a:t>tako</a:t>
            </a:r>
            <a:r>
              <a:rPr lang="en-GB" dirty="0"/>
              <a:t> </a:t>
            </a:r>
            <a:r>
              <a:rPr lang="en-GB" dirty="0" err="1"/>
              <a:t>miruje</a:t>
            </a:r>
            <a:endParaRPr lang="en-SI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37B100-C9A4-FE39-506B-6AA4378C87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1009" y="4394998"/>
            <a:ext cx="2421562" cy="2031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FCA2FDD-976C-F794-9022-6F3E0F566DE5}"/>
              </a:ext>
            </a:extLst>
          </p:cNvPr>
          <p:cNvSpPr txBox="1"/>
          <p:nvPr/>
        </p:nvSpPr>
        <p:spPr>
          <a:xfrm>
            <a:off x="9064101" y="4793942"/>
            <a:ext cx="21040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Ko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messageboxu</a:t>
            </a:r>
            <a:r>
              <a:rPr lang="en-GB" dirty="0"/>
              <a:t> </a:t>
            </a:r>
            <a:r>
              <a:rPr lang="en-GB" dirty="0" err="1"/>
              <a:t>kliknemo</a:t>
            </a:r>
            <a:r>
              <a:rPr lang="en-GB" dirty="0"/>
              <a:t> </a:t>
            </a:r>
            <a:r>
              <a:rPr lang="en-GB" dirty="0" err="1"/>
              <a:t>ok,se</a:t>
            </a:r>
            <a:r>
              <a:rPr lang="en-GB" dirty="0"/>
              <a:t> </a:t>
            </a:r>
            <a:r>
              <a:rPr lang="en-GB" dirty="0" err="1"/>
              <a:t>pojavi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enkrat</a:t>
            </a:r>
            <a:r>
              <a:rPr lang="en-GB" dirty="0"/>
              <a:t>, s </a:t>
            </a:r>
            <a:r>
              <a:rPr lang="en-GB" dirty="0" err="1"/>
              <a:t>katerim</a:t>
            </a:r>
            <a:r>
              <a:rPr lang="en-GB" dirty="0"/>
              <a:t> </a:t>
            </a:r>
            <a:r>
              <a:rPr lang="en-GB" dirty="0" err="1"/>
              <a:t>lahko</a:t>
            </a:r>
            <a:r>
              <a:rPr lang="en-GB" dirty="0"/>
              <a:t> </a:t>
            </a:r>
            <a:r>
              <a:rPr lang="en-GB" dirty="0" err="1"/>
              <a:t>pričnemo</a:t>
            </a:r>
            <a:r>
              <a:rPr lang="en-GB" dirty="0"/>
              <a:t> </a:t>
            </a:r>
            <a:r>
              <a:rPr lang="en-GB" dirty="0" err="1"/>
              <a:t>igro</a:t>
            </a:r>
            <a:r>
              <a:rPr lang="en-GB" dirty="0"/>
              <a:t> 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enkrat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183033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4FD8D-7416-12B5-7C6C-CE531D6E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372" y="77864"/>
            <a:ext cx="10515600" cy="1325563"/>
          </a:xfrm>
        </p:spPr>
        <p:txBody>
          <a:bodyPr/>
          <a:lstStyle/>
          <a:p>
            <a:r>
              <a:rPr lang="en-GB" dirty="0" err="1"/>
              <a:t>Ključne</a:t>
            </a:r>
            <a:r>
              <a:rPr lang="en-GB" dirty="0"/>
              <a:t> </a:t>
            </a:r>
            <a:r>
              <a:rPr lang="en-GB" dirty="0" err="1"/>
              <a:t>rešitve</a:t>
            </a:r>
            <a:endParaRPr lang="en-SI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6560EE-6B8E-F7A5-5C7D-E9D7D1C3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372" y="1237925"/>
            <a:ext cx="3015259" cy="12389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34DE97-D608-5A7C-CB1E-AE6E3BF3389A}"/>
              </a:ext>
            </a:extLst>
          </p:cNvPr>
          <p:cNvSpPr txBox="1"/>
          <p:nvPr/>
        </p:nvSpPr>
        <p:spPr>
          <a:xfrm>
            <a:off x="3699029" y="1374871"/>
            <a:ext cx="2396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Metoda</a:t>
            </a:r>
            <a:r>
              <a:rPr lang="en-GB" dirty="0"/>
              <a:t>, ki </a:t>
            </a:r>
            <a:r>
              <a:rPr lang="en-GB" dirty="0" err="1"/>
              <a:t>ponastavi</a:t>
            </a:r>
            <a:r>
              <a:rPr lang="en-GB" dirty="0"/>
              <a:t> </a:t>
            </a:r>
            <a:r>
              <a:rPr lang="en-GB" dirty="0" err="1"/>
              <a:t>spremenljivke</a:t>
            </a:r>
            <a:endParaRPr lang="en-SI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A14BE0-4294-9B0E-83EE-BC594F0A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1" y="2598704"/>
            <a:ext cx="4581525" cy="1038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86B0C5-2056-4A97-863D-C372DF08F273}"/>
              </a:ext>
            </a:extLst>
          </p:cNvPr>
          <p:cNvSpPr txBox="1"/>
          <p:nvPr/>
        </p:nvSpPr>
        <p:spPr>
          <a:xfrm>
            <a:off x="5308846" y="2176059"/>
            <a:ext cx="1953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 </a:t>
            </a:r>
            <a:r>
              <a:rPr lang="en-GB" dirty="0" err="1"/>
              <a:t>kliku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start </a:t>
            </a:r>
            <a:r>
              <a:rPr lang="en-GB" dirty="0" err="1"/>
              <a:t>gumb</a:t>
            </a:r>
            <a:r>
              <a:rPr lang="en-GB" dirty="0"/>
              <a:t>, se </a:t>
            </a:r>
            <a:r>
              <a:rPr lang="en-GB" dirty="0" err="1"/>
              <a:t>zgornja</a:t>
            </a:r>
            <a:r>
              <a:rPr lang="en-GB" dirty="0"/>
              <a:t> </a:t>
            </a:r>
            <a:r>
              <a:rPr lang="en-GB" dirty="0" err="1"/>
              <a:t>metoda</a:t>
            </a:r>
            <a:r>
              <a:rPr lang="en-GB" dirty="0"/>
              <a:t> </a:t>
            </a:r>
            <a:r>
              <a:rPr lang="en-GB" dirty="0" err="1"/>
              <a:t>zažene</a:t>
            </a:r>
            <a:r>
              <a:rPr lang="en-GB" dirty="0"/>
              <a:t> in start </a:t>
            </a:r>
            <a:r>
              <a:rPr lang="en-GB" dirty="0" err="1"/>
              <a:t>gumb</a:t>
            </a:r>
            <a:r>
              <a:rPr lang="en-GB" dirty="0"/>
              <a:t> </a:t>
            </a:r>
            <a:r>
              <a:rPr lang="en-GB" dirty="0" err="1"/>
              <a:t>postane</a:t>
            </a:r>
            <a:r>
              <a:rPr lang="en-GB" dirty="0"/>
              <a:t> </a:t>
            </a:r>
            <a:r>
              <a:rPr lang="en-GB" dirty="0" err="1"/>
              <a:t>neviden</a:t>
            </a:r>
            <a:endParaRPr lang="en-GB" dirty="0"/>
          </a:p>
          <a:p>
            <a:endParaRPr lang="en-SI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E441E5-2BF7-7BFC-AF04-C2DE39AAA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1" y="3672145"/>
            <a:ext cx="5067300" cy="2962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5C108A-D69A-428B-5F9C-E460E7E81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438" y="3684722"/>
            <a:ext cx="3152775" cy="1428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FA0CF36-3FC3-C738-971A-96361ACA10C8}"/>
              </a:ext>
            </a:extLst>
          </p:cNvPr>
          <p:cNvSpPr txBox="1"/>
          <p:nvPr/>
        </p:nvSpPr>
        <p:spPr>
          <a:xfrm>
            <a:off x="5748438" y="5255581"/>
            <a:ext cx="63251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Timer </a:t>
            </a:r>
            <a:r>
              <a:rPr lang="en-GB" dirty="0" err="1"/>
              <a:t>Igra</a:t>
            </a:r>
            <a:r>
              <a:rPr lang="en-GB" dirty="0"/>
              <a:t>, </a:t>
            </a:r>
            <a:r>
              <a:rPr lang="en-GB" dirty="0" err="1"/>
              <a:t>ima</a:t>
            </a:r>
            <a:r>
              <a:rPr lang="en-GB" dirty="0"/>
              <a:t> event </a:t>
            </a:r>
            <a:r>
              <a:rPr lang="en-GB" dirty="0" err="1"/>
              <a:t>Začetek</a:t>
            </a:r>
            <a:r>
              <a:rPr lang="en-GB" dirty="0"/>
              <a:t> </a:t>
            </a:r>
            <a:r>
              <a:rPr lang="en-GB" dirty="0" err="1"/>
              <a:t>igre</a:t>
            </a:r>
            <a:r>
              <a:rPr lang="en-GB" dirty="0"/>
              <a:t>, </a:t>
            </a:r>
            <a:r>
              <a:rPr lang="en-GB" dirty="0" err="1"/>
              <a:t>kjer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usako</a:t>
            </a:r>
            <a:r>
              <a:rPr lang="en-GB" dirty="0"/>
              <a:t> </a:t>
            </a:r>
            <a:r>
              <a:rPr lang="en-GB" dirty="0" err="1"/>
              <a:t>sekundo</a:t>
            </a:r>
            <a:r>
              <a:rPr lang="en-GB" dirty="0"/>
              <a:t> po </a:t>
            </a:r>
            <a:r>
              <a:rPr lang="en-GB" dirty="0" err="1"/>
              <a:t>pritisnjenem</a:t>
            </a:r>
            <a:r>
              <a:rPr lang="en-GB" dirty="0"/>
              <a:t> </a:t>
            </a:r>
            <a:r>
              <a:rPr lang="en-GB" dirty="0" err="1"/>
              <a:t>gumbu</a:t>
            </a:r>
            <a:r>
              <a:rPr lang="en-GB" dirty="0"/>
              <a:t> start </a:t>
            </a:r>
            <a:r>
              <a:rPr lang="en-GB" dirty="0" err="1"/>
              <a:t>začne</a:t>
            </a:r>
            <a:r>
              <a:rPr lang="en-GB" dirty="0"/>
              <a:t> </a:t>
            </a:r>
            <a:r>
              <a:rPr lang="en-GB" dirty="0" err="1"/>
              <a:t>čas</a:t>
            </a:r>
            <a:r>
              <a:rPr lang="en-GB" dirty="0"/>
              <a:t> </a:t>
            </a:r>
            <a:r>
              <a:rPr lang="en-GB" dirty="0" err="1"/>
              <a:t>odštevati</a:t>
            </a:r>
            <a:r>
              <a:rPr lang="en-GB" dirty="0"/>
              <a:t> in ko </a:t>
            </a:r>
            <a:r>
              <a:rPr lang="en-GB" dirty="0" err="1"/>
              <a:t>doseže</a:t>
            </a:r>
            <a:r>
              <a:rPr lang="en-GB" dirty="0"/>
              <a:t> 0 se </a:t>
            </a:r>
            <a:r>
              <a:rPr lang="en-GB" dirty="0" err="1"/>
              <a:t>Igra</a:t>
            </a:r>
            <a:r>
              <a:rPr lang="en-GB" dirty="0"/>
              <a:t> </a:t>
            </a:r>
            <a:r>
              <a:rPr lang="en-GB" dirty="0" err="1"/>
              <a:t>ustavi</a:t>
            </a:r>
            <a:r>
              <a:rPr lang="en-GB" dirty="0"/>
              <a:t>. </a:t>
            </a:r>
            <a:r>
              <a:rPr lang="en-GB" dirty="0" err="1"/>
              <a:t>Pojavi</a:t>
            </a:r>
            <a:r>
              <a:rPr lang="en-GB" dirty="0"/>
              <a:t> se </a:t>
            </a:r>
            <a:r>
              <a:rPr lang="en-GB" dirty="0" err="1"/>
              <a:t>messagebox</a:t>
            </a:r>
            <a:r>
              <a:rPr lang="en-GB" dirty="0"/>
              <a:t>. Ko </a:t>
            </a:r>
            <a:r>
              <a:rPr lang="en-GB" dirty="0" err="1"/>
              <a:t>klinknemo</a:t>
            </a:r>
            <a:r>
              <a:rPr lang="en-GB" dirty="0"/>
              <a:t> ok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messageboxu</a:t>
            </a:r>
            <a:r>
              <a:rPr lang="en-GB" dirty="0"/>
              <a:t> se </a:t>
            </a:r>
            <a:r>
              <a:rPr lang="en-GB" dirty="0" err="1"/>
              <a:t>pojavi</a:t>
            </a:r>
            <a:r>
              <a:rPr lang="en-GB" dirty="0"/>
              <a:t> se </a:t>
            </a:r>
            <a:r>
              <a:rPr lang="en-GB" dirty="0" err="1"/>
              <a:t>gumb</a:t>
            </a:r>
            <a:r>
              <a:rPr lang="en-GB" dirty="0"/>
              <a:t> “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enkrat</a:t>
            </a:r>
            <a:r>
              <a:rPr lang="en-GB" dirty="0"/>
              <a:t>”</a:t>
            </a:r>
            <a:endParaRPr lang="en-SI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5383A45-4983-0929-9BD2-F8C691C804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555" y="570651"/>
            <a:ext cx="4391025" cy="8667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23507F-E1AE-2F96-0B64-29F38FAFAD1E}"/>
              </a:ext>
            </a:extLst>
          </p:cNvPr>
          <p:cNvSpPr txBox="1"/>
          <p:nvPr/>
        </p:nvSpPr>
        <p:spPr>
          <a:xfrm>
            <a:off x="8901213" y="1698036"/>
            <a:ext cx="3015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Ko </a:t>
            </a:r>
            <a:r>
              <a:rPr lang="en-GB" dirty="0" err="1"/>
              <a:t>pritisnemo</a:t>
            </a:r>
            <a:r>
              <a:rPr lang="en-GB" dirty="0"/>
              <a:t> </a:t>
            </a:r>
            <a:r>
              <a:rPr lang="en-GB" dirty="0" err="1"/>
              <a:t>nanj</a:t>
            </a:r>
            <a:r>
              <a:rPr lang="en-GB" dirty="0"/>
              <a:t>, se </a:t>
            </a:r>
            <a:r>
              <a:rPr lang="en-GB" dirty="0" err="1"/>
              <a:t>celotna</a:t>
            </a:r>
            <a:r>
              <a:rPr lang="en-GB" dirty="0"/>
              <a:t> </a:t>
            </a:r>
            <a:r>
              <a:rPr lang="en-GB" dirty="0" err="1"/>
              <a:t>igra</a:t>
            </a:r>
            <a:r>
              <a:rPr lang="en-GB" dirty="0"/>
              <a:t> se </a:t>
            </a:r>
            <a:r>
              <a:rPr lang="en-GB" dirty="0" err="1"/>
              <a:t>enkrat</a:t>
            </a:r>
            <a:r>
              <a:rPr lang="en-GB" dirty="0"/>
              <a:t> </a:t>
            </a:r>
            <a:r>
              <a:rPr lang="en-GB" dirty="0" err="1"/>
              <a:t>zažene</a:t>
            </a:r>
            <a:r>
              <a:rPr lang="en-GB" dirty="0"/>
              <a:t> in </a:t>
            </a:r>
            <a:r>
              <a:rPr lang="en-GB" dirty="0" err="1"/>
              <a:t>gumb</a:t>
            </a:r>
            <a:r>
              <a:rPr lang="en-GB" dirty="0"/>
              <a:t> </a:t>
            </a:r>
            <a:r>
              <a:rPr lang="en-GB" dirty="0" err="1"/>
              <a:t>postane</a:t>
            </a:r>
            <a:r>
              <a:rPr lang="en-GB" dirty="0"/>
              <a:t> </a:t>
            </a:r>
            <a:r>
              <a:rPr lang="en-GB" dirty="0" err="1"/>
              <a:t>neviden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275459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Bežeči gumb</vt:lpstr>
      <vt:lpstr>Prvotna rešitev</vt:lpstr>
      <vt:lpstr>Ključne rešitve</vt:lpstr>
      <vt:lpstr>Dodatne zahteve</vt:lpstr>
      <vt:lpstr>Rešitev</vt:lpstr>
      <vt:lpstr>Ključne rešitve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Jurij</dc:creator>
  <cp:lastModifiedBy>Jurij</cp:lastModifiedBy>
  <cp:revision>5</cp:revision>
  <dcterms:created xsi:type="dcterms:W3CDTF">2025-04-11T21:52:22Z</dcterms:created>
  <dcterms:modified xsi:type="dcterms:W3CDTF">2025-04-11T23:27:50Z</dcterms:modified>
</cp:coreProperties>
</file>