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8EAF-D408-9C40-976B-C0887936C41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4FF2-EF8C-404C-B069-206A562E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ko-KR" altLang="en-US" dirty="0" smtClean="0"/>
              <a:t>차원 자료에서의 </a:t>
            </a:r>
            <a:r>
              <a:rPr lang="en-US" altLang="ko-KR" dirty="0" err="1" smtClean="0"/>
              <a:t>denoising</a:t>
            </a:r>
            <a:r>
              <a:rPr lang="ko-KR" altLang="en-US" dirty="0" smtClean="0"/>
              <a:t>을 통한 사후 확률 계산</a:t>
            </a:r>
          </a:p>
          <a:p>
            <a:r>
              <a:rPr lang="ko-KR" altLang="en-US" dirty="0" smtClean="0"/>
              <a:t>특정 픽셀에 대한 사후확률은 인접한 상하좌우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픽셀의 정보를 </a:t>
            </a:r>
            <a:r>
              <a:rPr lang="ko-KR" altLang="en-US" dirty="0" smtClean="0"/>
              <a:t>반영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32" y="3187700"/>
            <a:ext cx="327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</a:t>
            </a:r>
            <a:endParaRPr lang="ko-KR" alt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Observed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2" y="2068668"/>
            <a:ext cx="32512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81" y="4278971"/>
            <a:ext cx="4191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6698" cy="4351338"/>
          </a:xfrm>
        </p:spPr>
        <p:txBody>
          <a:bodyPr/>
          <a:lstStyle/>
          <a:p>
            <a:r>
              <a:rPr lang="en-US" dirty="0" smtClean="0"/>
              <a:t>Likelihood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Conditional </a:t>
            </a:r>
            <a:r>
              <a:rPr lang="en-US" sz="2600" dirty="0"/>
              <a:t>posterior of a pixel given all the other pixel and the </a:t>
            </a:r>
            <a:r>
              <a:rPr lang="en-US" sz="2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34" y="2247280"/>
            <a:ext cx="32512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7" y="4557132"/>
            <a:ext cx="946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맑은 고딕</vt:lpstr>
      <vt:lpstr>Arial</vt:lpstr>
      <vt:lpstr>Office Theme</vt:lpstr>
      <vt:lpstr>PowerPoint Presentation</vt:lpstr>
      <vt:lpstr>Ising model</vt:lpstr>
      <vt:lpstr>PowerPoint Presentation</vt:lpstr>
      <vt:lpstr>Ising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2019-02-22T01:42:38Z</dcterms:created>
  <dcterms:modified xsi:type="dcterms:W3CDTF">2019-02-22T02:12:53Z</dcterms:modified>
</cp:coreProperties>
</file>