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29"/>
  </p:normalViewPr>
  <p:slideViewPr>
    <p:cSldViewPr snapToGrid="0" snapToObjects="1">
      <p:cViewPr varScale="1">
        <p:scale>
          <a:sx n="95" d="100"/>
          <a:sy n="95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6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4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6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8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1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ko-KR" altLang="en-US" dirty="0" smtClean="0"/>
              <a:t>차원 자료에서의 </a:t>
            </a:r>
            <a:r>
              <a:rPr lang="en-US" altLang="ko-KR" dirty="0" err="1" smtClean="0"/>
              <a:t>denoising</a:t>
            </a:r>
            <a:r>
              <a:rPr lang="ko-KR" altLang="en-US" dirty="0" smtClean="0"/>
              <a:t>을 통한 사후 확률 계산</a:t>
            </a:r>
          </a:p>
          <a:p>
            <a:r>
              <a:rPr lang="ko-KR" altLang="en-US" dirty="0" smtClean="0"/>
              <a:t>특정 픽셀에 대한 사후확률은 인접한 상하좌우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픽셀의 정보를 반영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232" y="3187700"/>
            <a:ext cx="3276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2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prior</a:t>
            </a:r>
            <a:endParaRPr lang="ko-KR" alt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Observed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12" y="2068668"/>
            <a:ext cx="32512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81" y="4278971"/>
            <a:ext cx="4191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8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6698" cy="4351338"/>
          </a:xfrm>
        </p:spPr>
        <p:txBody>
          <a:bodyPr/>
          <a:lstStyle/>
          <a:p>
            <a:r>
              <a:rPr lang="en-US" dirty="0" smtClean="0"/>
              <a:t>Likelihood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Conditional </a:t>
            </a:r>
            <a:r>
              <a:rPr lang="en-US" sz="2600" dirty="0"/>
              <a:t>posterior of a pixel given all the other pixel and the </a:t>
            </a:r>
            <a:r>
              <a:rPr lang="en-US" sz="2600" dirty="0" smtClean="0"/>
              <a:t>data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34" y="2247280"/>
            <a:ext cx="32512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37" y="4557132"/>
            <a:ext cx="9461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Fitting result (iteration: 1</a:t>
            </a:r>
            <a:r>
              <a:rPr lang="en-US" smtClean="0"/>
              <a:t>, 1000, </a:t>
            </a:r>
            <a:r>
              <a:rPr lang="en-US" dirty="0" smtClean="0"/>
              <a:t>5000, 10000)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89" y="2621659"/>
            <a:ext cx="3429747" cy="25006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9" y="2621659"/>
            <a:ext cx="3429746" cy="2500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59" y="2621659"/>
            <a:ext cx="3429747" cy="2500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820" y="2631463"/>
            <a:ext cx="3369180" cy="24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5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맑은 고딕</vt:lpstr>
      <vt:lpstr>Arial</vt:lpstr>
      <vt:lpstr>Office Theme</vt:lpstr>
      <vt:lpstr>PowerPoint Presentation</vt:lpstr>
      <vt:lpstr>Ising model</vt:lpstr>
      <vt:lpstr>PowerPoint Presentation</vt:lpstr>
      <vt:lpstr>Ising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2019-02-22T01:42:38Z</dcterms:created>
  <dcterms:modified xsi:type="dcterms:W3CDTF">2019-02-22T02:28:44Z</dcterms:modified>
</cp:coreProperties>
</file>