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6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2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4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4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B892-B4E2-4157-8E55-B499FF3856BB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B1990-3038-453B-A2EC-E54E5614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0084" y="1706319"/>
            <a:ext cx="1037590" cy="11089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6022"/>
          <a:stretch/>
        </p:blipFill>
        <p:spPr>
          <a:xfrm>
            <a:off x="310569" y="171799"/>
            <a:ext cx="7577605" cy="1046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0084" y="2815241"/>
            <a:ext cx="1060595" cy="85699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27674" y="1586369"/>
            <a:ext cx="11595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WJ</a:t>
            </a:r>
            <a:r>
              <a:rPr lang="ko-KR" altLang="en-US" b="1" dirty="0" smtClean="0"/>
              <a:t>를 어떻게 합해줄 것인가</a:t>
            </a:r>
            <a:r>
              <a:rPr lang="en-US" altLang="ko-KR" b="1" dirty="0" smtClean="0"/>
              <a:t>?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Training data 1</a:t>
            </a:r>
          </a:p>
          <a:p>
            <a:r>
              <a:rPr lang="en-US" altLang="ko-KR" dirty="0" err="1" smtClean="0"/>
              <a:t>WJ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max(</a:t>
            </a:r>
            <a:r>
              <a:rPr lang="en-US" altLang="ko-KR" dirty="0" err="1" smtClean="0"/>
              <a:t>WtLow</a:t>
            </a:r>
            <a:r>
              <a:rPr lang="en-US" altLang="ko-KR" dirty="0" smtClean="0"/>
              <a:t>*W, </a:t>
            </a:r>
            <a:r>
              <a:rPr lang="en-US" altLang="ko-KR" dirty="0" err="1"/>
              <a:t>WtHigh</a:t>
            </a:r>
            <a:r>
              <a:rPr lang="en-US" altLang="ko-KR" dirty="0"/>
              <a:t>*W.*</a:t>
            </a:r>
            <a:r>
              <a:rPr lang="en-US" altLang="ko-KR" dirty="0" err="1"/>
              <a:t>Jh</a:t>
            </a:r>
            <a:r>
              <a:rPr lang="en-US" altLang="ko-KR" dirty="0"/>
              <a:t>);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Training data 2</a:t>
            </a:r>
            <a:endParaRPr lang="en-US" altLang="ko-KR" b="1" dirty="0"/>
          </a:p>
          <a:p>
            <a:r>
              <a:rPr lang="en-US" altLang="ko-KR" dirty="0" err="1"/>
              <a:t>WJ2</a:t>
            </a:r>
            <a:r>
              <a:rPr lang="en-US" altLang="ko-KR" dirty="0"/>
              <a:t> = </a:t>
            </a:r>
            <a:r>
              <a:rPr lang="en-US" altLang="ko-KR" dirty="0" err="1"/>
              <a:t>WtHigh</a:t>
            </a:r>
            <a:r>
              <a:rPr lang="en-US" altLang="ko-KR" dirty="0"/>
              <a:t>*W.*</a:t>
            </a:r>
            <a:r>
              <a:rPr lang="en-US" altLang="ko-KR" dirty="0" err="1"/>
              <a:t>Jh2</a:t>
            </a:r>
            <a:r>
              <a:rPr lang="en-US" altLang="ko-KR" dirty="0"/>
              <a:t>; </a:t>
            </a: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en-US" altLang="ko-KR" dirty="0" err="1">
                <a:solidFill>
                  <a:schemeClr val="accent5"/>
                </a:solidFill>
              </a:rPr>
              <a:t>WtLow</a:t>
            </a:r>
            <a:r>
              <a:rPr lang="ko-KR" altLang="en-US" dirty="0">
                <a:solidFill>
                  <a:schemeClr val="accent5"/>
                </a:solidFill>
              </a:rPr>
              <a:t>는 </a:t>
            </a:r>
            <a:r>
              <a:rPr lang="ko-KR" altLang="en-US" dirty="0" smtClean="0">
                <a:solidFill>
                  <a:schemeClr val="accent5"/>
                </a:solidFill>
              </a:rPr>
              <a:t>이미 첫번째 </a:t>
            </a:r>
            <a:r>
              <a:rPr lang="en-US" altLang="ko-KR" dirty="0" err="1" smtClean="0">
                <a:solidFill>
                  <a:schemeClr val="accent5"/>
                </a:solidFill>
              </a:rPr>
              <a:t>WJ</a:t>
            </a:r>
            <a:r>
              <a:rPr lang="ko-KR" altLang="en-US" dirty="0" smtClean="0">
                <a:solidFill>
                  <a:schemeClr val="accent5"/>
                </a:solidFill>
              </a:rPr>
              <a:t>에서 지정 되었으므로 생략함 </a:t>
            </a:r>
            <a:r>
              <a:rPr lang="en-US" altLang="ko-KR" dirty="0" smtClean="0">
                <a:solidFill>
                  <a:schemeClr val="accent5"/>
                </a:solidFill>
              </a:rPr>
              <a:t>)</a:t>
            </a:r>
          </a:p>
          <a:p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accent5"/>
                </a:solidFill>
              </a:rPr>
              <a:t>Case1</a:t>
            </a:r>
            <a:r>
              <a:rPr lang="en-US" altLang="ko-KR" dirty="0" smtClean="0">
                <a:solidFill>
                  <a:schemeClr val="accent5"/>
                </a:solidFill>
              </a:rPr>
              <a:t>: W(</a:t>
            </a:r>
            <a:r>
              <a:rPr lang="en-US" altLang="ko-KR" dirty="0" err="1" smtClean="0">
                <a:solidFill>
                  <a:schemeClr val="accent5"/>
                </a:solidFill>
              </a:rPr>
              <a:t>x,y</a:t>
            </a:r>
            <a:r>
              <a:rPr lang="en-US" altLang="ko-KR" dirty="0" smtClean="0">
                <a:solidFill>
                  <a:schemeClr val="accent5"/>
                </a:solidFill>
              </a:rPr>
              <a:t>) == 0 -&gt;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accent5"/>
                </a:solidFill>
              </a:rPr>
              <a:t>Case2</a:t>
            </a:r>
            <a:r>
              <a:rPr lang="en-US" altLang="ko-KR" dirty="0" smtClean="0">
                <a:solidFill>
                  <a:schemeClr val="accent5"/>
                </a:solidFill>
              </a:rPr>
              <a:t>: W(</a:t>
            </a:r>
            <a:r>
              <a:rPr lang="en-US" altLang="ko-KR" dirty="0" err="1" smtClean="0">
                <a:solidFill>
                  <a:schemeClr val="accent5"/>
                </a:solidFill>
              </a:rPr>
              <a:t>x,y</a:t>
            </a:r>
            <a:r>
              <a:rPr lang="en-US" altLang="ko-KR" dirty="0" smtClean="0">
                <a:solidFill>
                  <a:schemeClr val="accent5"/>
                </a:solidFill>
              </a:rPr>
              <a:t>) == 1 &amp;&amp; </a:t>
            </a:r>
            <a:r>
              <a:rPr lang="en-US" altLang="ko-KR" dirty="0" err="1" smtClean="0">
                <a:solidFill>
                  <a:schemeClr val="accent5"/>
                </a:solidFill>
              </a:rPr>
              <a:t>WJ</a:t>
            </a:r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en-US" altLang="ko-KR" dirty="0" err="1" smtClean="0">
                <a:solidFill>
                  <a:schemeClr val="accent5"/>
                </a:solidFill>
              </a:rPr>
              <a:t>x,y</a:t>
            </a:r>
            <a:r>
              <a:rPr lang="en-US" altLang="ko-KR" dirty="0" smtClean="0">
                <a:solidFill>
                  <a:schemeClr val="accent5"/>
                </a:solidFill>
              </a:rPr>
              <a:t>) == 1 -&gt; </a:t>
            </a:r>
            <a:r>
              <a:rPr lang="en-US" altLang="ko-KR" dirty="0">
                <a:solidFill>
                  <a:schemeClr val="accent5"/>
                </a:solidFill>
              </a:rPr>
              <a:t>max(</a:t>
            </a:r>
            <a:r>
              <a:rPr lang="en-US" altLang="ko-KR" dirty="0" err="1">
                <a:solidFill>
                  <a:schemeClr val="accent5"/>
                </a:solidFill>
              </a:rPr>
              <a:t>WJ</a:t>
            </a: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en-US" altLang="ko-KR" dirty="0" err="1">
                <a:solidFill>
                  <a:schemeClr val="accent5"/>
                </a:solidFill>
              </a:rPr>
              <a:t>row,col</a:t>
            </a:r>
            <a:r>
              <a:rPr lang="en-US" altLang="ko-KR" dirty="0">
                <a:solidFill>
                  <a:schemeClr val="accent5"/>
                </a:solidFill>
              </a:rPr>
              <a:t>),</a:t>
            </a:r>
            <a:r>
              <a:rPr lang="en-US" altLang="ko-KR" dirty="0" err="1">
                <a:solidFill>
                  <a:schemeClr val="accent5"/>
                </a:solidFill>
              </a:rPr>
              <a:t>WJ2</a:t>
            </a: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en-US" altLang="ko-KR" dirty="0" err="1">
                <a:solidFill>
                  <a:schemeClr val="accent5"/>
                </a:solidFill>
              </a:rPr>
              <a:t>row,col</a:t>
            </a:r>
            <a:r>
              <a:rPr lang="en-US" altLang="ko-KR" dirty="0" smtClean="0">
                <a:solidFill>
                  <a:schemeClr val="accent5"/>
                </a:solidFill>
              </a:rPr>
              <a:t>));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accent5"/>
                </a:solidFill>
              </a:rPr>
              <a:t>Case2</a:t>
            </a:r>
            <a:r>
              <a:rPr lang="en-US" altLang="ko-KR" dirty="0" smtClean="0">
                <a:solidFill>
                  <a:schemeClr val="accent5"/>
                </a:solidFill>
              </a:rPr>
              <a:t>: W(</a:t>
            </a:r>
            <a:r>
              <a:rPr lang="en-US" altLang="ko-KR" dirty="0" err="1" smtClean="0">
                <a:solidFill>
                  <a:schemeClr val="accent5"/>
                </a:solidFill>
              </a:rPr>
              <a:t>x,y</a:t>
            </a:r>
            <a:r>
              <a:rPr lang="en-US" altLang="ko-KR" dirty="0" smtClean="0">
                <a:solidFill>
                  <a:schemeClr val="accent5"/>
                </a:solidFill>
              </a:rPr>
              <a:t>) == 1 &amp;&amp; </a:t>
            </a:r>
            <a:r>
              <a:rPr lang="en-US" altLang="ko-KR" dirty="0" err="1" smtClean="0">
                <a:solidFill>
                  <a:schemeClr val="accent5"/>
                </a:solidFill>
              </a:rPr>
              <a:t>WJ</a:t>
            </a:r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en-US" altLang="ko-KR" dirty="0" err="1" smtClean="0">
                <a:solidFill>
                  <a:schemeClr val="accent5"/>
                </a:solidFill>
              </a:rPr>
              <a:t>x,y</a:t>
            </a:r>
            <a:r>
              <a:rPr lang="en-US" altLang="ko-KR" dirty="0" smtClean="0">
                <a:solidFill>
                  <a:schemeClr val="accent5"/>
                </a:solidFill>
              </a:rPr>
              <a:t>) == 2 -&gt; </a:t>
            </a:r>
            <a:r>
              <a:rPr lang="en-US" altLang="ko-KR" dirty="0" err="1" smtClean="0">
                <a:solidFill>
                  <a:schemeClr val="accent5"/>
                </a:solidFill>
              </a:rPr>
              <a:t>WJ</a:t>
            </a:r>
            <a:r>
              <a:rPr lang="en-US" altLang="ko-KR" dirty="0" smtClean="0">
                <a:solidFill>
                  <a:schemeClr val="accent5"/>
                </a:solidFill>
              </a:rPr>
              <a:t>(</a:t>
            </a:r>
            <a:r>
              <a:rPr lang="en-US" altLang="ko-KR" dirty="0" err="1" smtClean="0">
                <a:solidFill>
                  <a:schemeClr val="accent5"/>
                </a:solidFill>
              </a:rPr>
              <a:t>row,col</a:t>
            </a:r>
            <a:r>
              <a:rPr lang="en-US" altLang="ko-KR" dirty="0">
                <a:solidFill>
                  <a:schemeClr val="accent5"/>
                </a:solidFill>
              </a:rPr>
              <a:t>) + </a:t>
            </a:r>
            <a:r>
              <a:rPr lang="en-US" altLang="ko-KR" dirty="0" err="1">
                <a:solidFill>
                  <a:schemeClr val="accent5"/>
                </a:solidFill>
              </a:rPr>
              <a:t>WJ2</a:t>
            </a: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en-US" altLang="ko-KR" dirty="0" err="1">
                <a:solidFill>
                  <a:schemeClr val="accent5"/>
                </a:solidFill>
              </a:rPr>
              <a:t>row,col</a:t>
            </a:r>
            <a:r>
              <a:rPr lang="en-US" altLang="ko-KR" dirty="0">
                <a:solidFill>
                  <a:schemeClr val="accent5"/>
                </a:solidFill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accent5"/>
              </a:solidFill>
            </a:endParaRPr>
          </a:p>
          <a:p>
            <a:endParaRPr lang="en-US" altLang="ko-KR" dirty="0" smtClean="0">
              <a:solidFill>
                <a:schemeClr val="accent5"/>
              </a:solidFill>
            </a:endParaRPr>
          </a:p>
          <a:p>
            <a:endParaRPr lang="en-US" altLang="ko-K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2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8" y="2774721"/>
            <a:ext cx="3458243" cy="3349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8" y="1445561"/>
            <a:ext cx="3243276" cy="11284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64658" b="9423"/>
          <a:stretch/>
        </p:blipFill>
        <p:spPr>
          <a:xfrm>
            <a:off x="428838" y="342716"/>
            <a:ext cx="9380311" cy="6219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410074" y="1702564"/>
            <a:ext cx="724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lr_list2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find(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(:,1)==1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ko-KR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learning </a:t>
            </a:r>
            <a:r>
              <a:rPr lang="ko-KR" altLang="en-US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사용된 </a:t>
            </a:r>
            <a:r>
              <a:rPr lang="en-US" altLang="ko-KR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not_lr_list2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find(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(:,1)==0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ko-KR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learning </a:t>
            </a:r>
            <a:r>
              <a:rPr lang="ko-KR" altLang="en-US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사용되지 않은 </a:t>
            </a:r>
            <a:r>
              <a:rPr lang="en-US" altLang="ko-KR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neuron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1:size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lr_list2,1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dirty="0">
                <a:solidFill>
                  <a:srgbClr val="22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self: X</a:t>
            </a: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=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1:size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not_lr_list2,1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WJ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lr_list2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X,1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not_lr_list2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Y,1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 =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	</a:t>
            </a:r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WJ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lr_list2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X,1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not_lr_list2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Y,1</a:t>
            </a:r>
            <a:r>
              <a:rPr lang="en-US" altLang="ko-KR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))*degradation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endParaRPr lang="en-US" altLang="ko-KR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42718" y="474345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42718" y="5112514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42718" y="5481578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118993" y="4743450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118993" y="5112514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109468" y="5481578"/>
            <a:ext cx="247650" cy="2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9" idx="6"/>
            <a:endCxn id="11" idx="2"/>
          </p:cNvCxnSpPr>
          <p:nvPr/>
        </p:nvCxnSpPr>
        <p:spPr>
          <a:xfrm flipV="1">
            <a:off x="4690368" y="4867275"/>
            <a:ext cx="428625" cy="36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6"/>
            <a:endCxn id="11" idx="2"/>
          </p:cNvCxnSpPr>
          <p:nvPr/>
        </p:nvCxnSpPr>
        <p:spPr>
          <a:xfrm flipV="1">
            <a:off x="4690368" y="4867275"/>
            <a:ext cx="428625" cy="73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49235" y="4497675"/>
            <a:ext cx="632846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WJ</a:t>
            </a:r>
            <a:r>
              <a:rPr lang="en-US" altLang="ko-KR" dirty="0" smtClean="0"/>
              <a:t>(row,:)</a:t>
            </a:r>
            <a:r>
              <a:rPr lang="ko-KR" altLang="en-US" dirty="0" smtClean="0"/>
              <a:t>는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/>
              <a:t>Row </a:t>
            </a:r>
            <a:r>
              <a:rPr lang="ko-KR" altLang="en-US" dirty="0" smtClean="0"/>
              <a:t>번호에 해당하는 </a:t>
            </a:r>
            <a:r>
              <a:rPr lang="en-US" altLang="ko-KR" dirty="0" smtClean="0"/>
              <a:t>neuron</a:t>
            </a:r>
            <a:r>
              <a:rPr lang="ko-KR" altLang="en-US" dirty="0" smtClean="0"/>
              <a:t>에게 들어가는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weight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post synapse</a:t>
            </a:r>
            <a:r>
              <a:rPr lang="ko-KR" altLang="en-US" dirty="0" smtClean="0"/>
              <a:t>의 강도를 의미함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곱하기 </a:t>
            </a:r>
            <a:r>
              <a:rPr lang="en-US" altLang="ko-K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r>
              <a:rPr lang="ko-KR" alt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</a:t>
            </a:r>
            <a:r>
              <a:rPr lang="en-US" altLang="ko-K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synapse i</a:t>
            </a:r>
            <a:r>
              <a:rPr lang="en-US" altLang="ko-K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nactive</a:t>
            </a:r>
            <a:r>
              <a:rPr lang="ko-KR" alt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ko-KR" alt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</a:t>
            </a:r>
            <a:r>
              <a:rPr lang="en-US" altLang="ko-KR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9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905000"/>
            <a:ext cx="5334000" cy="400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905000"/>
            <a:ext cx="53340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6210300"/>
            <a:ext cx="919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마지막에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한 것이 그 전에 </a:t>
            </a:r>
            <a:r>
              <a:rPr lang="en-US" altLang="ko-KR" dirty="0" smtClean="0"/>
              <a:t>training </a:t>
            </a:r>
            <a:r>
              <a:rPr lang="ko-KR" altLang="en-US" dirty="0" err="1" smtClean="0"/>
              <a:t>한것</a:t>
            </a:r>
            <a:r>
              <a:rPr lang="ko-KR" altLang="en-US" dirty="0" smtClean="0"/>
              <a:t> 보다 </a:t>
            </a:r>
            <a:r>
              <a:rPr lang="en-US" altLang="ko-KR" dirty="0" smtClean="0"/>
              <a:t>discrimination </a:t>
            </a:r>
            <a:r>
              <a:rPr lang="ko-KR" altLang="en-US" dirty="0" smtClean="0"/>
              <a:t>정도가 높음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6675"/>
            <a:ext cx="2717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168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박명성</dc:creator>
  <cp:lastModifiedBy>박명성</cp:lastModifiedBy>
  <cp:revision>31</cp:revision>
  <dcterms:created xsi:type="dcterms:W3CDTF">2019-02-21T17:25:05Z</dcterms:created>
  <dcterms:modified xsi:type="dcterms:W3CDTF">2019-02-21T19:42:47Z</dcterms:modified>
</cp:coreProperties>
</file>