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40497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12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EECD"/>
    <a:srgbClr val="7A7A7A"/>
    <a:srgbClr val="03CAAE"/>
    <a:srgbClr val="FFFFF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644" y="-18"/>
      </p:cViewPr>
      <p:guideLst>
        <p:guide orient="horz" pos="2268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29" y="1178222"/>
            <a:ext cx="3442256" cy="2506427"/>
          </a:xfrm>
        </p:spPr>
        <p:txBody>
          <a:bodyPr anchor="b"/>
          <a:lstStyle>
            <a:lvl1pPr algn="ctr">
              <a:defRPr sz="26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214" y="3781306"/>
            <a:ext cx="3037285" cy="1738167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494" indent="0" algn="ctr">
              <a:buNone/>
              <a:defRPr sz="886"/>
            </a:lvl2pPr>
            <a:lvl3pPr marL="404988" indent="0" algn="ctr">
              <a:buNone/>
              <a:defRPr sz="797"/>
            </a:lvl3pPr>
            <a:lvl4pPr marL="607482" indent="0" algn="ctr">
              <a:buNone/>
              <a:defRPr sz="709"/>
            </a:lvl4pPr>
            <a:lvl5pPr marL="809976" indent="0" algn="ctr">
              <a:buNone/>
              <a:defRPr sz="709"/>
            </a:lvl5pPr>
            <a:lvl6pPr marL="1012469" indent="0" algn="ctr">
              <a:buNone/>
              <a:defRPr sz="709"/>
            </a:lvl6pPr>
            <a:lvl7pPr marL="1214963" indent="0" algn="ctr">
              <a:buNone/>
              <a:defRPr sz="709"/>
            </a:lvl7pPr>
            <a:lvl8pPr marL="1417457" indent="0" algn="ctr">
              <a:buNone/>
              <a:defRPr sz="709"/>
            </a:lvl8pPr>
            <a:lvl9pPr marL="1619951" indent="0" algn="ctr">
              <a:buNone/>
              <a:defRPr sz="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1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98076" y="383297"/>
            <a:ext cx="873219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418" y="383297"/>
            <a:ext cx="2569037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0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9" y="1794831"/>
            <a:ext cx="3492877" cy="2994714"/>
          </a:xfrm>
        </p:spPr>
        <p:txBody>
          <a:bodyPr anchor="b"/>
          <a:lstStyle>
            <a:lvl1pPr>
              <a:defRPr sz="26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309" y="4817876"/>
            <a:ext cx="3492877" cy="1574849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/>
                </a:solidFill>
              </a:defRPr>
            </a:lvl1pPr>
            <a:lvl2pPr marL="202494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2pPr>
            <a:lvl3pPr marL="404988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48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4pPr>
            <a:lvl5pPr marL="80997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5pPr>
            <a:lvl6pPr marL="101246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6pPr>
            <a:lvl7pPr marL="1214963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7pPr>
            <a:lvl8pPr marL="141745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8pPr>
            <a:lvl9pPr marL="161995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418" y="1916484"/>
            <a:ext cx="172112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0167" y="1916484"/>
            <a:ext cx="172112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5" y="383299"/>
            <a:ext cx="349287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946" y="1764832"/>
            <a:ext cx="1713218" cy="864917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494" indent="0">
              <a:buNone/>
              <a:defRPr sz="886" b="1"/>
            </a:lvl2pPr>
            <a:lvl3pPr marL="404988" indent="0">
              <a:buNone/>
              <a:defRPr sz="797" b="1"/>
            </a:lvl3pPr>
            <a:lvl4pPr marL="607482" indent="0">
              <a:buNone/>
              <a:defRPr sz="709" b="1"/>
            </a:lvl4pPr>
            <a:lvl5pPr marL="809976" indent="0">
              <a:buNone/>
              <a:defRPr sz="709" b="1"/>
            </a:lvl5pPr>
            <a:lvl6pPr marL="1012469" indent="0">
              <a:buNone/>
              <a:defRPr sz="709" b="1"/>
            </a:lvl6pPr>
            <a:lvl7pPr marL="1214963" indent="0">
              <a:buNone/>
              <a:defRPr sz="709" b="1"/>
            </a:lvl7pPr>
            <a:lvl8pPr marL="1417457" indent="0">
              <a:buNone/>
              <a:defRPr sz="709" b="1"/>
            </a:lvl8pPr>
            <a:lvl9pPr marL="1619951" indent="0">
              <a:buNone/>
              <a:defRPr sz="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946" y="2629749"/>
            <a:ext cx="171321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0168" y="1764832"/>
            <a:ext cx="1721655" cy="864917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494" indent="0">
              <a:buNone/>
              <a:defRPr sz="886" b="1"/>
            </a:lvl2pPr>
            <a:lvl3pPr marL="404988" indent="0">
              <a:buNone/>
              <a:defRPr sz="797" b="1"/>
            </a:lvl3pPr>
            <a:lvl4pPr marL="607482" indent="0">
              <a:buNone/>
              <a:defRPr sz="709" b="1"/>
            </a:lvl4pPr>
            <a:lvl5pPr marL="809976" indent="0">
              <a:buNone/>
              <a:defRPr sz="709" b="1"/>
            </a:lvl5pPr>
            <a:lvl6pPr marL="1012469" indent="0">
              <a:buNone/>
              <a:defRPr sz="709" b="1"/>
            </a:lvl6pPr>
            <a:lvl7pPr marL="1214963" indent="0">
              <a:buNone/>
              <a:defRPr sz="709" b="1"/>
            </a:lvl7pPr>
            <a:lvl8pPr marL="1417457" indent="0">
              <a:buNone/>
              <a:defRPr sz="709" b="1"/>
            </a:lvl8pPr>
            <a:lvl9pPr marL="1619951" indent="0">
              <a:buNone/>
              <a:defRPr sz="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0168" y="2629749"/>
            <a:ext cx="172165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5" y="479954"/>
            <a:ext cx="1306138" cy="1679840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656" y="1036570"/>
            <a:ext cx="2050167" cy="5116178"/>
          </a:xfrm>
        </p:spPr>
        <p:txBody>
          <a:bodyPr/>
          <a:lstStyle>
            <a:lvl1pPr>
              <a:defRPr sz="1417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945" y="2159794"/>
            <a:ext cx="1306138" cy="4001285"/>
          </a:xfrm>
        </p:spPr>
        <p:txBody>
          <a:bodyPr/>
          <a:lstStyle>
            <a:lvl1pPr marL="0" indent="0">
              <a:buNone/>
              <a:defRPr sz="709"/>
            </a:lvl1pPr>
            <a:lvl2pPr marL="202494" indent="0">
              <a:buNone/>
              <a:defRPr sz="620"/>
            </a:lvl2pPr>
            <a:lvl3pPr marL="404988" indent="0">
              <a:buNone/>
              <a:defRPr sz="531"/>
            </a:lvl3pPr>
            <a:lvl4pPr marL="607482" indent="0">
              <a:buNone/>
              <a:defRPr sz="443"/>
            </a:lvl4pPr>
            <a:lvl5pPr marL="809976" indent="0">
              <a:buNone/>
              <a:defRPr sz="443"/>
            </a:lvl5pPr>
            <a:lvl6pPr marL="1012469" indent="0">
              <a:buNone/>
              <a:defRPr sz="443"/>
            </a:lvl6pPr>
            <a:lvl7pPr marL="1214963" indent="0">
              <a:buNone/>
              <a:defRPr sz="443"/>
            </a:lvl7pPr>
            <a:lvl8pPr marL="1417457" indent="0">
              <a:buNone/>
              <a:defRPr sz="443"/>
            </a:lvl8pPr>
            <a:lvl9pPr marL="1619951" indent="0">
              <a:buNone/>
              <a:defRPr sz="4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5" y="479954"/>
            <a:ext cx="1306138" cy="1679840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1656" y="1036570"/>
            <a:ext cx="2050167" cy="5116178"/>
          </a:xfrm>
        </p:spPr>
        <p:txBody>
          <a:bodyPr anchor="t"/>
          <a:lstStyle>
            <a:lvl1pPr marL="0" indent="0">
              <a:buNone/>
              <a:defRPr sz="1417"/>
            </a:lvl1pPr>
            <a:lvl2pPr marL="202494" indent="0">
              <a:buNone/>
              <a:defRPr sz="1240"/>
            </a:lvl2pPr>
            <a:lvl3pPr marL="404988" indent="0">
              <a:buNone/>
              <a:defRPr sz="1063"/>
            </a:lvl3pPr>
            <a:lvl4pPr marL="607482" indent="0">
              <a:buNone/>
              <a:defRPr sz="886"/>
            </a:lvl4pPr>
            <a:lvl5pPr marL="809976" indent="0">
              <a:buNone/>
              <a:defRPr sz="886"/>
            </a:lvl5pPr>
            <a:lvl6pPr marL="1012469" indent="0">
              <a:buNone/>
              <a:defRPr sz="886"/>
            </a:lvl6pPr>
            <a:lvl7pPr marL="1214963" indent="0">
              <a:buNone/>
              <a:defRPr sz="886"/>
            </a:lvl7pPr>
            <a:lvl8pPr marL="1417457" indent="0">
              <a:buNone/>
              <a:defRPr sz="886"/>
            </a:lvl8pPr>
            <a:lvl9pPr marL="1619951" indent="0">
              <a:buNone/>
              <a:defRPr sz="8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945" y="2159794"/>
            <a:ext cx="1306138" cy="4001285"/>
          </a:xfrm>
        </p:spPr>
        <p:txBody>
          <a:bodyPr/>
          <a:lstStyle>
            <a:lvl1pPr marL="0" indent="0">
              <a:buNone/>
              <a:defRPr sz="709"/>
            </a:lvl1pPr>
            <a:lvl2pPr marL="202494" indent="0">
              <a:buNone/>
              <a:defRPr sz="620"/>
            </a:lvl2pPr>
            <a:lvl3pPr marL="404988" indent="0">
              <a:buNone/>
              <a:defRPr sz="531"/>
            </a:lvl3pPr>
            <a:lvl4pPr marL="607482" indent="0">
              <a:buNone/>
              <a:defRPr sz="443"/>
            </a:lvl4pPr>
            <a:lvl5pPr marL="809976" indent="0">
              <a:buNone/>
              <a:defRPr sz="443"/>
            </a:lvl5pPr>
            <a:lvl6pPr marL="1012469" indent="0">
              <a:buNone/>
              <a:defRPr sz="443"/>
            </a:lvl6pPr>
            <a:lvl7pPr marL="1214963" indent="0">
              <a:buNone/>
              <a:defRPr sz="443"/>
            </a:lvl7pPr>
            <a:lvl8pPr marL="1417457" indent="0">
              <a:buNone/>
              <a:defRPr sz="443"/>
            </a:lvl8pPr>
            <a:lvl9pPr marL="1619951" indent="0">
              <a:buNone/>
              <a:defRPr sz="4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418" y="383299"/>
            <a:ext cx="34928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18" y="1916484"/>
            <a:ext cx="34928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18" y="6672698"/>
            <a:ext cx="9111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AB39-BF14-4B18-80AB-03F4C1B387C2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468" y="6672698"/>
            <a:ext cx="136677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0110" y="6672698"/>
            <a:ext cx="9111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A30F-F674-49A2-9D4F-8C3EF7A9C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4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4988" rtl="0" eaLnBrk="1" latinLnBrk="1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47" indent="-101247" algn="l" defTabSz="404988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235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729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222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16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210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8704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198" indent="-101247" algn="l" defTabSz="404988" rtl="0" eaLnBrk="1" latinLnBrk="1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494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4988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482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09976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469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4963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457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19951" algn="l" defTabSz="404988" rtl="0" eaLnBrk="1" latinLnBrk="1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FEACDF-D543-7DC7-D8A9-C6717578D71D}"/>
              </a:ext>
            </a:extLst>
          </p:cNvPr>
          <p:cNvSpPr/>
          <p:nvPr/>
        </p:nvSpPr>
        <p:spPr>
          <a:xfrm>
            <a:off x="696667" y="2631904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1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0EE06E-184F-339E-52C8-01D8A828E1C6}"/>
              </a:ext>
            </a:extLst>
          </p:cNvPr>
          <p:cNvSpPr/>
          <p:nvPr/>
        </p:nvSpPr>
        <p:spPr>
          <a:xfrm>
            <a:off x="696667" y="3005853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2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337019-DABF-0C31-FD00-88F72F815632}"/>
              </a:ext>
            </a:extLst>
          </p:cNvPr>
          <p:cNvSpPr/>
          <p:nvPr/>
        </p:nvSpPr>
        <p:spPr>
          <a:xfrm>
            <a:off x="695498" y="3379802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3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BB2828-C833-05FE-2B88-8AB62F4413AF}"/>
              </a:ext>
            </a:extLst>
          </p:cNvPr>
          <p:cNvSpPr/>
          <p:nvPr/>
        </p:nvSpPr>
        <p:spPr>
          <a:xfrm>
            <a:off x="695497" y="3751678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4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F52220-C677-E5D0-BA4E-CFC725D9151E}"/>
              </a:ext>
            </a:extLst>
          </p:cNvPr>
          <p:cNvSpPr/>
          <p:nvPr/>
        </p:nvSpPr>
        <p:spPr>
          <a:xfrm>
            <a:off x="696667" y="4127700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5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637DCE-1573-A9AF-4094-2D63DD0D745C}"/>
              </a:ext>
            </a:extLst>
          </p:cNvPr>
          <p:cNvSpPr/>
          <p:nvPr/>
        </p:nvSpPr>
        <p:spPr>
          <a:xfrm>
            <a:off x="696667" y="4499577"/>
            <a:ext cx="2665651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Last Game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1263545" y="2141527"/>
            <a:ext cx="15663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FFFF"/>
                </a:solidFill>
                <a:latin typeface="+mj-ea"/>
                <a:ea typeface="+mj-ea"/>
              </a:rPr>
              <a:t>LEADER BOARD</a:t>
            </a:r>
            <a:endParaRPr lang="ko-KR" altLang="en-US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2" b="1" dirty="0">
                <a:solidFill>
                  <a:srgbClr val="111111"/>
                </a:solidFill>
                <a:latin typeface="+mj-ea"/>
                <a:ea typeface="+mj-ea"/>
              </a:rPr>
              <a:t>시작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F9BD12-1BCC-DFC0-8FF4-F1164520B534}"/>
              </a:ext>
            </a:extLst>
          </p:cNvPr>
          <p:cNvSpPr/>
          <p:nvPr/>
        </p:nvSpPr>
        <p:spPr>
          <a:xfrm>
            <a:off x="212363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769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0EE06E-184F-339E-52C8-01D8A828E1C6}"/>
              </a:ext>
            </a:extLst>
          </p:cNvPr>
          <p:cNvSpPr/>
          <p:nvPr/>
        </p:nvSpPr>
        <p:spPr>
          <a:xfrm>
            <a:off x="963374" y="3005853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64" dirty="0">
                <a:solidFill>
                  <a:srgbClr val="03CAAE"/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337019-DABF-0C31-FD00-88F72F815632}"/>
              </a:ext>
            </a:extLst>
          </p:cNvPr>
          <p:cNvSpPr/>
          <p:nvPr/>
        </p:nvSpPr>
        <p:spPr>
          <a:xfrm>
            <a:off x="962205" y="3379802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64" dirty="0">
                <a:solidFill>
                  <a:srgbClr val="03CAAE"/>
                </a:solidFill>
                <a:latin typeface="+mj-ea"/>
                <a:ea typeface="+mj-ea"/>
              </a:rPr>
              <a:t>나이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BB2828-C833-05FE-2B88-8AB62F4413AF}"/>
              </a:ext>
            </a:extLst>
          </p:cNvPr>
          <p:cNvSpPr/>
          <p:nvPr/>
        </p:nvSpPr>
        <p:spPr>
          <a:xfrm>
            <a:off x="962204" y="3751678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64" dirty="0">
                <a:solidFill>
                  <a:srgbClr val="03CAAE"/>
                </a:solidFill>
                <a:latin typeface="+mj-ea"/>
                <a:ea typeface="+mj-ea"/>
              </a:rPr>
              <a:t>성별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1410343" y="2139057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FFFF"/>
                </a:solidFill>
                <a:latin typeface="+mj-ea"/>
                <a:ea typeface="+mj-ea"/>
              </a:rPr>
              <a:t>참여자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</p:spTree>
    <p:extLst>
      <p:ext uri="{BB962C8B-B14F-4D97-AF65-F5344CB8AC3E}">
        <p14:creationId xmlns:p14="http://schemas.microsoft.com/office/powerpoint/2010/main" val="36904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0EE06E-184F-339E-52C8-01D8A828E1C6}"/>
              </a:ext>
            </a:extLst>
          </p:cNvPr>
          <p:cNvSpPr/>
          <p:nvPr/>
        </p:nvSpPr>
        <p:spPr>
          <a:xfrm>
            <a:off x="963374" y="3005853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ID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337019-DABF-0C31-FD00-88F72F815632}"/>
              </a:ext>
            </a:extLst>
          </p:cNvPr>
          <p:cNvSpPr/>
          <p:nvPr/>
        </p:nvSpPr>
        <p:spPr>
          <a:xfrm>
            <a:off x="962205" y="3379802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Age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BB2828-C833-05FE-2B88-8AB62F4413AF}"/>
              </a:ext>
            </a:extLst>
          </p:cNvPr>
          <p:cNvSpPr/>
          <p:nvPr/>
        </p:nvSpPr>
        <p:spPr>
          <a:xfrm>
            <a:off x="962204" y="3751678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Gender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932137" y="2128707"/>
            <a:ext cx="2183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FFFF"/>
                </a:solidFill>
                <a:latin typeface="+mj-ea"/>
                <a:ea typeface="+mj-ea"/>
              </a:rPr>
              <a:t>Participant Information</a:t>
            </a:r>
            <a:endParaRPr lang="ko-KR" altLang="en-US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</p:spTree>
    <p:extLst>
      <p:ext uri="{BB962C8B-B14F-4D97-AF65-F5344CB8AC3E}">
        <p14:creationId xmlns:p14="http://schemas.microsoft.com/office/powerpoint/2010/main" val="6739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396253" y="2008080"/>
            <a:ext cx="325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제시된 </a:t>
            </a:r>
            <a:r>
              <a:rPr lang="ko-KR" altLang="en-US" sz="1600" b="1" dirty="0">
                <a:solidFill>
                  <a:schemeClr val="bg1"/>
                </a:solidFill>
              </a:rPr>
              <a:t>단어의 의미와 </a:t>
            </a:r>
            <a:r>
              <a:rPr lang="ko-KR" altLang="en-US" sz="1600" dirty="0">
                <a:solidFill>
                  <a:schemeClr val="bg1"/>
                </a:solidFill>
              </a:rPr>
              <a:t>상관없이 </a:t>
            </a:r>
            <a:r>
              <a:rPr lang="ko-KR" altLang="en-US" sz="1600" b="1" dirty="0">
                <a:solidFill>
                  <a:srgbClr val="00EECD"/>
                </a:solidFill>
              </a:rPr>
              <a:t>글자의 색</a:t>
            </a:r>
            <a:r>
              <a:rPr lang="ko-KR" altLang="en-US" sz="1600" b="1" dirty="0">
                <a:solidFill>
                  <a:schemeClr val="bg1"/>
                </a:solidFill>
              </a:rPr>
              <a:t>이 </a:t>
            </a:r>
            <a:r>
              <a:rPr lang="ko-KR" altLang="en-US" sz="1600" dirty="0">
                <a:solidFill>
                  <a:schemeClr val="bg1"/>
                </a:solidFill>
              </a:rPr>
              <a:t>일치하면 왼쪽클릭</a:t>
            </a:r>
            <a:endParaRPr lang="ko-KR" altLang="en-US" sz="1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15826-C8AD-C59C-AF9B-EA3297B9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89" y="3609179"/>
            <a:ext cx="1122819" cy="1122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B7C26-53F6-1533-FF4E-09D219F1DCF5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05" y="3609179"/>
            <a:ext cx="1123200" cy="112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50A40-1406-F6F4-3188-7484EFBDFF31}"/>
              </a:ext>
            </a:extLst>
          </p:cNvPr>
          <p:cNvSpPr txBox="1"/>
          <p:nvPr/>
        </p:nvSpPr>
        <p:spPr>
          <a:xfrm>
            <a:off x="2709932" y="2797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파랑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빨강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FF651-0667-5DEA-EE64-1A9974A80D0F}"/>
              </a:ext>
            </a:extLst>
          </p:cNvPr>
          <p:cNvSpPr txBox="1"/>
          <p:nvPr/>
        </p:nvSpPr>
        <p:spPr>
          <a:xfrm>
            <a:off x="683639" y="2797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빨강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74EC8-88FE-0AE5-035A-05149C6E6C22}"/>
              </a:ext>
            </a:extLst>
          </p:cNvPr>
          <p:cNvSpPr txBox="1"/>
          <p:nvPr/>
        </p:nvSpPr>
        <p:spPr>
          <a:xfrm>
            <a:off x="2987175" y="4897684"/>
            <a:ext cx="98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준비가 끝나면 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눌러주세요</a:t>
            </a:r>
          </a:p>
        </p:txBody>
      </p:sp>
    </p:spTree>
    <p:extLst>
      <p:ext uri="{BB962C8B-B14F-4D97-AF65-F5344CB8AC3E}">
        <p14:creationId xmlns:p14="http://schemas.microsoft.com/office/powerpoint/2010/main" val="882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396253" y="2008080"/>
            <a:ext cx="325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Left-click if the </a:t>
            </a:r>
            <a:r>
              <a:rPr lang="en-US" altLang="ko-KR" sz="1600" dirty="0">
                <a:solidFill>
                  <a:srgbClr val="00EECD"/>
                </a:solidFill>
              </a:rPr>
              <a:t>color of the word </a:t>
            </a:r>
            <a:r>
              <a:rPr lang="en-US" altLang="ko-KR" sz="1600" dirty="0">
                <a:solidFill>
                  <a:schemeClr val="bg1"/>
                </a:solidFill>
              </a:rPr>
              <a:t>matches regardless of its meaning</a:t>
            </a:r>
            <a:endParaRPr lang="ko-KR" altLang="en-US" sz="1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15826-C8AD-C59C-AF9B-EA3297B9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89" y="3609179"/>
            <a:ext cx="1122819" cy="1122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B7C26-53F6-1533-FF4E-09D219F1DCF5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05" y="3609179"/>
            <a:ext cx="1123200" cy="112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50A40-1406-F6F4-3188-7484EFBDFF31}"/>
              </a:ext>
            </a:extLst>
          </p:cNvPr>
          <p:cNvSpPr txBox="1"/>
          <p:nvPr/>
        </p:nvSpPr>
        <p:spPr>
          <a:xfrm>
            <a:off x="2709932" y="2797162"/>
            <a:ext cx="66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FF651-0667-5DEA-EE64-1A9974A80D0F}"/>
              </a:ext>
            </a:extLst>
          </p:cNvPr>
          <p:cNvSpPr txBox="1"/>
          <p:nvPr/>
        </p:nvSpPr>
        <p:spPr>
          <a:xfrm>
            <a:off x="683639" y="279716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74EC8-88FE-0AE5-035A-05149C6E6C22}"/>
              </a:ext>
            </a:extLst>
          </p:cNvPr>
          <p:cNvSpPr txBox="1"/>
          <p:nvPr/>
        </p:nvSpPr>
        <p:spPr>
          <a:xfrm>
            <a:off x="2987175" y="4897684"/>
            <a:ext cx="98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Press when you're ready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6E8268-2A3C-F4AB-A977-A617DB8C8E59}"/>
              </a:ext>
            </a:extLst>
          </p:cNvPr>
          <p:cNvSpPr/>
          <p:nvPr/>
        </p:nvSpPr>
        <p:spPr>
          <a:xfrm>
            <a:off x="-443909" y="-228587"/>
            <a:ext cx="24491" cy="2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4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FEACDF-D543-7DC7-D8A9-C6717578D71D}"/>
              </a:ext>
            </a:extLst>
          </p:cNvPr>
          <p:cNvSpPr/>
          <p:nvPr/>
        </p:nvSpPr>
        <p:spPr>
          <a:xfrm>
            <a:off x="963374" y="2631904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1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0EE06E-184F-339E-52C8-01D8A828E1C6}"/>
              </a:ext>
            </a:extLst>
          </p:cNvPr>
          <p:cNvSpPr/>
          <p:nvPr/>
        </p:nvSpPr>
        <p:spPr>
          <a:xfrm>
            <a:off x="963374" y="3005853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2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337019-DABF-0C31-FD00-88F72F815632}"/>
              </a:ext>
            </a:extLst>
          </p:cNvPr>
          <p:cNvSpPr/>
          <p:nvPr/>
        </p:nvSpPr>
        <p:spPr>
          <a:xfrm>
            <a:off x="962205" y="3379802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3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BB2828-C833-05FE-2B88-8AB62F4413AF}"/>
              </a:ext>
            </a:extLst>
          </p:cNvPr>
          <p:cNvSpPr/>
          <p:nvPr/>
        </p:nvSpPr>
        <p:spPr>
          <a:xfrm>
            <a:off x="962204" y="3751678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4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F52220-C677-E5D0-BA4E-CFC725D9151E}"/>
              </a:ext>
            </a:extLst>
          </p:cNvPr>
          <p:cNvSpPr/>
          <p:nvPr/>
        </p:nvSpPr>
        <p:spPr>
          <a:xfrm>
            <a:off x="963374" y="4127700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5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637DCE-1573-A9AF-4094-2D63DD0D745C}"/>
              </a:ext>
            </a:extLst>
          </p:cNvPr>
          <p:cNvSpPr/>
          <p:nvPr/>
        </p:nvSpPr>
        <p:spPr>
          <a:xfrm>
            <a:off x="963374" y="4499577"/>
            <a:ext cx="2122965" cy="290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47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Last Game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D150C-284D-71D6-38FF-DD4B404A0ECC}"/>
              </a:ext>
            </a:extLst>
          </p:cNvPr>
          <p:cNvSpPr txBox="1"/>
          <p:nvPr/>
        </p:nvSpPr>
        <p:spPr>
          <a:xfrm>
            <a:off x="1775351" y="2678420"/>
            <a:ext cx="5934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MSBAK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EB2DA-57C2-F242-70E1-2D4CA97F746F}"/>
              </a:ext>
            </a:extLst>
          </p:cNvPr>
          <p:cNvSpPr txBox="1"/>
          <p:nvPr/>
        </p:nvSpPr>
        <p:spPr>
          <a:xfrm>
            <a:off x="2714573" y="2675019"/>
            <a:ext cx="386644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>
                <a:solidFill>
                  <a:srgbClr val="03CAAE"/>
                </a:solidFill>
                <a:latin typeface="+mj-ea"/>
                <a:ea typeface="+mj-ea"/>
              </a:rPr>
              <a:t>204</a:t>
            </a:r>
            <a:endParaRPr lang="ko-KR" altLang="en-US" sz="964" dirty="0">
              <a:solidFill>
                <a:srgbClr val="03CAAE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61A41-5A97-825A-6B6D-B37641868E23}"/>
              </a:ext>
            </a:extLst>
          </p:cNvPr>
          <p:cNvSpPr txBox="1"/>
          <p:nvPr/>
        </p:nvSpPr>
        <p:spPr>
          <a:xfrm>
            <a:off x="1263545" y="2141527"/>
            <a:ext cx="15663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FFFF"/>
                </a:solidFill>
                <a:latin typeface="+mj-ea"/>
                <a:ea typeface="+mj-ea"/>
              </a:rPr>
              <a:t>LEADER BOARD</a:t>
            </a:r>
            <a:endParaRPr lang="ko-KR" altLang="en-US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0036B-19EB-AC49-9A6B-25C7416B90EB}"/>
              </a:ext>
            </a:extLst>
          </p:cNvPr>
          <p:cNvSpPr txBox="1"/>
          <p:nvPr/>
        </p:nvSpPr>
        <p:spPr>
          <a:xfrm>
            <a:off x="3344243" y="1626134"/>
            <a:ext cx="7537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4" dirty="0" err="1">
                <a:solidFill>
                  <a:srgbClr val="7A7A7A"/>
                </a:solidFill>
                <a:latin typeface="+mj-ea"/>
                <a:ea typeface="+mj-ea"/>
              </a:rPr>
              <a:t>Neurogrin</a:t>
            </a:r>
            <a:endParaRPr lang="ko-KR" altLang="en-US" sz="964" dirty="0">
              <a:solidFill>
                <a:srgbClr val="7A7A7A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49C9CFB-BED0-B84B-4B29-356202CA1D39}"/>
              </a:ext>
            </a:extLst>
          </p:cNvPr>
          <p:cNvSpPr/>
          <p:nvPr/>
        </p:nvSpPr>
        <p:spPr>
          <a:xfrm>
            <a:off x="3121999" y="5240177"/>
            <a:ext cx="715351" cy="223770"/>
          </a:xfrm>
          <a:prstGeom prst="roundRect">
            <a:avLst>
              <a:gd name="adj" fmla="val 50000"/>
            </a:avLst>
          </a:prstGeom>
          <a:solidFill>
            <a:srgbClr val="00EE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2" b="1" dirty="0">
                <a:solidFill>
                  <a:srgbClr val="111111"/>
                </a:solidFill>
                <a:latin typeface="+mj-ea"/>
                <a:ea typeface="+mj-ea"/>
              </a:rPr>
              <a:t>START</a:t>
            </a:r>
            <a:endParaRPr lang="ko-KR" altLang="en-US" sz="1102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592FE-ACAE-A04D-E313-B4E475ACF79F}"/>
              </a:ext>
            </a:extLst>
          </p:cNvPr>
          <p:cNvSpPr/>
          <p:nvPr/>
        </p:nvSpPr>
        <p:spPr>
          <a:xfrm>
            <a:off x="-15181" y="0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FECB2-BC41-EBA2-59DC-B227B7B8AF10}"/>
              </a:ext>
            </a:extLst>
          </p:cNvPr>
          <p:cNvSpPr/>
          <p:nvPr/>
        </p:nvSpPr>
        <p:spPr>
          <a:xfrm>
            <a:off x="-7566" y="5573179"/>
            <a:ext cx="4064843" cy="1626133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6"/>
          </a:p>
        </p:txBody>
      </p:sp>
    </p:spTree>
    <p:extLst>
      <p:ext uri="{BB962C8B-B14F-4D97-AF65-F5344CB8AC3E}">
        <p14:creationId xmlns:p14="http://schemas.microsoft.com/office/powerpoint/2010/main" val="324982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8713</TotalTime>
  <Words>78</Words>
  <Application>Microsoft Office PowerPoint</Application>
  <PresentationFormat>사용자 지정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Myeong Seong Bak</dc:creator>
  <cp:lastModifiedBy>Myeong Seong Bak</cp:lastModifiedBy>
  <cp:revision>13</cp:revision>
  <dcterms:created xsi:type="dcterms:W3CDTF">2024-08-20T07:04:07Z</dcterms:created>
  <dcterms:modified xsi:type="dcterms:W3CDTF">2024-09-12T00:56:12Z</dcterms:modified>
</cp:coreProperties>
</file>