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26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42252-859F-9C5E-4620-1F3D12CEA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C14765-5269-E74F-0930-D9F3A453E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C058-DE43-3764-C36E-E7A81FA7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69E-4FD5-4F0A-A606-0643D453837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FE270-E990-DC36-8CAB-B2C7CEE1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4F327-C5C6-3390-D33D-1B2726CC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08E-6D88-45AB-B07C-05967CFE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6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1981-8CCF-C703-BB79-08EB9B7D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D277D-DD6B-5BD6-0743-B20B2271E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9F2BB-8684-1DE8-44BE-76715BAF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69E-4FD5-4F0A-A606-0643D453837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8B428-B7AA-ECFF-F0B0-B66A76D0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9D61B-07E4-C8C2-E669-5B6C03BF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08E-6D88-45AB-B07C-05967CFE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8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6D6270-47F9-8266-9031-1456A2B62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CDA276-58D5-6E2B-A172-023798623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34FC5-15BF-7855-6A86-D4A70C5D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69E-4FD5-4F0A-A606-0643D453837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11A76-D9D3-E12A-9700-481ED17B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6F3AD-A623-BB15-62C3-4A053585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08E-6D88-45AB-B07C-05967CFE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0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49B40-A7F6-F450-82BB-E94A5ECE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322FE-8B27-5B11-EA75-BBCF86B2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FB248-84E9-EB7B-37D7-CF4455A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69E-4FD5-4F0A-A606-0643D453837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718EC-1F56-8874-C245-A89244C4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7B56B-0E6E-5194-3B6F-4808A64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08E-6D88-45AB-B07C-05967CFE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68EC-AD5E-72C5-E2E0-0450156B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6CD8E-13E9-68BD-D8CC-5D454BD3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F7B4A-8E57-069D-2FF9-1FAC7BBB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69E-4FD5-4F0A-A606-0643D453837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8A6E-5A95-B300-6438-EFBF18FF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BEFE9-A68C-0414-71D5-4F74E290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08E-6D88-45AB-B07C-05967CFE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7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E8375-0169-61C5-CC47-D858A20B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CBE89-12FC-6B16-3D5C-6E4CC5D3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4F22B-7F56-1920-4C2F-28F0B01B8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2E172-2EF3-AB3D-CC88-0C5347C7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69E-4FD5-4F0A-A606-0643D453837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03B50-26F0-D9F0-43B5-4B924B1A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EA4E4-257D-C7B5-2475-75CC5A29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08E-6D88-45AB-B07C-05967CFE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8821A-6465-633D-C18E-0E02F73D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A46E5-E7D3-F119-00CB-88FF6ADD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356E17-A71E-74F4-9660-8F75A970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69198F-178C-97C3-E850-A26B82AC6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5F6B0-4CBA-34BF-0AE1-CE7C73EED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46123F-3A93-0598-09D5-2B3C2BDB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69E-4FD5-4F0A-A606-0643D453837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C1D550-F4D5-79ED-89BF-945D1324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9D2787-47EE-00CA-4CDE-51872117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08E-6D88-45AB-B07C-05967CFE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963F4-2D81-0F2C-8997-884C9FC1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09000F-39BC-CFE3-5B2D-7653EFD2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69E-4FD5-4F0A-A606-0643D453837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48D3E-08ED-31E3-19BF-36B9BD35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988806-755B-D6A3-5AE1-D2141BB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08E-6D88-45AB-B07C-05967CFE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4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B558A5-5CE3-2C00-E803-F5AC78D4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69E-4FD5-4F0A-A606-0643D453837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3437E6-2002-D011-D394-40BB02B8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C16AE-289B-A0C8-29AB-F546B033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08E-6D88-45AB-B07C-05967CFE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5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B89BB-E005-DEDD-502E-9BDD83A4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31FD-3BF2-4B67-99E7-ABD30CF2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49369-BA88-8A85-0AAB-44E330AD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AA06C-029F-5E52-74AC-5BFAA1A0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69E-4FD5-4F0A-A606-0643D453837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5935E-C070-E9C3-51A6-E3DCFB6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4994A-9017-46D1-8E7F-814B8F05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08E-6D88-45AB-B07C-05967CFE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0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6CE60-C797-B29D-1C79-759C2D19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100043-D497-5F22-4CF8-1AEC65236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271F80-121E-77A8-EB82-3D58EE76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A4EA1-6E2F-D252-34A9-A1F14E62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69E-4FD5-4F0A-A606-0643D453837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BD279-0CF7-A78D-5D66-4E02F9B2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7BA99-EDF8-B202-47A2-CA233A58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08E-6D88-45AB-B07C-05967CFE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4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A55A48-E208-8320-CA89-818BBEF1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461F9-B6BD-ADD9-6BC2-726D87C73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BCD9E-FB06-5D46-A65F-F9D661F4B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669E-4FD5-4F0A-A606-0643D453837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6E406-1A2D-8753-1149-84B9602E4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67328-ED25-D915-1B53-23C34F80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908E-6D88-45AB-B07C-05967CFE2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56DC2-F6C5-50EE-E336-0461751BB647}"/>
              </a:ext>
            </a:extLst>
          </p:cNvPr>
          <p:cNvSpPr txBox="1"/>
          <p:nvPr/>
        </p:nvSpPr>
        <p:spPr>
          <a:xfrm>
            <a:off x="1072662" y="641839"/>
            <a:ext cx="4299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측두엽</a:t>
            </a:r>
            <a:r>
              <a:rPr lang="ko-KR" altLang="en-US" dirty="0"/>
              <a:t> </a:t>
            </a:r>
            <a:r>
              <a:rPr lang="en-US" altLang="ko-KR" dirty="0"/>
              <a:t>2ch</a:t>
            </a:r>
            <a:r>
              <a:rPr lang="ko-KR" altLang="en-US" dirty="0"/>
              <a:t>로 측정</a:t>
            </a:r>
            <a:endParaRPr lang="en-US" altLang="ko-KR" dirty="0"/>
          </a:p>
          <a:p>
            <a:r>
              <a:rPr lang="en-US" altLang="ko-KR" dirty="0" err="1"/>
              <a:t>pygame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초 </a:t>
            </a:r>
            <a:r>
              <a:rPr lang="ko-KR" altLang="en-US" dirty="0" err="1"/>
              <a:t>힘풀기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초 </a:t>
            </a:r>
            <a:r>
              <a:rPr lang="en-US" altLang="ko-KR" dirty="0"/>
              <a:t>gap - 5</a:t>
            </a:r>
            <a:r>
              <a:rPr lang="ko-KR" altLang="en-US" dirty="0"/>
              <a:t>초 손 </a:t>
            </a:r>
            <a:r>
              <a:rPr lang="ko-KR" altLang="en-US" dirty="0" err="1"/>
              <a:t>꽉쥐기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초 </a:t>
            </a:r>
            <a:r>
              <a:rPr lang="en-US" altLang="ko-KR" dirty="0"/>
              <a:t>gap </a:t>
            </a:r>
            <a:r>
              <a:rPr lang="ko-KR" altLang="en-US" dirty="0"/>
              <a:t>무한방복</a:t>
            </a:r>
            <a:r>
              <a:rPr lang="en-US" altLang="ko-KR" dirty="0"/>
              <a:t>, timestamp </a:t>
            </a:r>
            <a:r>
              <a:rPr lang="ko-KR" altLang="en-US" dirty="0"/>
              <a:t>찍기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05D621-F7A0-32FE-1855-4589FB8D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943" y="717897"/>
            <a:ext cx="358190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9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Myeong Seong Bak</dc:creator>
  <cp:lastModifiedBy>Myeong Seong Bak</cp:lastModifiedBy>
  <cp:revision>1</cp:revision>
  <dcterms:created xsi:type="dcterms:W3CDTF">2024-05-02T05:38:11Z</dcterms:created>
  <dcterms:modified xsi:type="dcterms:W3CDTF">2024-05-02T05:40:21Z</dcterms:modified>
</cp:coreProperties>
</file>