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ADAE09-8135-417C-AEB3-3D9514C94531}" type="doc">
      <dgm:prSet loTypeId="urn:microsoft.com/office/officeart/2005/8/layout/orgChart1" loCatId="hierarchy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BFA95238-6053-4518-8B1B-F5E17308A069}">
      <dgm:prSet phldrT="[텍스트]" custT="1"/>
      <dgm:spPr/>
      <dgm:t>
        <a:bodyPr/>
        <a:lstStyle/>
        <a:p>
          <a:pPr latinLnBrk="1"/>
          <a:r>
            <a:rPr lang="ko-KR" altLang="en-US" sz="1200" dirty="0">
              <a:latin typeface="+mj-ea"/>
              <a:ea typeface="+mj-ea"/>
            </a:rPr>
            <a:t>포트폴리오</a:t>
          </a:r>
        </a:p>
      </dgm:t>
    </dgm:pt>
    <dgm:pt modelId="{EAEC8E6A-D3EF-428B-9D6C-9F85789BF836}" type="parTrans" cxnId="{167A075A-7A7C-423C-8AF9-CFCFCB527B98}">
      <dgm:prSet/>
      <dgm:spPr/>
      <dgm:t>
        <a:bodyPr/>
        <a:lstStyle/>
        <a:p>
          <a:pPr latinLnBrk="1"/>
          <a:endParaRPr lang="ko-KR" altLang="en-US"/>
        </a:p>
      </dgm:t>
    </dgm:pt>
    <dgm:pt modelId="{92432ACA-E5CA-4C98-A31C-D0FB7E2DA816}" type="sibTrans" cxnId="{167A075A-7A7C-423C-8AF9-CFCFCB527B98}">
      <dgm:prSet/>
      <dgm:spPr/>
      <dgm:t>
        <a:bodyPr/>
        <a:lstStyle/>
        <a:p>
          <a:pPr latinLnBrk="1"/>
          <a:endParaRPr lang="ko-KR" altLang="en-US"/>
        </a:p>
      </dgm:t>
    </dgm:pt>
    <dgm:pt modelId="{06D48B4E-5000-46F4-A5C2-7ED98602FDB8}">
      <dgm:prSet phldrT="[텍스트]" custT="1"/>
      <dgm:spPr/>
      <dgm:t>
        <a:bodyPr/>
        <a:lstStyle/>
        <a:p>
          <a:pPr latinLnBrk="1"/>
          <a:r>
            <a:rPr lang="en-US" altLang="ko-KR" sz="1200" dirty="0">
              <a:latin typeface="+mj-ea"/>
              <a:ea typeface="+mj-ea"/>
            </a:rPr>
            <a:t>HOME</a:t>
          </a:r>
          <a:endParaRPr lang="ko-KR" altLang="en-US" sz="1200" dirty="0">
            <a:latin typeface="+mj-ea"/>
            <a:ea typeface="+mj-ea"/>
          </a:endParaRPr>
        </a:p>
      </dgm:t>
    </dgm:pt>
    <dgm:pt modelId="{211DB870-A3B6-4CE5-9F1C-45AF0B09339F}" type="parTrans" cxnId="{6A0B2003-2DA5-4EA4-9D20-57F6BAD7B122}">
      <dgm:prSet/>
      <dgm:spPr/>
      <dgm:t>
        <a:bodyPr/>
        <a:lstStyle/>
        <a:p>
          <a:pPr latinLnBrk="1"/>
          <a:endParaRPr lang="ko-KR" altLang="en-US"/>
        </a:p>
      </dgm:t>
    </dgm:pt>
    <dgm:pt modelId="{FDF55164-83D9-4410-AA55-2E1987F17219}" type="sibTrans" cxnId="{6A0B2003-2DA5-4EA4-9D20-57F6BAD7B122}">
      <dgm:prSet/>
      <dgm:spPr/>
      <dgm:t>
        <a:bodyPr/>
        <a:lstStyle/>
        <a:p>
          <a:pPr latinLnBrk="1"/>
          <a:endParaRPr lang="ko-KR" altLang="en-US"/>
        </a:p>
      </dgm:t>
    </dgm:pt>
    <dgm:pt modelId="{75831A4A-FEA0-495E-B6F0-BF5E317E2C02}">
      <dgm:prSet phldrT="[텍스트]" custT="1"/>
      <dgm:spPr/>
      <dgm:t>
        <a:bodyPr/>
        <a:lstStyle/>
        <a:p>
          <a:pPr latinLnBrk="1"/>
          <a:r>
            <a:rPr lang="en-US" altLang="ko-KR" sz="1200" dirty="0">
              <a:latin typeface="+mj-ea"/>
              <a:ea typeface="+mj-ea"/>
            </a:rPr>
            <a:t>ABOUT ME</a:t>
          </a:r>
          <a:endParaRPr lang="ko-KR" altLang="en-US" sz="1200" dirty="0">
            <a:latin typeface="+mj-ea"/>
            <a:ea typeface="+mj-ea"/>
          </a:endParaRPr>
        </a:p>
      </dgm:t>
    </dgm:pt>
    <dgm:pt modelId="{127F2149-D573-4441-82B8-F77F375B298E}" type="parTrans" cxnId="{2A171C94-7068-4ADA-A44F-330064E74274}">
      <dgm:prSet/>
      <dgm:spPr/>
      <dgm:t>
        <a:bodyPr/>
        <a:lstStyle/>
        <a:p>
          <a:pPr latinLnBrk="1"/>
          <a:endParaRPr lang="ko-KR" altLang="en-US"/>
        </a:p>
      </dgm:t>
    </dgm:pt>
    <dgm:pt modelId="{6AC196A6-AA1C-48B2-A333-CC7E7E364925}" type="sibTrans" cxnId="{2A171C94-7068-4ADA-A44F-330064E74274}">
      <dgm:prSet/>
      <dgm:spPr/>
      <dgm:t>
        <a:bodyPr/>
        <a:lstStyle/>
        <a:p>
          <a:pPr latinLnBrk="1"/>
          <a:endParaRPr lang="ko-KR" altLang="en-US"/>
        </a:p>
      </dgm:t>
    </dgm:pt>
    <dgm:pt modelId="{23DF3EDE-38F3-4C8F-9843-DFA4167BAFC7}">
      <dgm:prSet phldrT="[텍스트]" custT="1"/>
      <dgm:spPr/>
      <dgm:t>
        <a:bodyPr/>
        <a:lstStyle/>
        <a:p>
          <a:pPr latinLnBrk="1"/>
          <a:r>
            <a:rPr lang="en-US" altLang="ko-KR" sz="1200" dirty="0">
              <a:latin typeface="+mj-ea"/>
              <a:ea typeface="+mj-ea"/>
            </a:rPr>
            <a:t>PRODUCTS</a:t>
          </a:r>
        </a:p>
      </dgm:t>
    </dgm:pt>
    <dgm:pt modelId="{F2CAE924-9233-4792-A122-D1A72A253790}" type="parTrans" cxnId="{2A5ED0F1-1E9A-4B60-8EFA-01A9844E908D}">
      <dgm:prSet/>
      <dgm:spPr/>
      <dgm:t>
        <a:bodyPr/>
        <a:lstStyle/>
        <a:p>
          <a:pPr latinLnBrk="1"/>
          <a:endParaRPr lang="ko-KR" altLang="en-US"/>
        </a:p>
      </dgm:t>
    </dgm:pt>
    <dgm:pt modelId="{3208DA02-A6CF-4D65-92D5-032915237A52}" type="sibTrans" cxnId="{2A5ED0F1-1E9A-4B60-8EFA-01A9844E908D}">
      <dgm:prSet/>
      <dgm:spPr/>
      <dgm:t>
        <a:bodyPr/>
        <a:lstStyle/>
        <a:p>
          <a:pPr latinLnBrk="1"/>
          <a:endParaRPr lang="ko-KR" altLang="en-US"/>
        </a:p>
      </dgm:t>
    </dgm:pt>
    <dgm:pt modelId="{38946809-CAC0-4516-B4AD-B2E6F05368A1}">
      <dgm:prSet phldrT="[텍스트]" custT="1"/>
      <dgm:spPr/>
      <dgm:t>
        <a:bodyPr/>
        <a:lstStyle/>
        <a:p>
          <a:pPr latinLnBrk="1"/>
          <a:r>
            <a:rPr lang="en-US" altLang="ko-KR" sz="1200" dirty="0">
              <a:latin typeface="+mj-ea"/>
              <a:ea typeface="+mj-ea"/>
            </a:rPr>
            <a:t>CONTACT</a:t>
          </a:r>
        </a:p>
      </dgm:t>
    </dgm:pt>
    <dgm:pt modelId="{FDC5AB3E-8846-44B5-95C0-BC482950D206}" type="parTrans" cxnId="{95D84495-6E9E-409C-9F99-DA6BBBF3BF80}">
      <dgm:prSet/>
      <dgm:spPr/>
      <dgm:t>
        <a:bodyPr/>
        <a:lstStyle/>
        <a:p>
          <a:pPr latinLnBrk="1"/>
          <a:endParaRPr lang="ko-KR" altLang="en-US"/>
        </a:p>
      </dgm:t>
    </dgm:pt>
    <dgm:pt modelId="{BF50D95D-FAFA-4574-845C-3629E67E3D78}" type="sibTrans" cxnId="{95D84495-6E9E-409C-9F99-DA6BBBF3BF80}">
      <dgm:prSet/>
      <dgm:spPr/>
      <dgm:t>
        <a:bodyPr/>
        <a:lstStyle/>
        <a:p>
          <a:pPr latinLnBrk="1"/>
          <a:endParaRPr lang="ko-KR" altLang="en-US"/>
        </a:p>
      </dgm:t>
    </dgm:pt>
    <dgm:pt modelId="{0786E616-1CA6-43A8-AEE9-1281333BDABC}">
      <dgm:prSet phldrT="[텍스트]" custT="1"/>
      <dgm:spPr/>
      <dgm:t>
        <a:bodyPr/>
        <a:lstStyle/>
        <a:p>
          <a:pPr latinLnBrk="1"/>
          <a:r>
            <a:rPr lang="ko-KR" altLang="en-US" sz="1200" dirty="0">
              <a:latin typeface="+mj-ea"/>
              <a:ea typeface="+mj-ea"/>
            </a:rPr>
            <a:t>자격증</a:t>
          </a:r>
          <a:endParaRPr lang="en-US" altLang="ko-KR" sz="1200" dirty="0">
            <a:latin typeface="+mj-ea"/>
            <a:ea typeface="+mj-ea"/>
          </a:endParaRPr>
        </a:p>
      </dgm:t>
    </dgm:pt>
    <dgm:pt modelId="{341BAE9D-0834-4DEA-80F3-015EBEFA25C0}" type="parTrans" cxnId="{96FFFAA0-3D93-403E-A8B5-F52C90A12963}">
      <dgm:prSet/>
      <dgm:spPr/>
      <dgm:t>
        <a:bodyPr/>
        <a:lstStyle/>
        <a:p>
          <a:pPr latinLnBrk="1"/>
          <a:endParaRPr lang="ko-KR" altLang="en-US"/>
        </a:p>
      </dgm:t>
    </dgm:pt>
    <dgm:pt modelId="{5E1690CA-5CBB-4285-BDFC-DF42A8596F4D}" type="sibTrans" cxnId="{96FFFAA0-3D93-403E-A8B5-F52C90A12963}">
      <dgm:prSet/>
      <dgm:spPr/>
      <dgm:t>
        <a:bodyPr/>
        <a:lstStyle/>
        <a:p>
          <a:pPr latinLnBrk="1"/>
          <a:endParaRPr lang="ko-KR" altLang="en-US"/>
        </a:p>
      </dgm:t>
    </dgm:pt>
    <dgm:pt modelId="{B10376FD-6368-4B9E-9096-0388D8E507C0}">
      <dgm:prSet phldrT="[텍스트]" custT="1"/>
      <dgm:spPr/>
      <dgm:t>
        <a:bodyPr/>
        <a:lstStyle/>
        <a:p>
          <a:pPr latinLnBrk="1"/>
          <a:r>
            <a:rPr lang="ko-KR" altLang="en-US" sz="1200" dirty="0">
              <a:latin typeface="+mj-ea"/>
              <a:ea typeface="+mj-ea"/>
            </a:rPr>
            <a:t>스킬</a:t>
          </a:r>
        </a:p>
      </dgm:t>
    </dgm:pt>
    <dgm:pt modelId="{8AE4604E-0C9C-40A8-8AAF-11610D8766FB}" type="parTrans" cxnId="{225A8B52-CE34-4398-95AA-3894435C8BA4}">
      <dgm:prSet/>
      <dgm:spPr/>
      <dgm:t>
        <a:bodyPr/>
        <a:lstStyle/>
        <a:p>
          <a:pPr latinLnBrk="1"/>
          <a:endParaRPr lang="ko-KR" altLang="en-US"/>
        </a:p>
      </dgm:t>
    </dgm:pt>
    <dgm:pt modelId="{3B8AC5C5-0C92-4A57-9D91-3C5676620E88}" type="sibTrans" cxnId="{225A8B52-CE34-4398-95AA-3894435C8BA4}">
      <dgm:prSet/>
      <dgm:spPr/>
      <dgm:t>
        <a:bodyPr/>
        <a:lstStyle/>
        <a:p>
          <a:pPr latinLnBrk="1"/>
          <a:endParaRPr lang="ko-KR" altLang="en-US"/>
        </a:p>
      </dgm:t>
    </dgm:pt>
    <dgm:pt modelId="{45EDC758-A691-4772-BD43-6245E82B80E2}">
      <dgm:prSet phldrT="[텍스트]" custT="1"/>
      <dgm:spPr/>
      <dgm:t>
        <a:bodyPr/>
        <a:lstStyle/>
        <a:p>
          <a:pPr latinLnBrk="1"/>
          <a:r>
            <a:rPr lang="ko-KR" altLang="en-US" sz="1200" dirty="0">
              <a:latin typeface="+mj-ea"/>
              <a:ea typeface="+mj-ea"/>
            </a:rPr>
            <a:t>인사말</a:t>
          </a:r>
        </a:p>
      </dgm:t>
    </dgm:pt>
    <dgm:pt modelId="{21524FB1-3E9D-4E0F-A08C-08F66216322F}" type="parTrans" cxnId="{3C99F431-97D2-42FE-B63C-DAB064BEC743}">
      <dgm:prSet/>
      <dgm:spPr/>
      <dgm:t>
        <a:bodyPr/>
        <a:lstStyle/>
        <a:p>
          <a:pPr latinLnBrk="1"/>
          <a:endParaRPr lang="ko-KR" altLang="en-US"/>
        </a:p>
      </dgm:t>
    </dgm:pt>
    <dgm:pt modelId="{9D0C8A10-10CA-467B-8E12-4831C54CDDED}" type="sibTrans" cxnId="{3C99F431-97D2-42FE-B63C-DAB064BEC743}">
      <dgm:prSet/>
      <dgm:spPr/>
      <dgm:t>
        <a:bodyPr/>
        <a:lstStyle/>
        <a:p>
          <a:pPr latinLnBrk="1"/>
          <a:endParaRPr lang="ko-KR" altLang="en-US"/>
        </a:p>
      </dgm:t>
    </dgm:pt>
    <dgm:pt modelId="{0542B761-1CEB-4D6F-86C0-3DB2E4647F7A}">
      <dgm:prSet phldrT="[텍스트]" custT="1"/>
      <dgm:spPr/>
      <dgm:t>
        <a:bodyPr/>
        <a:lstStyle/>
        <a:p>
          <a:pPr latinLnBrk="1"/>
          <a:r>
            <a:rPr lang="en-US" altLang="ko-KR" sz="1200" dirty="0">
              <a:latin typeface="+mj-ea"/>
              <a:ea typeface="+mj-ea"/>
            </a:rPr>
            <a:t>TRAVEL</a:t>
          </a:r>
        </a:p>
      </dgm:t>
    </dgm:pt>
    <dgm:pt modelId="{086B63B3-2B5F-46F2-8AC1-B2747C7FDC19}" type="parTrans" cxnId="{B0C6FC67-EFFA-4ACB-8744-B6ED532D6962}">
      <dgm:prSet/>
      <dgm:spPr/>
      <dgm:t>
        <a:bodyPr/>
        <a:lstStyle/>
        <a:p>
          <a:pPr latinLnBrk="1"/>
          <a:endParaRPr lang="ko-KR" altLang="en-US"/>
        </a:p>
      </dgm:t>
    </dgm:pt>
    <dgm:pt modelId="{D3D5249A-373D-4C79-A1DE-8C24458ADCB5}" type="sibTrans" cxnId="{B0C6FC67-EFFA-4ACB-8744-B6ED532D6962}">
      <dgm:prSet/>
      <dgm:spPr/>
      <dgm:t>
        <a:bodyPr/>
        <a:lstStyle/>
        <a:p>
          <a:pPr latinLnBrk="1"/>
          <a:endParaRPr lang="ko-KR" altLang="en-US"/>
        </a:p>
      </dgm:t>
    </dgm:pt>
    <dgm:pt modelId="{5DB9F401-81F6-4D24-B024-92055FA87DBC}">
      <dgm:prSet phldrT="[텍스트]" custT="1"/>
      <dgm:spPr/>
      <dgm:t>
        <a:bodyPr/>
        <a:lstStyle/>
        <a:p>
          <a:pPr latinLnBrk="1"/>
          <a:r>
            <a:rPr lang="en-US" altLang="ko-KR" sz="1200" dirty="0">
              <a:latin typeface="+mj-ea"/>
              <a:ea typeface="+mj-ea"/>
            </a:rPr>
            <a:t>HOLLYS</a:t>
          </a:r>
        </a:p>
      </dgm:t>
    </dgm:pt>
    <dgm:pt modelId="{D761741C-E519-4DA7-A53F-1C0605E10E50}" type="parTrans" cxnId="{E316C00F-F0A5-4BDA-B798-FF67CD074FB3}">
      <dgm:prSet/>
      <dgm:spPr/>
      <dgm:t>
        <a:bodyPr/>
        <a:lstStyle/>
        <a:p>
          <a:pPr latinLnBrk="1"/>
          <a:endParaRPr lang="ko-KR" altLang="en-US"/>
        </a:p>
      </dgm:t>
    </dgm:pt>
    <dgm:pt modelId="{7A722BEE-6AF3-421D-A383-C93299229AAC}" type="sibTrans" cxnId="{E316C00F-F0A5-4BDA-B798-FF67CD074FB3}">
      <dgm:prSet/>
      <dgm:spPr/>
      <dgm:t>
        <a:bodyPr/>
        <a:lstStyle/>
        <a:p>
          <a:pPr latinLnBrk="1"/>
          <a:endParaRPr lang="ko-KR" altLang="en-US"/>
        </a:p>
      </dgm:t>
    </dgm:pt>
    <dgm:pt modelId="{E7E5A92E-E0AA-463D-B376-867C8125A8FA}">
      <dgm:prSet phldrT="[텍스트]" custT="1"/>
      <dgm:spPr/>
      <dgm:t>
        <a:bodyPr/>
        <a:lstStyle/>
        <a:p>
          <a:pPr latinLnBrk="1"/>
          <a:r>
            <a:rPr lang="en-US" altLang="ko-KR" sz="1200" dirty="0">
              <a:latin typeface="+mj-ea"/>
              <a:ea typeface="+mj-ea"/>
            </a:rPr>
            <a:t>INDIGO</a:t>
          </a:r>
        </a:p>
      </dgm:t>
    </dgm:pt>
    <dgm:pt modelId="{E919C417-C7BD-4A9A-A9B6-A500D732C30F}" type="parTrans" cxnId="{91E7C95D-CF7F-465F-A327-80F7909AD66E}">
      <dgm:prSet/>
      <dgm:spPr/>
      <dgm:t>
        <a:bodyPr/>
        <a:lstStyle/>
        <a:p>
          <a:pPr latinLnBrk="1"/>
          <a:endParaRPr lang="ko-KR" altLang="en-US"/>
        </a:p>
      </dgm:t>
    </dgm:pt>
    <dgm:pt modelId="{BC5C3972-EBCF-4401-9DDD-C482A6BD540B}" type="sibTrans" cxnId="{91E7C95D-CF7F-465F-A327-80F7909AD66E}">
      <dgm:prSet/>
      <dgm:spPr/>
      <dgm:t>
        <a:bodyPr/>
        <a:lstStyle/>
        <a:p>
          <a:pPr latinLnBrk="1"/>
          <a:endParaRPr lang="ko-KR" altLang="en-US"/>
        </a:p>
      </dgm:t>
    </dgm:pt>
    <dgm:pt modelId="{2D999F45-18AD-4A90-95E2-EEA57141D37B}">
      <dgm:prSet phldrT="[텍스트]" custT="1"/>
      <dgm:spPr/>
      <dgm:t>
        <a:bodyPr/>
        <a:lstStyle/>
        <a:p>
          <a:pPr latinLnBrk="1"/>
          <a:r>
            <a:rPr lang="en-US" altLang="ko-KR" sz="1200" dirty="0">
              <a:latin typeface="+mj-ea"/>
              <a:ea typeface="+mj-ea"/>
            </a:rPr>
            <a:t>MEGABOX</a:t>
          </a:r>
        </a:p>
      </dgm:t>
    </dgm:pt>
    <dgm:pt modelId="{894C1AD9-57A8-4750-BA2A-D21FCD684545}" type="parTrans" cxnId="{4D2CF254-5ADB-43E1-BFCF-108F6732406B}">
      <dgm:prSet/>
      <dgm:spPr/>
      <dgm:t>
        <a:bodyPr/>
        <a:lstStyle/>
        <a:p>
          <a:pPr latinLnBrk="1"/>
          <a:endParaRPr lang="ko-KR" altLang="en-US"/>
        </a:p>
      </dgm:t>
    </dgm:pt>
    <dgm:pt modelId="{48407195-AAC5-4F64-BE73-80C8612B2E8D}" type="sibTrans" cxnId="{4D2CF254-5ADB-43E1-BFCF-108F6732406B}">
      <dgm:prSet/>
      <dgm:spPr/>
      <dgm:t>
        <a:bodyPr/>
        <a:lstStyle/>
        <a:p>
          <a:pPr latinLnBrk="1"/>
          <a:endParaRPr lang="ko-KR" altLang="en-US"/>
        </a:p>
      </dgm:t>
    </dgm:pt>
    <dgm:pt modelId="{E2314439-AE14-4690-BDFC-6D9220FFF61F}">
      <dgm:prSet phldrT="[텍스트]" custT="1"/>
      <dgm:spPr/>
      <dgm:t>
        <a:bodyPr/>
        <a:lstStyle/>
        <a:p>
          <a:pPr latinLnBrk="1"/>
          <a:r>
            <a:rPr lang="en-US" altLang="ko-KR" sz="1200" dirty="0">
              <a:latin typeface="+mj-ea"/>
              <a:ea typeface="+mj-ea"/>
            </a:rPr>
            <a:t>PAIK’S COFFEE</a:t>
          </a:r>
        </a:p>
      </dgm:t>
    </dgm:pt>
    <dgm:pt modelId="{87F87E83-3E8D-44D2-B29E-41D7A35B185B}" type="sibTrans" cxnId="{89815144-5B10-4545-940B-62DCF1EC5D9A}">
      <dgm:prSet/>
      <dgm:spPr/>
      <dgm:t>
        <a:bodyPr/>
        <a:lstStyle/>
        <a:p>
          <a:pPr latinLnBrk="1"/>
          <a:endParaRPr lang="ko-KR" altLang="en-US"/>
        </a:p>
      </dgm:t>
    </dgm:pt>
    <dgm:pt modelId="{8192DA57-16E2-4286-A592-F3908D1DED5C}" type="parTrans" cxnId="{89815144-5B10-4545-940B-62DCF1EC5D9A}">
      <dgm:prSet/>
      <dgm:spPr/>
      <dgm:t>
        <a:bodyPr/>
        <a:lstStyle/>
        <a:p>
          <a:pPr latinLnBrk="1"/>
          <a:endParaRPr lang="ko-KR" altLang="en-US"/>
        </a:p>
      </dgm:t>
    </dgm:pt>
    <dgm:pt modelId="{73EB5990-45CE-444D-B163-B09C2925B6AF}">
      <dgm:prSet phldrT="[텍스트]" custT="1"/>
      <dgm:spPr/>
      <dgm:t>
        <a:bodyPr/>
        <a:lstStyle/>
        <a:p>
          <a:pPr latinLnBrk="1"/>
          <a:r>
            <a:rPr lang="ko-KR" altLang="en-US" sz="1200" dirty="0">
              <a:latin typeface="+mj-ea"/>
              <a:ea typeface="+mj-ea"/>
            </a:rPr>
            <a:t>연락처</a:t>
          </a:r>
          <a:endParaRPr lang="en-US" altLang="ko-KR" sz="1200" dirty="0">
            <a:latin typeface="+mj-ea"/>
            <a:ea typeface="+mj-ea"/>
          </a:endParaRPr>
        </a:p>
      </dgm:t>
    </dgm:pt>
    <dgm:pt modelId="{26C95A55-8B63-484E-ABC1-5343E026FEC0}" type="parTrans" cxnId="{801CA6FC-EED0-4DB6-B0BB-AA05E50E96F1}">
      <dgm:prSet/>
      <dgm:spPr/>
      <dgm:t>
        <a:bodyPr/>
        <a:lstStyle/>
        <a:p>
          <a:pPr latinLnBrk="1"/>
          <a:endParaRPr lang="ko-KR" altLang="en-US"/>
        </a:p>
      </dgm:t>
    </dgm:pt>
    <dgm:pt modelId="{F91C360F-9B39-465C-AADD-8EEFB31E553A}" type="sibTrans" cxnId="{801CA6FC-EED0-4DB6-B0BB-AA05E50E96F1}">
      <dgm:prSet/>
      <dgm:spPr/>
      <dgm:t>
        <a:bodyPr/>
        <a:lstStyle/>
        <a:p>
          <a:pPr latinLnBrk="1"/>
          <a:endParaRPr lang="ko-KR" altLang="en-US"/>
        </a:p>
      </dgm:t>
    </dgm:pt>
    <dgm:pt modelId="{043EADE0-F407-4802-98AB-53E63625F8D6}">
      <dgm:prSet phldrT="[텍스트]" custT="1"/>
      <dgm:spPr/>
      <dgm:t>
        <a:bodyPr/>
        <a:lstStyle/>
        <a:p>
          <a:pPr latinLnBrk="1"/>
          <a:r>
            <a:rPr lang="ko-KR" altLang="en-US" sz="1200" dirty="0">
              <a:latin typeface="+mj-ea"/>
              <a:ea typeface="+mj-ea"/>
            </a:rPr>
            <a:t>이메일</a:t>
          </a:r>
          <a:endParaRPr lang="en-US" altLang="ko-KR" sz="1200" dirty="0">
            <a:latin typeface="+mj-ea"/>
            <a:ea typeface="+mj-ea"/>
          </a:endParaRPr>
        </a:p>
      </dgm:t>
    </dgm:pt>
    <dgm:pt modelId="{96974A64-ED1D-4D00-BC20-080502DEF1B3}" type="parTrans" cxnId="{D827CAEE-C037-45B8-B14C-D800A6931B66}">
      <dgm:prSet/>
      <dgm:spPr/>
      <dgm:t>
        <a:bodyPr/>
        <a:lstStyle/>
        <a:p>
          <a:pPr latinLnBrk="1"/>
          <a:endParaRPr lang="ko-KR" altLang="en-US"/>
        </a:p>
      </dgm:t>
    </dgm:pt>
    <dgm:pt modelId="{39D61FC4-A4F6-4FF0-8940-F22C465A3F5F}" type="sibTrans" cxnId="{D827CAEE-C037-45B8-B14C-D800A6931B66}">
      <dgm:prSet/>
      <dgm:spPr/>
      <dgm:t>
        <a:bodyPr/>
        <a:lstStyle/>
        <a:p>
          <a:pPr latinLnBrk="1"/>
          <a:endParaRPr lang="ko-KR" altLang="en-US"/>
        </a:p>
      </dgm:t>
    </dgm:pt>
    <dgm:pt modelId="{FD2F5BAC-9EFC-4BA7-808C-476ADECB832C}">
      <dgm:prSet phldrT="[텍스트]" custT="1"/>
      <dgm:spPr/>
      <dgm:t>
        <a:bodyPr/>
        <a:lstStyle/>
        <a:p>
          <a:pPr latinLnBrk="1"/>
          <a:r>
            <a:rPr lang="ko-KR" altLang="en-US" sz="1200" dirty="0">
              <a:latin typeface="+mj-ea"/>
              <a:ea typeface="+mj-ea"/>
            </a:rPr>
            <a:t>이력서</a:t>
          </a:r>
          <a:endParaRPr lang="en-US" altLang="ko-KR" sz="1200" dirty="0">
            <a:latin typeface="+mj-ea"/>
            <a:ea typeface="+mj-ea"/>
          </a:endParaRPr>
        </a:p>
      </dgm:t>
    </dgm:pt>
    <dgm:pt modelId="{D8BABDE9-28BB-46C9-9F69-A8925FDEE668}" type="parTrans" cxnId="{E0233512-620A-478A-B177-00789AE2BFD4}">
      <dgm:prSet/>
      <dgm:spPr/>
      <dgm:t>
        <a:bodyPr/>
        <a:lstStyle/>
        <a:p>
          <a:pPr latinLnBrk="1"/>
          <a:endParaRPr lang="ko-KR" altLang="en-US"/>
        </a:p>
      </dgm:t>
    </dgm:pt>
    <dgm:pt modelId="{549553DE-CF94-4ACA-B77A-2191037612FF}" type="sibTrans" cxnId="{E0233512-620A-478A-B177-00789AE2BFD4}">
      <dgm:prSet/>
      <dgm:spPr/>
      <dgm:t>
        <a:bodyPr/>
        <a:lstStyle/>
        <a:p>
          <a:pPr latinLnBrk="1"/>
          <a:endParaRPr lang="ko-KR" altLang="en-US"/>
        </a:p>
      </dgm:t>
    </dgm:pt>
    <dgm:pt modelId="{E97C0E03-AD38-4B76-AF6B-B1E23FA7D75C}">
      <dgm:prSet phldrT="[텍스트]" custT="1"/>
      <dgm:spPr/>
      <dgm:t>
        <a:bodyPr/>
        <a:lstStyle/>
        <a:p>
          <a:pPr latinLnBrk="1"/>
          <a:r>
            <a:rPr lang="en-US" altLang="ko-KR" sz="1200" dirty="0">
              <a:latin typeface="+mj-ea"/>
              <a:ea typeface="+mj-ea"/>
            </a:rPr>
            <a:t>INTRO</a:t>
          </a:r>
          <a:endParaRPr lang="ko-KR" altLang="en-US" sz="1200" dirty="0">
            <a:latin typeface="+mj-ea"/>
            <a:ea typeface="+mj-ea"/>
          </a:endParaRPr>
        </a:p>
      </dgm:t>
    </dgm:pt>
    <dgm:pt modelId="{11642804-C275-41A7-B274-A0857F96A879}" type="parTrans" cxnId="{AE5C6B7F-9B1C-44AF-9234-A9654862C2F7}">
      <dgm:prSet/>
      <dgm:spPr/>
      <dgm:t>
        <a:bodyPr/>
        <a:lstStyle/>
        <a:p>
          <a:pPr latinLnBrk="1"/>
          <a:endParaRPr lang="ko-KR" altLang="en-US"/>
        </a:p>
      </dgm:t>
    </dgm:pt>
    <dgm:pt modelId="{F62D9C0B-9216-4C68-8B39-B348615D3686}" type="sibTrans" cxnId="{AE5C6B7F-9B1C-44AF-9234-A9654862C2F7}">
      <dgm:prSet/>
      <dgm:spPr/>
      <dgm:t>
        <a:bodyPr/>
        <a:lstStyle/>
        <a:p>
          <a:pPr latinLnBrk="1"/>
          <a:endParaRPr lang="ko-KR" altLang="en-US"/>
        </a:p>
      </dgm:t>
    </dgm:pt>
    <dgm:pt modelId="{D3924583-3B5C-4B56-BC8E-72056BD3C876}" type="pres">
      <dgm:prSet presAssocID="{32ADAE09-8135-417C-AEB3-3D9514C9453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328226E-032A-4F51-B4D9-B6F8498F962F}" type="pres">
      <dgm:prSet presAssocID="{BFA95238-6053-4518-8B1B-F5E17308A069}" presName="hierRoot1" presStyleCnt="0">
        <dgm:presLayoutVars>
          <dgm:hierBranch val="init"/>
        </dgm:presLayoutVars>
      </dgm:prSet>
      <dgm:spPr/>
    </dgm:pt>
    <dgm:pt modelId="{6AA55947-C00A-425F-9A35-AFB1BC4B9378}" type="pres">
      <dgm:prSet presAssocID="{BFA95238-6053-4518-8B1B-F5E17308A069}" presName="rootComposite1" presStyleCnt="0"/>
      <dgm:spPr/>
    </dgm:pt>
    <dgm:pt modelId="{2D432BDD-A1D6-40DA-8C6A-2AF7DB7EC017}" type="pres">
      <dgm:prSet presAssocID="{BFA95238-6053-4518-8B1B-F5E17308A069}" presName="rootText1" presStyleLbl="node0" presStyleIdx="0" presStyleCnt="1">
        <dgm:presLayoutVars>
          <dgm:chPref val="3"/>
        </dgm:presLayoutVars>
      </dgm:prSet>
      <dgm:spPr/>
    </dgm:pt>
    <dgm:pt modelId="{27A73FCA-018D-4287-AC1A-3E28F07B8EC2}" type="pres">
      <dgm:prSet presAssocID="{BFA95238-6053-4518-8B1B-F5E17308A069}" presName="rootConnector1" presStyleLbl="node1" presStyleIdx="0" presStyleCnt="0"/>
      <dgm:spPr/>
    </dgm:pt>
    <dgm:pt modelId="{CEB30797-B19C-463B-9844-4E8083C4303F}" type="pres">
      <dgm:prSet presAssocID="{BFA95238-6053-4518-8B1B-F5E17308A069}" presName="hierChild2" presStyleCnt="0"/>
      <dgm:spPr/>
    </dgm:pt>
    <dgm:pt modelId="{E7E109ED-4F40-49FC-8106-2ED71AAA3EC6}" type="pres">
      <dgm:prSet presAssocID="{211DB870-A3B6-4CE5-9F1C-45AF0B09339F}" presName="Name37" presStyleLbl="parChTrans1D2" presStyleIdx="0" presStyleCnt="5"/>
      <dgm:spPr/>
    </dgm:pt>
    <dgm:pt modelId="{CDF04866-5570-4B1D-942A-7405DC0C704D}" type="pres">
      <dgm:prSet presAssocID="{06D48B4E-5000-46F4-A5C2-7ED98602FDB8}" presName="hierRoot2" presStyleCnt="0">
        <dgm:presLayoutVars>
          <dgm:hierBranch val="init"/>
        </dgm:presLayoutVars>
      </dgm:prSet>
      <dgm:spPr/>
    </dgm:pt>
    <dgm:pt modelId="{8944D7EB-FF02-44F9-BA9F-47CD36DD1353}" type="pres">
      <dgm:prSet presAssocID="{06D48B4E-5000-46F4-A5C2-7ED98602FDB8}" presName="rootComposite" presStyleCnt="0"/>
      <dgm:spPr/>
    </dgm:pt>
    <dgm:pt modelId="{F3C6E062-2D8B-42A6-BDF7-01B77931CAC1}" type="pres">
      <dgm:prSet presAssocID="{06D48B4E-5000-46F4-A5C2-7ED98602FDB8}" presName="rootText" presStyleLbl="node2" presStyleIdx="0" presStyleCnt="5">
        <dgm:presLayoutVars>
          <dgm:chPref val="3"/>
        </dgm:presLayoutVars>
      </dgm:prSet>
      <dgm:spPr/>
    </dgm:pt>
    <dgm:pt modelId="{3EA11933-4D07-4D3A-8279-F492A7587DB4}" type="pres">
      <dgm:prSet presAssocID="{06D48B4E-5000-46F4-A5C2-7ED98602FDB8}" presName="rootConnector" presStyleLbl="node2" presStyleIdx="0" presStyleCnt="5"/>
      <dgm:spPr/>
    </dgm:pt>
    <dgm:pt modelId="{9CF3FC26-C491-45BA-B5F1-6F90D46FC75B}" type="pres">
      <dgm:prSet presAssocID="{06D48B4E-5000-46F4-A5C2-7ED98602FDB8}" presName="hierChild4" presStyleCnt="0"/>
      <dgm:spPr/>
    </dgm:pt>
    <dgm:pt modelId="{3D2EA382-AE32-48D1-AD88-B324B9D3C2EE}" type="pres">
      <dgm:prSet presAssocID="{06D48B4E-5000-46F4-A5C2-7ED98602FDB8}" presName="hierChild5" presStyleCnt="0"/>
      <dgm:spPr/>
    </dgm:pt>
    <dgm:pt modelId="{98770C21-18D4-49D4-9ECA-6E9E172039FA}" type="pres">
      <dgm:prSet presAssocID="{11642804-C275-41A7-B274-A0857F96A879}" presName="Name37" presStyleLbl="parChTrans1D2" presStyleIdx="1" presStyleCnt="5"/>
      <dgm:spPr/>
    </dgm:pt>
    <dgm:pt modelId="{AF3732BF-D7CB-49F0-84BA-84DC7AC83390}" type="pres">
      <dgm:prSet presAssocID="{E97C0E03-AD38-4B76-AF6B-B1E23FA7D75C}" presName="hierRoot2" presStyleCnt="0">
        <dgm:presLayoutVars>
          <dgm:hierBranch val="init"/>
        </dgm:presLayoutVars>
      </dgm:prSet>
      <dgm:spPr/>
    </dgm:pt>
    <dgm:pt modelId="{6B4D825D-CAA3-41F4-9BD5-1CA02DF78051}" type="pres">
      <dgm:prSet presAssocID="{E97C0E03-AD38-4B76-AF6B-B1E23FA7D75C}" presName="rootComposite" presStyleCnt="0"/>
      <dgm:spPr/>
    </dgm:pt>
    <dgm:pt modelId="{E3B581E0-F2A0-4F27-94E5-C1C3695D2DD8}" type="pres">
      <dgm:prSet presAssocID="{E97C0E03-AD38-4B76-AF6B-B1E23FA7D75C}" presName="rootText" presStyleLbl="node2" presStyleIdx="1" presStyleCnt="5">
        <dgm:presLayoutVars>
          <dgm:chPref val="3"/>
        </dgm:presLayoutVars>
      </dgm:prSet>
      <dgm:spPr/>
    </dgm:pt>
    <dgm:pt modelId="{80359897-B4A2-4E6F-9F49-76AC89A819AC}" type="pres">
      <dgm:prSet presAssocID="{E97C0E03-AD38-4B76-AF6B-B1E23FA7D75C}" presName="rootConnector" presStyleLbl="node2" presStyleIdx="1" presStyleCnt="5"/>
      <dgm:spPr/>
    </dgm:pt>
    <dgm:pt modelId="{7F240592-B9F3-4C2F-B391-B1C73AA9ACF5}" type="pres">
      <dgm:prSet presAssocID="{E97C0E03-AD38-4B76-AF6B-B1E23FA7D75C}" presName="hierChild4" presStyleCnt="0"/>
      <dgm:spPr/>
    </dgm:pt>
    <dgm:pt modelId="{E74D1C43-4177-4761-9A1C-ABCC968BBEE9}" type="pres">
      <dgm:prSet presAssocID="{E97C0E03-AD38-4B76-AF6B-B1E23FA7D75C}" presName="hierChild5" presStyleCnt="0"/>
      <dgm:spPr/>
    </dgm:pt>
    <dgm:pt modelId="{D5050C5A-BBA3-4D81-820B-0C7A69DDD890}" type="pres">
      <dgm:prSet presAssocID="{127F2149-D573-4441-82B8-F77F375B298E}" presName="Name37" presStyleLbl="parChTrans1D2" presStyleIdx="2" presStyleCnt="5"/>
      <dgm:spPr/>
    </dgm:pt>
    <dgm:pt modelId="{EDDE3784-25C3-43D6-8159-4676E6B237FA}" type="pres">
      <dgm:prSet presAssocID="{75831A4A-FEA0-495E-B6F0-BF5E317E2C02}" presName="hierRoot2" presStyleCnt="0">
        <dgm:presLayoutVars>
          <dgm:hierBranch val="init"/>
        </dgm:presLayoutVars>
      </dgm:prSet>
      <dgm:spPr/>
    </dgm:pt>
    <dgm:pt modelId="{3B0E730E-4073-4622-85B8-883E9083EFBE}" type="pres">
      <dgm:prSet presAssocID="{75831A4A-FEA0-495E-B6F0-BF5E317E2C02}" presName="rootComposite" presStyleCnt="0"/>
      <dgm:spPr/>
    </dgm:pt>
    <dgm:pt modelId="{5C784167-DC2F-4F6B-8BD9-3FD874C31FEA}" type="pres">
      <dgm:prSet presAssocID="{75831A4A-FEA0-495E-B6F0-BF5E317E2C02}" presName="rootText" presStyleLbl="node2" presStyleIdx="2" presStyleCnt="5">
        <dgm:presLayoutVars>
          <dgm:chPref val="3"/>
        </dgm:presLayoutVars>
      </dgm:prSet>
      <dgm:spPr/>
    </dgm:pt>
    <dgm:pt modelId="{514833F1-2A84-4995-BC9E-B7F47E8A857D}" type="pres">
      <dgm:prSet presAssocID="{75831A4A-FEA0-495E-B6F0-BF5E317E2C02}" presName="rootConnector" presStyleLbl="node2" presStyleIdx="2" presStyleCnt="5"/>
      <dgm:spPr/>
    </dgm:pt>
    <dgm:pt modelId="{5F8900F3-C755-4C34-A00A-D8764EDCBEE4}" type="pres">
      <dgm:prSet presAssocID="{75831A4A-FEA0-495E-B6F0-BF5E317E2C02}" presName="hierChild4" presStyleCnt="0"/>
      <dgm:spPr/>
    </dgm:pt>
    <dgm:pt modelId="{A48906EA-8F4A-4C53-9B96-36E1772D0D53}" type="pres">
      <dgm:prSet presAssocID="{21524FB1-3E9D-4E0F-A08C-08F66216322F}" presName="Name37" presStyleLbl="parChTrans1D3" presStyleIdx="0" presStyleCnt="11"/>
      <dgm:spPr/>
    </dgm:pt>
    <dgm:pt modelId="{A6130391-279C-4587-84C3-A1A20AC9A68B}" type="pres">
      <dgm:prSet presAssocID="{45EDC758-A691-4772-BD43-6245E82B80E2}" presName="hierRoot2" presStyleCnt="0">
        <dgm:presLayoutVars>
          <dgm:hierBranch val="init"/>
        </dgm:presLayoutVars>
      </dgm:prSet>
      <dgm:spPr/>
    </dgm:pt>
    <dgm:pt modelId="{1F81ABC7-792D-4E91-9562-FF17B7C00B0B}" type="pres">
      <dgm:prSet presAssocID="{45EDC758-A691-4772-BD43-6245E82B80E2}" presName="rootComposite" presStyleCnt="0"/>
      <dgm:spPr/>
    </dgm:pt>
    <dgm:pt modelId="{1B3F4D97-F5DF-4EA9-A33B-EE015C482CB3}" type="pres">
      <dgm:prSet presAssocID="{45EDC758-A691-4772-BD43-6245E82B80E2}" presName="rootText" presStyleLbl="node3" presStyleIdx="0" presStyleCnt="11">
        <dgm:presLayoutVars>
          <dgm:chPref val="3"/>
        </dgm:presLayoutVars>
      </dgm:prSet>
      <dgm:spPr/>
    </dgm:pt>
    <dgm:pt modelId="{66C88322-1BD5-418B-AA6A-CA94E17899BF}" type="pres">
      <dgm:prSet presAssocID="{45EDC758-A691-4772-BD43-6245E82B80E2}" presName="rootConnector" presStyleLbl="node3" presStyleIdx="0" presStyleCnt="11"/>
      <dgm:spPr/>
    </dgm:pt>
    <dgm:pt modelId="{B03055C0-755D-4BAF-86AE-1A516A59E2C0}" type="pres">
      <dgm:prSet presAssocID="{45EDC758-A691-4772-BD43-6245E82B80E2}" presName="hierChild4" presStyleCnt="0"/>
      <dgm:spPr/>
    </dgm:pt>
    <dgm:pt modelId="{2DD34633-8866-450B-AD1C-4F8AE832D51E}" type="pres">
      <dgm:prSet presAssocID="{45EDC758-A691-4772-BD43-6245E82B80E2}" presName="hierChild5" presStyleCnt="0"/>
      <dgm:spPr/>
    </dgm:pt>
    <dgm:pt modelId="{FFCF0181-8D5C-4F30-ACCA-92968342C88B}" type="pres">
      <dgm:prSet presAssocID="{8AE4604E-0C9C-40A8-8AAF-11610D8766FB}" presName="Name37" presStyleLbl="parChTrans1D3" presStyleIdx="1" presStyleCnt="11"/>
      <dgm:spPr/>
    </dgm:pt>
    <dgm:pt modelId="{FA71C057-DB2F-4858-94BA-16D6E2D9042E}" type="pres">
      <dgm:prSet presAssocID="{B10376FD-6368-4B9E-9096-0388D8E507C0}" presName="hierRoot2" presStyleCnt="0">
        <dgm:presLayoutVars>
          <dgm:hierBranch val="init"/>
        </dgm:presLayoutVars>
      </dgm:prSet>
      <dgm:spPr/>
    </dgm:pt>
    <dgm:pt modelId="{8099B8FD-6123-451D-9B71-8057CB1DB7BF}" type="pres">
      <dgm:prSet presAssocID="{B10376FD-6368-4B9E-9096-0388D8E507C0}" presName="rootComposite" presStyleCnt="0"/>
      <dgm:spPr/>
    </dgm:pt>
    <dgm:pt modelId="{A5F603E6-855F-4408-B6BE-7E375786F09B}" type="pres">
      <dgm:prSet presAssocID="{B10376FD-6368-4B9E-9096-0388D8E507C0}" presName="rootText" presStyleLbl="node3" presStyleIdx="1" presStyleCnt="11">
        <dgm:presLayoutVars>
          <dgm:chPref val="3"/>
        </dgm:presLayoutVars>
      </dgm:prSet>
      <dgm:spPr/>
    </dgm:pt>
    <dgm:pt modelId="{6C314D8E-61A7-422F-BC9E-9AB6471EBF2A}" type="pres">
      <dgm:prSet presAssocID="{B10376FD-6368-4B9E-9096-0388D8E507C0}" presName="rootConnector" presStyleLbl="node3" presStyleIdx="1" presStyleCnt="11"/>
      <dgm:spPr/>
    </dgm:pt>
    <dgm:pt modelId="{0DB27391-AD63-4917-B15D-CCB85AA95F4F}" type="pres">
      <dgm:prSet presAssocID="{B10376FD-6368-4B9E-9096-0388D8E507C0}" presName="hierChild4" presStyleCnt="0"/>
      <dgm:spPr/>
    </dgm:pt>
    <dgm:pt modelId="{D6C4CF79-F0C1-417B-8E37-F3F9F28F97A4}" type="pres">
      <dgm:prSet presAssocID="{B10376FD-6368-4B9E-9096-0388D8E507C0}" presName="hierChild5" presStyleCnt="0"/>
      <dgm:spPr/>
    </dgm:pt>
    <dgm:pt modelId="{6C1714FA-424B-4831-81B7-B55C1E4B1369}" type="pres">
      <dgm:prSet presAssocID="{341BAE9D-0834-4DEA-80F3-015EBEFA25C0}" presName="Name37" presStyleLbl="parChTrans1D3" presStyleIdx="2" presStyleCnt="11"/>
      <dgm:spPr/>
    </dgm:pt>
    <dgm:pt modelId="{CB008B05-4D60-48CD-BCF8-F17034250C6A}" type="pres">
      <dgm:prSet presAssocID="{0786E616-1CA6-43A8-AEE9-1281333BDABC}" presName="hierRoot2" presStyleCnt="0">
        <dgm:presLayoutVars>
          <dgm:hierBranch val="init"/>
        </dgm:presLayoutVars>
      </dgm:prSet>
      <dgm:spPr/>
    </dgm:pt>
    <dgm:pt modelId="{DBE56937-CC8E-4529-BDA6-65B120BB15E5}" type="pres">
      <dgm:prSet presAssocID="{0786E616-1CA6-43A8-AEE9-1281333BDABC}" presName="rootComposite" presStyleCnt="0"/>
      <dgm:spPr/>
    </dgm:pt>
    <dgm:pt modelId="{1BA7AE03-2981-4CC0-81FD-EF5343CF64D9}" type="pres">
      <dgm:prSet presAssocID="{0786E616-1CA6-43A8-AEE9-1281333BDABC}" presName="rootText" presStyleLbl="node3" presStyleIdx="2" presStyleCnt="11">
        <dgm:presLayoutVars>
          <dgm:chPref val="3"/>
        </dgm:presLayoutVars>
      </dgm:prSet>
      <dgm:spPr/>
    </dgm:pt>
    <dgm:pt modelId="{D0390005-0B34-4B8E-8B0E-A3FBB323BFCE}" type="pres">
      <dgm:prSet presAssocID="{0786E616-1CA6-43A8-AEE9-1281333BDABC}" presName="rootConnector" presStyleLbl="node3" presStyleIdx="2" presStyleCnt="11"/>
      <dgm:spPr/>
    </dgm:pt>
    <dgm:pt modelId="{4321F350-DD33-454A-9516-7DFD8FF175BC}" type="pres">
      <dgm:prSet presAssocID="{0786E616-1CA6-43A8-AEE9-1281333BDABC}" presName="hierChild4" presStyleCnt="0"/>
      <dgm:spPr/>
    </dgm:pt>
    <dgm:pt modelId="{64076211-93C9-4BA6-8EF0-448092F64B6C}" type="pres">
      <dgm:prSet presAssocID="{0786E616-1CA6-43A8-AEE9-1281333BDABC}" presName="hierChild5" presStyleCnt="0"/>
      <dgm:spPr/>
    </dgm:pt>
    <dgm:pt modelId="{60408901-2525-4020-8BB4-430533F67292}" type="pres">
      <dgm:prSet presAssocID="{75831A4A-FEA0-495E-B6F0-BF5E317E2C02}" presName="hierChild5" presStyleCnt="0"/>
      <dgm:spPr/>
    </dgm:pt>
    <dgm:pt modelId="{AFC5B7EB-1C24-4037-9F42-69DDC28BB439}" type="pres">
      <dgm:prSet presAssocID="{F2CAE924-9233-4792-A122-D1A72A253790}" presName="Name37" presStyleLbl="parChTrans1D2" presStyleIdx="3" presStyleCnt="5"/>
      <dgm:spPr/>
    </dgm:pt>
    <dgm:pt modelId="{A38778B3-4DBC-440F-AB68-1F53652B0240}" type="pres">
      <dgm:prSet presAssocID="{23DF3EDE-38F3-4C8F-9843-DFA4167BAFC7}" presName="hierRoot2" presStyleCnt="0">
        <dgm:presLayoutVars>
          <dgm:hierBranch val="init"/>
        </dgm:presLayoutVars>
      </dgm:prSet>
      <dgm:spPr/>
    </dgm:pt>
    <dgm:pt modelId="{34EEB5FD-D962-477D-BA4B-AA6C4D4E19A2}" type="pres">
      <dgm:prSet presAssocID="{23DF3EDE-38F3-4C8F-9843-DFA4167BAFC7}" presName="rootComposite" presStyleCnt="0"/>
      <dgm:spPr/>
    </dgm:pt>
    <dgm:pt modelId="{E2A04D14-E42F-46F1-A691-3CB2EB8F246D}" type="pres">
      <dgm:prSet presAssocID="{23DF3EDE-38F3-4C8F-9843-DFA4167BAFC7}" presName="rootText" presStyleLbl="node2" presStyleIdx="3" presStyleCnt="5">
        <dgm:presLayoutVars>
          <dgm:chPref val="3"/>
        </dgm:presLayoutVars>
      </dgm:prSet>
      <dgm:spPr/>
    </dgm:pt>
    <dgm:pt modelId="{0F2EFF12-9571-4DF8-A3E2-9D3EC6F11260}" type="pres">
      <dgm:prSet presAssocID="{23DF3EDE-38F3-4C8F-9843-DFA4167BAFC7}" presName="rootConnector" presStyleLbl="node2" presStyleIdx="3" presStyleCnt="5"/>
      <dgm:spPr/>
    </dgm:pt>
    <dgm:pt modelId="{DE2784F0-F602-422D-BA64-78A00FC3C0DE}" type="pres">
      <dgm:prSet presAssocID="{23DF3EDE-38F3-4C8F-9843-DFA4167BAFC7}" presName="hierChild4" presStyleCnt="0"/>
      <dgm:spPr/>
    </dgm:pt>
    <dgm:pt modelId="{5C249127-1299-472E-A966-5CE99B422020}" type="pres">
      <dgm:prSet presAssocID="{894C1AD9-57A8-4750-BA2A-D21FCD684545}" presName="Name37" presStyleLbl="parChTrans1D3" presStyleIdx="3" presStyleCnt="11"/>
      <dgm:spPr/>
    </dgm:pt>
    <dgm:pt modelId="{13E05CDF-0A61-4F7F-9ED1-2B9B0149BC90}" type="pres">
      <dgm:prSet presAssocID="{2D999F45-18AD-4A90-95E2-EEA57141D37B}" presName="hierRoot2" presStyleCnt="0">
        <dgm:presLayoutVars>
          <dgm:hierBranch val="init"/>
        </dgm:presLayoutVars>
      </dgm:prSet>
      <dgm:spPr/>
    </dgm:pt>
    <dgm:pt modelId="{C35410AD-D595-4093-B1C3-AD7BC8263D9E}" type="pres">
      <dgm:prSet presAssocID="{2D999F45-18AD-4A90-95E2-EEA57141D37B}" presName="rootComposite" presStyleCnt="0"/>
      <dgm:spPr/>
    </dgm:pt>
    <dgm:pt modelId="{CF0CD9C6-0D3E-43BC-BD49-413E6458F816}" type="pres">
      <dgm:prSet presAssocID="{2D999F45-18AD-4A90-95E2-EEA57141D37B}" presName="rootText" presStyleLbl="node3" presStyleIdx="3" presStyleCnt="11">
        <dgm:presLayoutVars>
          <dgm:chPref val="3"/>
        </dgm:presLayoutVars>
      </dgm:prSet>
      <dgm:spPr/>
    </dgm:pt>
    <dgm:pt modelId="{0CAEEF4D-51C7-4948-982D-B38501412527}" type="pres">
      <dgm:prSet presAssocID="{2D999F45-18AD-4A90-95E2-EEA57141D37B}" presName="rootConnector" presStyleLbl="node3" presStyleIdx="3" presStyleCnt="11"/>
      <dgm:spPr/>
    </dgm:pt>
    <dgm:pt modelId="{D8758833-7E93-4780-BBEE-17E9DB765F4C}" type="pres">
      <dgm:prSet presAssocID="{2D999F45-18AD-4A90-95E2-EEA57141D37B}" presName="hierChild4" presStyleCnt="0"/>
      <dgm:spPr/>
    </dgm:pt>
    <dgm:pt modelId="{55F5A1A4-7ADB-48E6-AB27-A25FE2317AED}" type="pres">
      <dgm:prSet presAssocID="{2D999F45-18AD-4A90-95E2-EEA57141D37B}" presName="hierChild5" presStyleCnt="0"/>
      <dgm:spPr/>
    </dgm:pt>
    <dgm:pt modelId="{426C2A02-AEFB-4B0F-9E06-922CF706A710}" type="pres">
      <dgm:prSet presAssocID="{8192DA57-16E2-4286-A592-F3908D1DED5C}" presName="Name37" presStyleLbl="parChTrans1D3" presStyleIdx="4" presStyleCnt="11"/>
      <dgm:spPr/>
    </dgm:pt>
    <dgm:pt modelId="{78B45F9E-00CA-4717-A04B-1DC01669C326}" type="pres">
      <dgm:prSet presAssocID="{E2314439-AE14-4690-BDFC-6D9220FFF61F}" presName="hierRoot2" presStyleCnt="0">
        <dgm:presLayoutVars>
          <dgm:hierBranch val="init"/>
        </dgm:presLayoutVars>
      </dgm:prSet>
      <dgm:spPr/>
    </dgm:pt>
    <dgm:pt modelId="{5E04FED0-9D69-4078-8CB4-255234D681A6}" type="pres">
      <dgm:prSet presAssocID="{E2314439-AE14-4690-BDFC-6D9220FFF61F}" presName="rootComposite" presStyleCnt="0"/>
      <dgm:spPr/>
    </dgm:pt>
    <dgm:pt modelId="{AC86A5F0-49C6-4F43-A3FD-6DC4A44DA3D3}" type="pres">
      <dgm:prSet presAssocID="{E2314439-AE14-4690-BDFC-6D9220FFF61F}" presName="rootText" presStyleLbl="node3" presStyleIdx="4" presStyleCnt="11">
        <dgm:presLayoutVars>
          <dgm:chPref val="3"/>
        </dgm:presLayoutVars>
      </dgm:prSet>
      <dgm:spPr/>
    </dgm:pt>
    <dgm:pt modelId="{050FEDAD-E02A-4275-9A78-0680BEB244A6}" type="pres">
      <dgm:prSet presAssocID="{E2314439-AE14-4690-BDFC-6D9220FFF61F}" presName="rootConnector" presStyleLbl="node3" presStyleIdx="4" presStyleCnt="11"/>
      <dgm:spPr/>
    </dgm:pt>
    <dgm:pt modelId="{0D3D7F0D-2573-4FA7-BAB7-1125DE5E2917}" type="pres">
      <dgm:prSet presAssocID="{E2314439-AE14-4690-BDFC-6D9220FFF61F}" presName="hierChild4" presStyleCnt="0"/>
      <dgm:spPr/>
    </dgm:pt>
    <dgm:pt modelId="{204DB119-1E91-4501-AA46-E887980EE6FD}" type="pres">
      <dgm:prSet presAssocID="{E2314439-AE14-4690-BDFC-6D9220FFF61F}" presName="hierChild5" presStyleCnt="0"/>
      <dgm:spPr/>
    </dgm:pt>
    <dgm:pt modelId="{FD4EE062-D919-4036-8EF7-C00CFB97D85D}" type="pres">
      <dgm:prSet presAssocID="{E919C417-C7BD-4A9A-A9B6-A500D732C30F}" presName="Name37" presStyleLbl="parChTrans1D3" presStyleIdx="5" presStyleCnt="11"/>
      <dgm:spPr/>
    </dgm:pt>
    <dgm:pt modelId="{FE53C382-835A-4B5D-9DE2-4738D0E385CC}" type="pres">
      <dgm:prSet presAssocID="{E7E5A92E-E0AA-463D-B376-867C8125A8FA}" presName="hierRoot2" presStyleCnt="0">
        <dgm:presLayoutVars>
          <dgm:hierBranch val="init"/>
        </dgm:presLayoutVars>
      </dgm:prSet>
      <dgm:spPr/>
    </dgm:pt>
    <dgm:pt modelId="{CAD1918C-D5A7-405C-B48F-D8FEF1C5EAFB}" type="pres">
      <dgm:prSet presAssocID="{E7E5A92E-E0AA-463D-B376-867C8125A8FA}" presName="rootComposite" presStyleCnt="0"/>
      <dgm:spPr/>
    </dgm:pt>
    <dgm:pt modelId="{6BF27A5A-9C6B-4172-A98A-003074077DB5}" type="pres">
      <dgm:prSet presAssocID="{E7E5A92E-E0AA-463D-B376-867C8125A8FA}" presName="rootText" presStyleLbl="node3" presStyleIdx="5" presStyleCnt="11">
        <dgm:presLayoutVars>
          <dgm:chPref val="3"/>
        </dgm:presLayoutVars>
      </dgm:prSet>
      <dgm:spPr/>
    </dgm:pt>
    <dgm:pt modelId="{79C073A0-5C4B-4055-9AF9-A7241443FF67}" type="pres">
      <dgm:prSet presAssocID="{E7E5A92E-E0AA-463D-B376-867C8125A8FA}" presName="rootConnector" presStyleLbl="node3" presStyleIdx="5" presStyleCnt="11"/>
      <dgm:spPr/>
    </dgm:pt>
    <dgm:pt modelId="{F3A84F0D-6968-4D3A-9E82-73EE2FE8C281}" type="pres">
      <dgm:prSet presAssocID="{E7E5A92E-E0AA-463D-B376-867C8125A8FA}" presName="hierChild4" presStyleCnt="0"/>
      <dgm:spPr/>
    </dgm:pt>
    <dgm:pt modelId="{D883107D-DA58-4EC2-B197-CC3517459CE1}" type="pres">
      <dgm:prSet presAssocID="{E7E5A92E-E0AA-463D-B376-867C8125A8FA}" presName="hierChild5" presStyleCnt="0"/>
      <dgm:spPr/>
    </dgm:pt>
    <dgm:pt modelId="{46DAF357-E1A0-4FA7-8A15-8833026F911E}" type="pres">
      <dgm:prSet presAssocID="{D761741C-E519-4DA7-A53F-1C0605E10E50}" presName="Name37" presStyleLbl="parChTrans1D3" presStyleIdx="6" presStyleCnt="11"/>
      <dgm:spPr/>
    </dgm:pt>
    <dgm:pt modelId="{A01F35DB-BE81-4D9A-9985-89C6B41B3724}" type="pres">
      <dgm:prSet presAssocID="{5DB9F401-81F6-4D24-B024-92055FA87DBC}" presName="hierRoot2" presStyleCnt="0">
        <dgm:presLayoutVars>
          <dgm:hierBranch val="init"/>
        </dgm:presLayoutVars>
      </dgm:prSet>
      <dgm:spPr/>
    </dgm:pt>
    <dgm:pt modelId="{F44DC251-98EC-4BD5-BEA3-C1769705ADDE}" type="pres">
      <dgm:prSet presAssocID="{5DB9F401-81F6-4D24-B024-92055FA87DBC}" presName="rootComposite" presStyleCnt="0"/>
      <dgm:spPr/>
    </dgm:pt>
    <dgm:pt modelId="{3230BEC2-F8FC-4C19-997C-3AB5DD586E9A}" type="pres">
      <dgm:prSet presAssocID="{5DB9F401-81F6-4D24-B024-92055FA87DBC}" presName="rootText" presStyleLbl="node3" presStyleIdx="6" presStyleCnt="11">
        <dgm:presLayoutVars>
          <dgm:chPref val="3"/>
        </dgm:presLayoutVars>
      </dgm:prSet>
      <dgm:spPr/>
    </dgm:pt>
    <dgm:pt modelId="{5E634822-7D90-4D49-96DD-28F3FD0274F0}" type="pres">
      <dgm:prSet presAssocID="{5DB9F401-81F6-4D24-B024-92055FA87DBC}" presName="rootConnector" presStyleLbl="node3" presStyleIdx="6" presStyleCnt="11"/>
      <dgm:spPr/>
    </dgm:pt>
    <dgm:pt modelId="{ACCC2D15-3EC9-4C4A-949B-C7AAF4118855}" type="pres">
      <dgm:prSet presAssocID="{5DB9F401-81F6-4D24-B024-92055FA87DBC}" presName="hierChild4" presStyleCnt="0"/>
      <dgm:spPr/>
    </dgm:pt>
    <dgm:pt modelId="{45CA11BF-0539-4B36-B682-5509C0AC1CD4}" type="pres">
      <dgm:prSet presAssocID="{5DB9F401-81F6-4D24-B024-92055FA87DBC}" presName="hierChild5" presStyleCnt="0"/>
      <dgm:spPr/>
    </dgm:pt>
    <dgm:pt modelId="{1A08615E-A3FE-46F7-AC0D-7CED8F7DE944}" type="pres">
      <dgm:prSet presAssocID="{086B63B3-2B5F-46F2-8AC1-B2747C7FDC19}" presName="Name37" presStyleLbl="parChTrans1D3" presStyleIdx="7" presStyleCnt="11"/>
      <dgm:spPr/>
    </dgm:pt>
    <dgm:pt modelId="{2E5E9DB5-3314-4F6D-AA87-65B7E588959F}" type="pres">
      <dgm:prSet presAssocID="{0542B761-1CEB-4D6F-86C0-3DB2E4647F7A}" presName="hierRoot2" presStyleCnt="0">
        <dgm:presLayoutVars>
          <dgm:hierBranch val="init"/>
        </dgm:presLayoutVars>
      </dgm:prSet>
      <dgm:spPr/>
    </dgm:pt>
    <dgm:pt modelId="{B4E07483-2BE7-44C4-93AD-21903B10EDD1}" type="pres">
      <dgm:prSet presAssocID="{0542B761-1CEB-4D6F-86C0-3DB2E4647F7A}" presName="rootComposite" presStyleCnt="0"/>
      <dgm:spPr/>
    </dgm:pt>
    <dgm:pt modelId="{0A0BD00D-58D4-4270-B0BE-4D5BD282D3A0}" type="pres">
      <dgm:prSet presAssocID="{0542B761-1CEB-4D6F-86C0-3DB2E4647F7A}" presName="rootText" presStyleLbl="node3" presStyleIdx="7" presStyleCnt="11">
        <dgm:presLayoutVars>
          <dgm:chPref val="3"/>
        </dgm:presLayoutVars>
      </dgm:prSet>
      <dgm:spPr/>
    </dgm:pt>
    <dgm:pt modelId="{012A5200-4F56-4CAC-B421-C7009FE59C8D}" type="pres">
      <dgm:prSet presAssocID="{0542B761-1CEB-4D6F-86C0-3DB2E4647F7A}" presName="rootConnector" presStyleLbl="node3" presStyleIdx="7" presStyleCnt="11"/>
      <dgm:spPr/>
    </dgm:pt>
    <dgm:pt modelId="{20C91912-E6A8-4D36-8369-80570A6E371F}" type="pres">
      <dgm:prSet presAssocID="{0542B761-1CEB-4D6F-86C0-3DB2E4647F7A}" presName="hierChild4" presStyleCnt="0"/>
      <dgm:spPr/>
    </dgm:pt>
    <dgm:pt modelId="{D364C3C9-66E5-4728-A3B0-BB67B2ED9F39}" type="pres">
      <dgm:prSet presAssocID="{0542B761-1CEB-4D6F-86C0-3DB2E4647F7A}" presName="hierChild5" presStyleCnt="0"/>
      <dgm:spPr/>
    </dgm:pt>
    <dgm:pt modelId="{602EAC56-5DE8-4CE3-BD95-A44300D5A5A8}" type="pres">
      <dgm:prSet presAssocID="{23DF3EDE-38F3-4C8F-9843-DFA4167BAFC7}" presName="hierChild5" presStyleCnt="0"/>
      <dgm:spPr/>
    </dgm:pt>
    <dgm:pt modelId="{0A827815-4D14-4353-BDEB-2B090F471C88}" type="pres">
      <dgm:prSet presAssocID="{FDC5AB3E-8846-44B5-95C0-BC482950D206}" presName="Name37" presStyleLbl="parChTrans1D2" presStyleIdx="4" presStyleCnt="5"/>
      <dgm:spPr/>
    </dgm:pt>
    <dgm:pt modelId="{0819FAA1-7184-4AF7-8A0C-EA2B42C0030B}" type="pres">
      <dgm:prSet presAssocID="{38946809-CAC0-4516-B4AD-B2E6F05368A1}" presName="hierRoot2" presStyleCnt="0">
        <dgm:presLayoutVars>
          <dgm:hierBranch val="init"/>
        </dgm:presLayoutVars>
      </dgm:prSet>
      <dgm:spPr/>
    </dgm:pt>
    <dgm:pt modelId="{EC8A05D7-997F-4419-92B2-3BABD15CC00D}" type="pres">
      <dgm:prSet presAssocID="{38946809-CAC0-4516-B4AD-B2E6F05368A1}" presName="rootComposite" presStyleCnt="0"/>
      <dgm:spPr/>
    </dgm:pt>
    <dgm:pt modelId="{6AFFA581-EE6C-44C8-802F-020559906130}" type="pres">
      <dgm:prSet presAssocID="{38946809-CAC0-4516-B4AD-B2E6F05368A1}" presName="rootText" presStyleLbl="node2" presStyleIdx="4" presStyleCnt="5">
        <dgm:presLayoutVars>
          <dgm:chPref val="3"/>
        </dgm:presLayoutVars>
      </dgm:prSet>
      <dgm:spPr/>
    </dgm:pt>
    <dgm:pt modelId="{1EFA0766-4088-4ACA-8D67-BF245B13C2B9}" type="pres">
      <dgm:prSet presAssocID="{38946809-CAC0-4516-B4AD-B2E6F05368A1}" presName="rootConnector" presStyleLbl="node2" presStyleIdx="4" presStyleCnt="5"/>
      <dgm:spPr/>
    </dgm:pt>
    <dgm:pt modelId="{E188BB11-4634-4C38-9B4C-380BB8580C33}" type="pres">
      <dgm:prSet presAssocID="{38946809-CAC0-4516-B4AD-B2E6F05368A1}" presName="hierChild4" presStyleCnt="0"/>
      <dgm:spPr/>
    </dgm:pt>
    <dgm:pt modelId="{7A378C38-013A-4217-B941-67C6251A172D}" type="pres">
      <dgm:prSet presAssocID="{26C95A55-8B63-484E-ABC1-5343E026FEC0}" presName="Name37" presStyleLbl="parChTrans1D3" presStyleIdx="8" presStyleCnt="11"/>
      <dgm:spPr/>
    </dgm:pt>
    <dgm:pt modelId="{A9C227FE-8043-441E-AFD1-ECFEA1D7C001}" type="pres">
      <dgm:prSet presAssocID="{73EB5990-45CE-444D-B163-B09C2925B6AF}" presName="hierRoot2" presStyleCnt="0">
        <dgm:presLayoutVars>
          <dgm:hierBranch val="init"/>
        </dgm:presLayoutVars>
      </dgm:prSet>
      <dgm:spPr/>
    </dgm:pt>
    <dgm:pt modelId="{21C31BC5-01D6-41AF-AA13-28F0912666C2}" type="pres">
      <dgm:prSet presAssocID="{73EB5990-45CE-444D-B163-B09C2925B6AF}" presName="rootComposite" presStyleCnt="0"/>
      <dgm:spPr/>
    </dgm:pt>
    <dgm:pt modelId="{FDD6F78D-132F-4C70-B996-5094FAA23BA4}" type="pres">
      <dgm:prSet presAssocID="{73EB5990-45CE-444D-B163-B09C2925B6AF}" presName="rootText" presStyleLbl="node3" presStyleIdx="8" presStyleCnt="11">
        <dgm:presLayoutVars>
          <dgm:chPref val="3"/>
        </dgm:presLayoutVars>
      </dgm:prSet>
      <dgm:spPr/>
    </dgm:pt>
    <dgm:pt modelId="{84520875-4420-47D5-BB37-23970B5BE4B7}" type="pres">
      <dgm:prSet presAssocID="{73EB5990-45CE-444D-B163-B09C2925B6AF}" presName="rootConnector" presStyleLbl="node3" presStyleIdx="8" presStyleCnt="11"/>
      <dgm:spPr/>
    </dgm:pt>
    <dgm:pt modelId="{BF9FCCA7-2510-4C59-BD4D-F67AE673AE0D}" type="pres">
      <dgm:prSet presAssocID="{73EB5990-45CE-444D-B163-B09C2925B6AF}" presName="hierChild4" presStyleCnt="0"/>
      <dgm:spPr/>
    </dgm:pt>
    <dgm:pt modelId="{FADE1959-A8A1-433B-9F46-08E78237BF7C}" type="pres">
      <dgm:prSet presAssocID="{73EB5990-45CE-444D-B163-B09C2925B6AF}" presName="hierChild5" presStyleCnt="0"/>
      <dgm:spPr/>
    </dgm:pt>
    <dgm:pt modelId="{FCD45116-260D-40D5-AC0E-1B7AECCC6AFE}" type="pres">
      <dgm:prSet presAssocID="{96974A64-ED1D-4D00-BC20-080502DEF1B3}" presName="Name37" presStyleLbl="parChTrans1D3" presStyleIdx="9" presStyleCnt="11"/>
      <dgm:spPr/>
    </dgm:pt>
    <dgm:pt modelId="{0940F3CA-432A-4D0A-9A30-844CC7FE5534}" type="pres">
      <dgm:prSet presAssocID="{043EADE0-F407-4802-98AB-53E63625F8D6}" presName="hierRoot2" presStyleCnt="0">
        <dgm:presLayoutVars>
          <dgm:hierBranch val="init"/>
        </dgm:presLayoutVars>
      </dgm:prSet>
      <dgm:spPr/>
    </dgm:pt>
    <dgm:pt modelId="{2AEA95A1-FF8B-4CEF-9A88-EBDEF315F13D}" type="pres">
      <dgm:prSet presAssocID="{043EADE0-F407-4802-98AB-53E63625F8D6}" presName="rootComposite" presStyleCnt="0"/>
      <dgm:spPr/>
    </dgm:pt>
    <dgm:pt modelId="{E4C8D85F-B789-4A95-B509-B82C54DDD6AA}" type="pres">
      <dgm:prSet presAssocID="{043EADE0-F407-4802-98AB-53E63625F8D6}" presName="rootText" presStyleLbl="node3" presStyleIdx="9" presStyleCnt="11">
        <dgm:presLayoutVars>
          <dgm:chPref val="3"/>
        </dgm:presLayoutVars>
      </dgm:prSet>
      <dgm:spPr/>
    </dgm:pt>
    <dgm:pt modelId="{0EC02F8C-AFE9-4D61-AF02-73FA23929231}" type="pres">
      <dgm:prSet presAssocID="{043EADE0-F407-4802-98AB-53E63625F8D6}" presName="rootConnector" presStyleLbl="node3" presStyleIdx="9" presStyleCnt="11"/>
      <dgm:spPr/>
    </dgm:pt>
    <dgm:pt modelId="{FB2DD7B2-6F15-4403-8D53-C3000EAA185A}" type="pres">
      <dgm:prSet presAssocID="{043EADE0-F407-4802-98AB-53E63625F8D6}" presName="hierChild4" presStyleCnt="0"/>
      <dgm:spPr/>
    </dgm:pt>
    <dgm:pt modelId="{235EA780-D4AB-4C78-BA6D-139F1CF9DBF8}" type="pres">
      <dgm:prSet presAssocID="{043EADE0-F407-4802-98AB-53E63625F8D6}" presName="hierChild5" presStyleCnt="0"/>
      <dgm:spPr/>
    </dgm:pt>
    <dgm:pt modelId="{9CC8A2DE-546A-4153-B3B6-87AF5C5C18CA}" type="pres">
      <dgm:prSet presAssocID="{D8BABDE9-28BB-46C9-9F69-A8925FDEE668}" presName="Name37" presStyleLbl="parChTrans1D3" presStyleIdx="10" presStyleCnt="11"/>
      <dgm:spPr/>
    </dgm:pt>
    <dgm:pt modelId="{C92FEDD1-DAD4-4A41-ACB3-6AEE93E63863}" type="pres">
      <dgm:prSet presAssocID="{FD2F5BAC-9EFC-4BA7-808C-476ADECB832C}" presName="hierRoot2" presStyleCnt="0">
        <dgm:presLayoutVars>
          <dgm:hierBranch val="init"/>
        </dgm:presLayoutVars>
      </dgm:prSet>
      <dgm:spPr/>
    </dgm:pt>
    <dgm:pt modelId="{CE5C9CC2-0DA9-4140-B64D-3E6F842A8E35}" type="pres">
      <dgm:prSet presAssocID="{FD2F5BAC-9EFC-4BA7-808C-476ADECB832C}" presName="rootComposite" presStyleCnt="0"/>
      <dgm:spPr/>
    </dgm:pt>
    <dgm:pt modelId="{BCEF6970-03D8-46AA-A06A-7A0A4662D924}" type="pres">
      <dgm:prSet presAssocID="{FD2F5BAC-9EFC-4BA7-808C-476ADECB832C}" presName="rootText" presStyleLbl="node3" presStyleIdx="10" presStyleCnt="11">
        <dgm:presLayoutVars>
          <dgm:chPref val="3"/>
        </dgm:presLayoutVars>
      </dgm:prSet>
      <dgm:spPr/>
    </dgm:pt>
    <dgm:pt modelId="{FA983899-1A5B-4EE6-A4CE-93CDCF4CDA31}" type="pres">
      <dgm:prSet presAssocID="{FD2F5BAC-9EFC-4BA7-808C-476ADECB832C}" presName="rootConnector" presStyleLbl="node3" presStyleIdx="10" presStyleCnt="11"/>
      <dgm:spPr/>
    </dgm:pt>
    <dgm:pt modelId="{7D7C357A-514E-4EB0-91F0-7ED13679D1F6}" type="pres">
      <dgm:prSet presAssocID="{FD2F5BAC-9EFC-4BA7-808C-476ADECB832C}" presName="hierChild4" presStyleCnt="0"/>
      <dgm:spPr/>
    </dgm:pt>
    <dgm:pt modelId="{206054B5-94DB-4E6F-AB65-1E9FABE59C6C}" type="pres">
      <dgm:prSet presAssocID="{FD2F5BAC-9EFC-4BA7-808C-476ADECB832C}" presName="hierChild5" presStyleCnt="0"/>
      <dgm:spPr/>
    </dgm:pt>
    <dgm:pt modelId="{D8322AA5-5DBE-44C5-A03F-3842AAEB27AC}" type="pres">
      <dgm:prSet presAssocID="{38946809-CAC0-4516-B4AD-B2E6F05368A1}" presName="hierChild5" presStyleCnt="0"/>
      <dgm:spPr/>
    </dgm:pt>
    <dgm:pt modelId="{D733A139-EF2E-4F9E-99AF-BC7FE3BB507C}" type="pres">
      <dgm:prSet presAssocID="{BFA95238-6053-4518-8B1B-F5E17308A069}" presName="hierChild3" presStyleCnt="0"/>
      <dgm:spPr/>
    </dgm:pt>
  </dgm:ptLst>
  <dgm:cxnLst>
    <dgm:cxn modelId="{6A0B2003-2DA5-4EA4-9D20-57F6BAD7B122}" srcId="{BFA95238-6053-4518-8B1B-F5E17308A069}" destId="{06D48B4E-5000-46F4-A5C2-7ED98602FDB8}" srcOrd="0" destOrd="0" parTransId="{211DB870-A3B6-4CE5-9F1C-45AF0B09339F}" sibTransId="{FDF55164-83D9-4410-AA55-2E1987F17219}"/>
    <dgm:cxn modelId="{8A8E0A05-029C-4007-9F9E-F6458A777E2A}" type="presOf" srcId="{23DF3EDE-38F3-4C8F-9843-DFA4167BAFC7}" destId="{0F2EFF12-9571-4DF8-A3E2-9D3EC6F11260}" srcOrd="1" destOrd="0" presId="urn:microsoft.com/office/officeart/2005/8/layout/orgChart1"/>
    <dgm:cxn modelId="{1294AF05-9942-47DC-B8EC-A021A99732A6}" type="presOf" srcId="{32ADAE09-8135-417C-AEB3-3D9514C94531}" destId="{D3924583-3B5C-4B56-BC8E-72056BD3C876}" srcOrd="0" destOrd="0" presId="urn:microsoft.com/office/officeart/2005/8/layout/orgChart1"/>
    <dgm:cxn modelId="{BADF240C-D838-4CCF-97CA-7A0AE2309ADB}" type="presOf" srcId="{043EADE0-F407-4802-98AB-53E63625F8D6}" destId="{0EC02F8C-AFE9-4D61-AF02-73FA23929231}" srcOrd="1" destOrd="0" presId="urn:microsoft.com/office/officeart/2005/8/layout/orgChart1"/>
    <dgm:cxn modelId="{7EA6640C-A5E8-48C4-8A56-0C4FD045C539}" type="presOf" srcId="{26C95A55-8B63-484E-ABC1-5343E026FEC0}" destId="{7A378C38-013A-4217-B941-67C6251A172D}" srcOrd="0" destOrd="0" presId="urn:microsoft.com/office/officeart/2005/8/layout/orgChart1"/>
    <dgm:cxn modelId="{E316C00F-F0A5-4BDA-B798-FF67CD074FB3}" srcId="{23DF3EDE-38F3-4C8F-9843-DFA4167BAFC7}" destId="{5DB9F401-81F6-4D24-B024-92055FA87DBC}" srcOrd="3" destOrd="0" parTransId="{D761741C-E519-4DA7-A53F-1C0605E10E50}" sibTransId="{7A722BEE-6AF3-421D-A383-C93299229AAC}"/>
    <dgm:cxn modelId="{E0233512-620A-478A-B177-00789AE2BFD4}" srcId="{38946809-CAC0-4516-B4AD-B2E6F05368A1}" destId="{FD2F5BAC-9EFC-4BA7-808C-476ADECB832C}" srcOrd="2" destOrd="0" parTransId="{D8BABDE9-28BB-46C9-9F69-A8925FDEE668}" sibTransId="{549553DE-CF94-4ACA-B77A-2191037612FF}"/>
    <dgm:cxn modelId="{D36B9E17-DC79-4EEB-A552-A184D75F3E1A}" type="presOf" srcId="{8192DA57-16E2-4286-A592-F3908D1DED5C}" destId="{426C2A02-AEFB-4B0F-9E06-922CF706A710}" srcOrd="0" destOrd="0" presId="urn:microsoft.com/office/officeart/2005/8/layout/orgChart1"/>
    <dgm:cxn modelId="{056C2118-C1CD-40BC-A324-2C8C40D2B043}" type="presOf" srcId="{B10376FD-6368-4B9E-9096-0388D8E507C0}" destId="{A5F603E6-855F-4408-B6BE-7E375786F09B}" srcOrd="0" destOrd="0" presId="urn:microsoft.com/office/officeart/2005/8/layout/orgChart1"/>
    <dgm:cxn modelId="{9EFC5020-4DE1-4774-92F6-E1798A8EB60F}" type="presOf" srcId="{8AE4604E-0C9C-40A8-8AAF-11610D8766FB}" destId="{FFCF0181-8D5C-4F30-ACCA-92968342C88B}" srcOrd="0" destOrd="0" presId="urn:microsoft.com/office/officeart/2005/8/layout/orgChart1"/>
    <dgm:cxn modelId="{5ECA6F24-7215-48FE-8EDA-664F8950AEB8}" type="presOf" srcId="{BFA95238-6053-4518-8B1B-F5E17308A069}" destId="{2D432BDD-A1D6-40DA-8C6A-2AF7DB7EC017}" srcOrd="0" destOrd="0" presId="urn:microsoft.com/office/officeart/2005/8/layout/orgChart1"/>
    <dgm:cxn modelId="{FFA3C227-56CC-4B05-A508-8350F12FCC2D}" type="presOf" srcId="{043EADE0-F407-4802-98AB-53E63625F8D6}" destId="{E4C8D85F-B789-4A95-B509-B82C54DDD6AA}" srcOrd="0" destOrd="0" presId="urn:microsoft.com/office/officeart/2005/8/layout/orgChart1"/>
    <dgm:cxn modelId="{CA6E722C-E964-419B-B74D-E8295A56DB5D}" type="presOf" srcId="{0542B761-1CEB-4D6F-86C0-3DB2E4647F7A}" destId="{012A5200-4F56-4CAC-B421-C7009FE59C8D}" srcOrd="1" destOrd="0" presId="urn:microsoft.com/office/officeart/2005/8/layout/orgChart1"/>
    <dgm:cxn modelId="{3561B431-29B6-410F-8E77-D3AA3D12B7BC}" type="presOf" srcId="{BFA95238-6053-4518-8B1B-F5E17308A069}" destId="{27A73FCA-018D-4287-AC1A-3E28F07B8EC2}" srcOrd="1" destOrd="0" presId="urn:microsoft.com/office/officeart/2005/8/layout/orgChart1"/>
    <dgm:cxn modelId="{3C99F431-97D2-42FE-B63C-DAB064BEC743}" srcId="{75831A4A-FEA0-495E-B6F0-BF5E317E2C02}" destId="{45EDC758-A691-4772-BD43-6245E82B80E2}" srcOrd="0" destOrd="0" parTransId="{21524FB1-3E9D-4E0F-A08C-08F66216322F}" sibTransId="{9D0C8A10-10CA-467B-8E12-4831C54CDDED}"/>
    <dgm:cxn modelId="{BCFA5132-944A-4658-A442-3607B06509C4}" type="presOf" srcId="{E97C0E03-AD38-4B76-AF6B-B1E23FA7D75C}" destId="{80359897-B4A2-4E6F-9F49-76AC89A819AC}" srcOrd="1" destOrd="0" presId="urn:microsoft.com/office/officeart/2005/8/layout/orgChart1"/>
    <dgm:cxn modelId="{E98C8A34-0DA1-4C23-AF73-C80C3CAFE5B6}" type="presOf" srcId="{45EDC758-A691-4772-BD43-6245E82B80E2}" destId="{66C88322-1BD5-418B-AA6A-CA94E17899BF}" srcOrd="1" destOrd="0" presId="urn:microsoft.com/office/officeart/2005/8/layout/orgChart1"/>
    <dgm:cxn modelId="{F854C834-9A5A-4C25-882E-E84A6A498E2D}" type="presOf" srcId="{2D999F45-18AD-4A90-95E2-EEA57141D37B}" destId="{CF0CD9C6-0D3E-43BC-BD49-413E6458F816}" srcOrd="0" destOrd="0" presId="urn:microsoft.com/office/officeart/2005/8/layout/orgChart1"/>
    <dgm:cxn modelId="{F2BB1339-4E14-4234-B4AF-ACA6E103E3AF}" type="presOf" srcId="{341BAE9D-0834-4DEA-80F3-015EBEFA25C0}" destId="{6C1714FA-424B-4831-81B7-B55C1E4B1369}" srcOrd="0" destOrd="0" presId="urn:microsoft.com/office/officeart/2005/8/layout/orgChart1"/>
    <dgm:cxn modelId="{75F4923D-7B1B-427A-A6E6-B45E9807DC8D}" type="presOf" srcId="{D8BABDE9-28BB-46C9-9F69-A8925FDEE668}" destId="{9CC8A2DE-546A-4153-B3B6-87AF5C5C18CA}" srcOrd="0" destOrd="0" presId="urn:microsoft.com/office/officeart/2005/8/layout/orgChart1"/>
    <dgm:cxn modelId="{1CD4375C-C3B6-4AB5-9138-14401AA04FBF}" type="presOf" srcId="{38946809-CAC0-4516-B4AD-B2E6F05368A1}" destId="{1EFA0766-4088-4ACA-8D67-BF245B13C2B9}" srcOrd="1" destOrd="0" presId="urn:microsoft.com/office/officeart/2005/8/layout/orgChart1"/>
    <dgm:cxn modelId="{91E7C95D-CF7F-465F-A327-80F7909AD66E}" srcId="{23DF3EDE-38F3-4C8F-9843-DFA4167BAFC7}" destId="{E7E5A92E-E0AA-463D-B376-867C8125A8FA}" srcOrd="2" destOrd="0" parTransId="{E919C417-C7BD-4A9A-A9B6-A500D732C30F}" sibTransId="{BC5C3972-EBCF-4401-9DDD-C482A6BD540B}"/>
    <dgm:cxn modelId="{A128CD5E-35F3-4754-A17C-901614874AA6}" type="presOf" srcId="{45EDC758-A691-4772-BD43-6245E82B80E2}" destId="{1B3F4D97-F5DF-4EA9-A33B-EE015C482CB3}" srcOrd="0" destOrd="0" presId="urn:microsoft.com/office/officeart/2005/8/layout/orgChart1"/>
    <dgm:cxn modelId="{EB687341-660F-4E26-86AF-D95FA0403C9D}" type="presOf" srcId="{73EB5990-45CE-444D-B163-B09C2925B6AF}" destId="{FDD6F78D-132F-4C70-B996-5094FAA23BA4}" srcOrd="0" destOrd="0" presId="urn:microsoft.com/office/officeart/2005/8/layout/orgChart1"/>
    <dgm:cxn modelId="{B94AC942-46AF-4F8F-BB61-A1C68DDA8086}" type="presOf" srcId="{127F2149-D573-4441-82B8-F77F375B298E}" destId="{D5050C5A-BBA3-4D81-820B-0C7A69DDD890}" srcOrd="0" destOrd="0" presId="urn:microsoft.com/office/officeart/2005/8/layout/orgChart1"/>
    <dgm:cxn modelId="{4E5A8443-9011-4CC7-B675-142D25FC2B0C}" type="presOf" srcId="{086B63B3-2B5F-46F2-8AC1-B2747C7FDC19}" destId="{1A08615E-A3FE-46F7-AC0D-7CED8F7DE944}" srcOrd="0" destOrd="0" presId="urn:microsoft.com/office/officeart/2005/8/layout/orgChart1"/>
    <dgm:cxn modelId="{89815144-5B10-4545-940B-62DCF1EC5D9A}" srcId="{23DF3EDE-38F3-4C8F-9843-DFA4167BAFC7}" destId="{E2314439-AE14-4690-BDFC-6D9220FFF61F}" srcOrd="1" destOrd="0" parTransId="{8192DA57-16E2-4286-A592-F3908D1DED5C}" sibTransId="{87F87E83-3E8D-44D2-B29E-41D7A35B185B}"/>
    <dgm:cxn modelId="{DBA44845-0DB9-4345-BA7E-7471A9969388}" type="presOf" srcId="{FD2F5BAC-9EFC-4BA7-808C-476ADECB832C}" destId="{BCEF6970-03D8-46AA-A06A-7A0A4662D924}" srcOrd="0" destOrd="0" presId="urn:microsoft.com/office/officeart/2005/8/layout/orgChart1"/>
    <dgm:cxn modelId="{747CE067-8C17-408A-8AD9-970F8FDCA58B}" type="presOf" srcId="{75831A4A-FEA0-495E-B6F0-BF5E317E2C02}" destId="{514833F1-2A84-4995-BC9E-B7F47E8A857D}" srcOrd="1" destOrd="0" presId="urn:microsoft.com/office/officeart/2005/8/layout/orgChart1"/>
    <dgm:cxn modelId="{B0C6FC67-EFFA-4ACB-8744-B6ED532D6962}" srcId="{23DF3EDE-38F3-4C8F-9843-DFA4167BAFC7}" destId="{0542B761-1CEB-4D6F-86C0-3DB2E4647F7A}" srcOrd="4" destOrd="0" parTransId="{086B63B3-2B5F-46F2-8AC1-B2747C7FDC19}" sibTransId="{D3D5249A-373D-4C79-A1DE-8C24458ADCB5}"/>
    <dgm:cxn modelId="{F16AC04A-E566-4984-9A9D-0891DBDB27CD}" type="presOf" srcId="{06D48B4E-5000-46F4-A5C2-7ED98602FDB8}" destId="{F3C6E062-2D8B-42A6-BDF7-01B77931CAC1}" srcOrd="0" destOrd="0" presId="urn:microsoft.com/office/officeart/2005/8/layout/orgChart1"/>
    <dgm:cxn modelId="{B89C4B6B-1EBE-4195-8D73-F6D7B05CB847}" type="presOf" srcId="{FDC5AB3E-8846-44B5-95C0-BC482950D206}" destId="{0A827815-4D14-4353-BDEB-2B090F471C88}" srcOrd="0" destOrd="0" presId="urn:microsoft.com/office/officeart/2005/8/layout/orgChart1"/>
    <dgm:cxn modelId="{CF8DE96C-E354-4EC0-829B-38CEA11BA368}" type="presOf" srcId="{E7E5A92E-E0AA-463D-B376-867C8125A8FA}" destId="{6BF27A5A-9C6B-4172-A98A-003074077DB5}" srcOrd="0" destOrd="0" presId="urn:microsoft.com/office/officeart/2005/8/layout/orgChart1"/>
    <dgm:cxn modelId="{225A8B52-CE34-4398-95AA-3894435C8BA4}" srcId="{75831A4A-FEA0-495E-B6F0-BF5E317E2C02}" destId="{B10376FD-6368-4B9E-9096-0388D8E507C0}" srcOrd="1" destOrd="0" parTransId="{8AE4604E-0C9C-40A8-8AAF-11610D8766FB}" sibTransId="{3B8AC5C5-0C92-4A57-9D91-3C5676620E88}"/>
    <dgm:cxn modelId="{104DAB73-E2D5-45F8-A3B2-56AAEF39B79D}" type="presOf" srcId="{96974A64-ED1D-4D00-BC20-080502DEF1B3}" destId="{FCD45116-260D-40D5-AC0E-1B7AECCC6AFE}" srcOrd="0" destOrd="0" presId="urn:microsoft.com/office/officeart/2005/8/layout/orgChart1"/>
    <dgm:cxn modelId="{4D2CF254-5ADB-43E1-BFCF-108F6732406B}" srcId="{23DF3EDE-38F3-4C8F-9843-DFA4167BAFC7}" destId="{2D999F45-18AD-4A90-95E2-EEA57141D37B}" srcOrd="0" destOrd="0" parTransId="{894C1AD9-57A8-4750-BA2A-D21FCD684545}" sibTransId="{48407195-AAC5-4F64-BE73-80C8612B2E8D}"/>
    <dgm:cxn modelId="{E4BA1858-043B-4CD1-8746-A4D096491BA6}" type="presOf" srcId="{D761741C-E519-4DA7-A53F-1C0605E10E50}" destId="{46DAF357-E1A0-4FA7-8A15-8833026F911E}" srcOrd="0" destOrd="0" presId="urn:microsoft.com/office/officeart/2005/8/layout/orgChart1"/>
    <dgm:cxn modelId="{167A075A-7A7C-423C-8AF9-CFCFCB527B98}" srcId="{32ADAE09-8135-417C-AEB3-3D9514C94531}" destId="{BFA95238-6053-4518-8B1B-F5E17308A069}" srcOrd="0" destOrd="0" parTransId="{EAEC8E6A-D3EF-428B-9D6C-9F85789BF836}" sibTransId="{92432ACA-E5CA-4C98-A31C-D0FB7E2DA816}"/>
    <dgm:cxn modelId="{AE5C6B7F-9B1C-44AF-9234-A9654862C2F7}" srcId="{BFA95238-6053-4518-8B1B-F5E17308A069}" destId="{E97C0E03-AD38-4B76-AF6B-B1E23FA7D75C}" srcOrd="1" destOrd="0" parTransId="{11642804-C275-41A7-B274-A0857F96A879}" sibTransId="{F62D9C0B-9216-4C68-8B39-B348615D3686}"/>
    <dgm:cxn modelId="{30721C81-68FA-4709-9339-D3C7B98D165B}" type="presOf" srcId="{F2CAE924-9233-4792-A122-D1A72A253790}" destId="{AFC5B7EB-1C24-4037-9F42-69DDC28BB439}" srcOrd="0" destOrd="0" presId="urn:microsoft.com/office/officeart/2005/8/layout/orgChart1"/>
    <dgm:cxn modelId="{71CA2584-EDFC-4A25-BE7E-35F145888C1B}" type="presOf" srcId="{0786E616-1CA6-43A8-AEE9-1281333BDABC}" destId="{1BA7AE03-2981-4CC0-81FD-EF5343CF64D9}" srcOrd="0" destOrd="0" presId="urn:microsoft.com/office/officeart/2005/8/layout/orgChart1"/>
    <dgm:cxn modelId="{36F5A084-4A17-4FB6-9B79-F63F81A3E807}" type="presOf" srcId="{FD2F5BAC-9EFC-4BA7-808C-476ADECB832C}" destId="{FA983899-1A5B-4EE6-A4CE-93CDCF4CDA31}" srcOrd="1" destOrd="0" presId="urn:microsoft.com/office/officeart/2005/8/layout/orgChart1"/>
    <dgm:cxn modelId="{51F41C88-57B5-4779-9C0C-8C15F407BB20}" type="presOf" srcId="{E919C417-C7BD-4A9A-A9B6-A500D732C30F}" destId="{FD4EE062-D919-4036-8EF7-C00CFB97D85D}" srcOrd="0" destOrd="0" presId="urn:microsoft.com/office/officeart/2005/8/layout/orgChart1"/>
    <dgm:cxn modelId="{15F04B8E-58A6-492B-A266-4B16BFBD2890}" type="presOf" srcId="{2D999F45-18AD-4A90-95E2-EEA57141D37B}" destId="{0CAEEF4D-51C7-4948-982D-B38501412527}" srcOrd="1" destOrd="0" presId="urn:microsoft.com/office/officeart/2005/8/layout/orgChart1"/>
    <dgm:cxn modelId="{2A171C94-7068-4ADA-A44F-330064E74274}" srcId="{BFA95238-6053-4518-8B1B-F5E17308A069}" destId="{75831A4A-FEA0-495E-B6F0-BF5E317E2C02}" srcOrd="2" destOrd="0" parTransId="{127F2149-D573-4441-82B8-F77F375B298E}" sibTransId="{6AC196A6-AA1C-48B2-A333-CC7E7E364925}"/>
    <dgm:cxn modelId="{95D84495-6E9E-409C-9F99-DA6BBBF3BF80}" srcId="{BFA95238-6053-4518-8B1B-F5E17308A069}" destId="{38946809-CAC0-4516-B4AD-B2E6F05368A1}" srcOrd="4" destOrd="0" parTransId="{FDC5AB3E-8846-44B5-95C0-BC482950D206}" sibTransId="{BF50D95D-FAFA-4574-845C-3629E67E3D78}"/>
    <dgm:cxn modelId="{15489D97-9056-4B07-BE8D-B846CB0B7712}" type="presOf" srcId="{75831A4A-FEA0-495E-B6F0-BF5E317E2C02}" destId="{5C784167-DC2F-4F6B-8BD9-3FD874C31FEA}" srcOrd="0" destOrd="0" presId="urn:microsoft.com/office/officeart/2005/8/layout/orgChart1"/>
    <dgm:cxn modelId="{4A78329A-DD32-44C8-BFE7-4C0E3DF4B3C2}" type="presOf" srcId="{21524FB1-3E9D-4E0F-A08C-08F66216322F}" destId="{A48906EA-8F4A-4C53-9B96-36E1772D0D53}" srcOrd="0" destOrd="0" presId="urn:microsoft.com/office/officeart/2005/8/layout/orgChart1"/>
    <dgm:cxn modelId="{67D7AB9B-7B9B-4D35-88D5-6AA49D6EB402}" type="presOf" srcId="{211DB870-A3B6-4CE5-9F1C-45AF0B09339F}" destId="{E7E109ED-4F40-49FC-8106-2ED71AAA3EC6}" srcOrd="0" destOrd="0" presId="urn:microsoft.com/office/officeart/2005/8/layout/orgChart1"/>
    <dgm:cxn modelId="{96FFFAA0-3D93-403E-A8B5-F52C90A12963}" srcId="{75831A4A-FEA0-495E-B6F0-BF5E317E2C02}" destId="{0786E616-1CA6-43A8-AEE9-1281333BDABC}" srcOrd="2" destOrd="0" parTransId="{341BAE9D-0834-4DEA-80F3-015EBEFA25C0}" sibTransId="{5E1690CA-5CBB-4285-BDFC-DF42A8596F4D}"/>
    <dgm:cxn modelId="{65C7FDA7-FFE7-4F76-830D-C93ED48D5DFC}" type="presOf" srcId="{894C1AD9-57A8-4750-BA2A-D21FCD684545}" destId="{5C249127-1299-472E-A966-5CE99B422020}" srcOrd="0" destOrd="0" presId="urn:microsoft.com/office/officeart/2005/8/layout/orgChart1"/>
    <dgm:cxn modelId="{4B279EAA-2575-42F2-B742-40CBBA66E2FC}" type="presOf" srcId="{5DB9F401-81F6-4D24-B024-92055FA87DBC}" destId="{3230BEC2-F8FC-4C19-997C-3AB5DD586E9A}" srcOrd="0" destOrd="0" presId="urn:microsoft.com/office/officeart/2005/8/layout/orgChart1"/>
    <dgm:cxn modelId="{8C619DC4-7701-4850-8586-99032FE041F1}" type="presOf" srcId="{E2314439-AE14-4690-BDFC-6D9220FFF61F}" destId="{050FEDAD-E02A-4275-9A78-0680BEB244A6}" srcOrd="1" destOrd="0" presId="urn:microsoft.com/office/officeart/2005/8/layout/orgChart1"/>
    <dgm:cxn modelId="{1490F3CB-DAAE-4057-8AFC-729FFC6BBBBB}" type="presOf" srcId="{06D48B4E-5000-46F4-A5C2-7ED98602FDB8}" destId="{3EA11933-4D07-4D3A-8279-F492A7587DB4}" srcOrd="1" destOrd="0" presId="urn:microsoft.com/office/officeart/2005/8/layout/orgChart1"/>
    <dgm:cxn modelId="{8558DDCD-89A9-473A-ABA3-38A90ED36563}" type="presOf" srcId="{E7E5A92E-E0AA-463D-B376-867C8125A8FA}" destId="{79C073A0-5C4B-4055-9AF9-A7241443FF67}" srcOrd="1" destOrd="0" presId="urn:microsoft.com/office/officeart/2005/8/layout/orgChart1"/>
    <dgm:cxn modelId="{038EE2D4-5B6B-4D2E-A867-6C4D70FEF236}" type="presOf" srcId="{11642804-C275-41A7-B274-A0857F96A879}" destId="{98770C21-18D4-49D4-9ECA-6E9E172039FA}" srcOrd="0" destOrd="0" presId="urn:microsoft.com/office/officeart/2005/8/layout/orgChart1"/>
    <dgm:cxn modelId="{6CE7E3E0-488E-4880-A591-D716684F9D79}" type="presOf" srcId="{0786E616-1CA6-43A8-AEE9-1281333BDABC}" destId="{D0390005-0B34-4B8E-8B0E-A3FBB323BFCE}" srcOrd="1" destOrd="0" presId="urn:microsoft.com/office/officeart/2005/8/layout/orgChart1"/>
    <dgm:cxn modelId="{999850E1-BCFF-4B70-9F09-085CD20807FA}" type="presOf" srcId="{5DB9F401-81F6-4D24-B024-92055FA87DBC}" destId="{5E634822-7D90-4D49-96DD-28F3FD0274F0}" srcOrd="1" destOrd="0" presId="urn:microsoft.com/office/officeart/2005/8/layout/orgChart1"/>
    <dgm:cxn modelId="{DA1AB2E2-90B7-4EFA-8E9A-C1554092A60F}" type="presOf" srcId="{23DF3EDE-38F3-4C8F-9843-DFA4167BAFC7}" destId="{E2A04D14-E42F-46F1-A691-3CB2EB8F246D}" srcOrd="0" destOrd="0" presId="urn:microsoft.com/office/officeart/2005/8/layout/orgChart1"/>
    <dgm:cxn modelId="{B884B3E9-D435-4D9B-9569-0CE93D3DDDD6}" type="presOf" srcId="{73EB5990-45CE-444D-B163-B09C2925B6AF}" destId="{84520875-4420-47D5-BB37-23970B5BE4B7}" srcOrd="1" destOrd="0" presId="urn:microsoft.com/office/officeart/2005/8/layout/orgChart1"/>
    <dgm:cxn modelId="{B28610EB-E232-492F-9899-010E8109CBAB}" type="presOf" srcId="{E97C0E03-AD38-4B76-AF6B-B1E23FA7D75C}" destId="{E3B581E0-F2A0-4F27-94E5-C1C3695D2DD8}" srcOrd="0" destOrd="0" presId="urn:microsoft.com/office/officeart/2005/8/layout/orgChart1"/>
    <dgm:cxn modelId="{D37BA5ED-F39C-4B11-B6BE-A082C31CA53B}" type="presOf" srcId="{E2314439-AE14-4690-BDFC-6D9220FFF61F}" destId="{AC86A5F0-49C6-4F43-A3FD-6DC4A44DA3D3}" srcOrd="0" destOrd="0" presId="urn:microsoft.com/office/officeart/2005/8/layout/orgChart1"/>
    <dgm:cxn modelId="{D827CAEE-C037-45B8-B14C-D800A6931B66}" srcId="{38946809-CAC0-4516-B4AD-B2E6F05368A1}" destId="{043EADE0-F407-4802-98AB-53E63625F8D6}" srcOrd="1" destOrd="0" parTransId="{96974A64-ED1D-4D00-BC20-080502DEF1B3}" sibTransId="{39D61FC4-A4F6-4FF0-8940-F22C465A3F5F}"/>
    <dgm:cxn modelId="{BD9463F1-D412-4D60-8B81-A9AF5392D13E}" type="presOf" srcId="{38946809-CAC0-4516-B4AD-B2E6F05368A1}" destId="{6AFFA581-EE6C-44C8-802F-020559906130}" srcOrd="0" destOrd="0" presId="urn:microsoft.com/office/officeart/2005/8/layout/orgChart1"/>
    <dgm:cxn modelId="{2A5ED0F1-1E9A-4B60-8EFA-01A9844E908D}" srcId="{BFA95238-6053-4518-8B1B-F5E17308A069}" destId="{23DF3EDE-38F3-4C8F-9843-DFA4167BAFC7}" srcOrd="3" destOrd="0" parTransId="{F2CAE924-9233-4792-A122-D1A72A253790}" sibTransId="{3208DA02-A6CF-4D65-92D5-032915237A52}"/>
    <dgm:cxn modelId="{7C6B3EF9-6002-4CE2-BC7A-8873B5026C97}" type="presOf" srcId="{B10376FD-6368-4B9E-9096-0388D8E507C0}" destId="{6C314D8E-61A7-422F-BC9E-9AB6471EBF2A}" srcOrd="1" destOrd="0" presId="urn:microsoft.com/office/officeart/2005/8/layout/orgChart1"/>
    <dgm:cxn modelId="{801CA6FC-EED0-4DB6-B0BB-AA05E50E96F1}" srcId="{38946809-CAC0-4516-B4AD-B2E6F05368A1}" destId="{73EB5990-45CE-444D-B163-B09C2925B6AF}" srcOrd="0" destOrd="0" parTransId="{26C95A55-8B63-484E-ABC1-5343E026FEC0}" sibTransId="{F91C360F-9B39-465C-AADD-8EEFB31E553A}"/>
    <dgm:cxn modelId="{F80A15FE-7E08-4C2F-83F9-4188AE8AC14F}" type="presOf" srcId="{0542B761-1CEB-4D6F-86C0-3DB2E4647F7A}" destId="{0A0BD00D-58D4-4270-B0BE-4D5BD282D3A0}" srcOrd="0" destOrd="0" presId="urn:microsoft.com/office/officeart/2005/8/layout/orgChart1"/>
    <dgm:cxn modelId="{D10E2C88-A058-480A-AA1C-5C3EFEFB5B2F}" type="presParOf" srcId="{D3924583-3B5C-4B56-BC8E-72056BD3C876}" destId="{1328226E-032A-4F51-B4D9-B6F8498F962F}" srcOrd="0" destOrd="0" presId="urn:microsoft.com/office/officeart/2005/8/layout/orgChart1"/>
    <dgm:cxn modelId="{60305C87-BF0F-47A2-8EC3-2BE6661B0D8B}" type="presParOf" srcId="{1328226E-032A-4F51-B4D9-B6F8498F962F}" destId="{6AA55947-C00A-425F-9A35-AFB1BC4B9378}" srcOrd="0" destOrd="0" presId="urn:microsoft.com/office/officeart/2005/8/layout/orgChart1"/>
    <dgm:cxn modelId="{8C90F49F-2396-49BE-888C-CF3AA210B89C}" type="presParOf" srcId="{6AA55947-C00A-425F-9A35-AFB1BC4B9378}" destId="{2D432BDD-A1D6-40DA-8C6A-2AF7DB7EC017}" srcOrd="0" destOrd="0" presId="urn:microsoft.com/office/officeart/2005/8/layout/orgChart1"/>
    <dgm:cxn modelId="{EA2CE4F1-7843-4D58-B2A7-C6CF23390FBA}" type="presParOf" srcId="{6AA55947-C00A-425F-9A35-AFB1BC4B9378}" destId="{27A73FCA-018D-4287-AC1A-3E28F07B8EC2}" srcOrd="1" destOrd="0" presId="urn:microsoft.com/office/officeart/2005/8/layout/orgChart1"/>
    <dgm:cxn modelId="{C2CB16FB-5178-4FF5-91E3-7AD384A428F5}" type="presParOf" srcId="{1328226E-032A-4F51-B4D9-B6F8498F962F}" destId="{CEB30797-B19C-463B-9844-4E8083C4303F}" srcOrd="1" destOrd="0" presId="urn:microsoft.com/office/officeart/2005/8/layout/orgChart1"/>
    <dgm:cxn modelId="{6333ACA0-1CCD-441F-9142-3D852B4A7BF8}" type="presParOf" srcId="{CEB30797-B19C-463B-9844-4E8083C4303F}" destId="{E7E109ED-4F40-49FC-8106-2ED71AAA3EC6}" srcOrd="0" destOrd="0" presId="urn:microsoft.com/office/officeart/2005/8/layout/orgChart1"/>
    <dgm:cxn modelId="{3BAB7037-1F80-4C0B-A649-DEDB4EA422F1}" type="presParOf" srcId="{CEB30797-B19C-463B-9844-4E8083C4303F}" destId="{CDF04866-5570-4B1D-942A-7405DC0C704D}" srcOrd="1" destOrd="0" presId="urn:microsoft.com/office/officeart/2005/8/layout/orgChart1"/>
    <dgm:cxn modelId="{53D5E2BD-D8B1-4895-B8BB-BAB437741946}" type="presParOf" srcId="{CDF04866-5570-4B1D-942A-7405DC0C704D}" destId="{8944D7EB-FF02-44F9-BA9F-47CD36DD1353}" srcOrd="0" destOrd="0" presId="urn:microsoft.com/office/officeart/2005/8/layout/orgChart1"/>
    <dgm:cxn modelId="{276D2927-FC1C-4C81-BB59-B52E840895FC}" type="presParOf" srcId="{8944D7EB-FF02-44F9-BA9F-47CD36DD1353}" destId="{F3C6E062-2D8B-42A6-BDF7-01B77931CAC1}" srcOrd="0" destOrd="0" presId="urn:microsoft.com/office/officeart/2005/8/layout/orgChart1"/>
    <dgm:cxn modelId="{FCA05F96-0114-4082-BB19-7297B9DF0370}" type="presParOf" srcId="{8944D7EB-FF02-44F9-BA9F-47CD36DD1353}" destId="{3EA11933-4D07-4D3A-8279-F492A7587DB4}" srcOrd="1" destOrd="0" presId="urn:microsoft.com/office/officeart/2005/8/layout/orgChart1"/>
    <dgm:cxn modelId="{DE27C997-092C-414D-B0C3-B7A000026F5C}" type="presParOf" srcId="{CDF04866-5570-4B1D-942A-7405DC0C704D}" destId="{9CF3FC26-C491-45BA-B5F1-6F90D46FC75B}" srcOrd="1" destOrd="0" presId="urn:microsoft.com/office/officeart/2005/8/layout/orgChart1"/>
    <dgm:cxn modelId="{E3DC0216-5E51-4D88-AB49-4B1C1FDDA384}" type="presParOf" srcId="{CDF04866-5570-4B1D-942A-7405DC0C704D}" destId="{3D2EA382-AE32-48D1-AD88-B324B9D3C2EE}" srcOrd="2" destOrd="0" presId="urn:microsoft.com/office/officeart/2005/8/layout/orgChart1"/>
    <dgm:cxn modelId="{71A26429-ED14-4D33-89B5-2C705039FF84}" type="presParOf" srcId="{CEB30797-B19C-463B-9844-4E8083C4303F}" destId="{98770C21-18D4-49D4-9ECA-6E9E172039FA}" srcOrd="2" destOrd="0" presId="urn:microsoft.com/office/officeart/2005/8/layout/orgChart1"/>
    <dgm:cxn modelId="{DEE089B0-1713-457E-B7C8-C7A9CF0405CD}" type="presParOf" srcId="{CEB30797-B19C-463B-9844-4E8083C4303F}" destId="{AF3732BF-D7CB-49F0-84BA-84DC7AC83390}" srcOrd="3" destOrd="0" presId="urn:microsoft.com/office/officeart/2005/8/layout/orgChart1"/>
    <dgm:cxn modelId="{B5B19381-3AD3-4B18-94EE-F52FCC5C2760}" type="presParOf" srcId="{AF3732BF-D7CB-49F0-84BA-84DC7AC83390}" destId="{6B4D825D-CAA3-41F4-9BD5-1CA02DF78051}" srcOrd="0" destOrd="0" presId="urn:microsoft.com/office/officeart/2005/8/layout/orgChart1"/>
    <dgm:cxn modelId="{C90C8FC4-27B2-4FAA-8F47-BCBC2774872F}" type="presParOf" srcId="{6B4D825D-CAA3-41F4-9BD5-1CA02DF78051}" destId="{E3B581E0-F2A0-4F27-94E5-C1C3695D2DD8}" srcOrd="0" destOrd="0" presId="urn:microsoft.com/office/officeart/2005/8/layout/orgChart1"/>
    <dgm:cxn modelId="{CB10BD94-DE3A-4F8A-9B47-A16873BF2A44}" type="presParOf" srcId="{6B4D825D-CAA3-41F4-9BD5-1CA02DF78051}" destId="{80359897-B4A2-4E6F-9F49-76AC89A819AC}" srcOrd="1" destOrd="0" presId="urn:microsoft.com/office/officeart/2005/8/layout/orgChart1"/>
    <dgm:cxn modelId="{3A0F455B-8A4D-435C-8B17-83D012A31EE7}" type="presParOf" srcId="{AF3732BF-D7CB-49F0-84BA-84DC7AC83390}" destId="{7F240592-B9F3-4C2F-B391-B1C73AA9ACF5}" srcOrd="1" destOrd="0" presId="urn:microsoft.com/office/officeart/2005/8/layout/orgChart1"/>
    <dgm:cxn modelId="{54D3513B-27C8-4110-96E5-30D86849EC78}" type="presParOf" srcId="{AF3732BF-D7CB-49F0-84BA-84DC7AC83390}" destId="{E74D1C43-4177-4761-9A1C-ABCC968BBEE9}" srcOrd="2" destOrd="0" presId="urn:microsoft.com/office/officeart/2005/8/layout/orgChart1"/>
    <dgm:cxn modelId="{99DECF7D-C728-4952-9B49-EEF3BFA81BE2}" type="presParOf" srcId="{CEB30797-B19C-463B-9844-4E8083C4303F}" destId="{D5050C5A-BBA3-4D81-820B-0C7A69DDD890}" srcOrd="4" destOrd="0" presId="urn:microsoft.com/office/officeart/2005/8/layout/orgChart1"/>
    <dgm:cxn modelId="{1C600B58-9A91-4707-A99C-25B5DDD8D269}" type="presParOf" srcId="{CEB30797-B19C-463B-9844-4E8083C4303F}" destId="{EDDE3784-25C3-43D6-8159-4676E6B237FA}" srcOrd="5" destOrd="0" presId="urn:microsoft.com/office/officeart/2005/8/layout/orgChart1"/>
    <dgm:cxn modelId="{BB221C3B-79CE-4CD2-8EDA-5E68BEC09A3F}" type="presParOf" srcId="{EDDE3784-25C3-43D6-8159-4676E6B237FA}" destId="{3B0E730E-4073-4622-85B8-883E9083EFBE}" srcOrd="0" destOrd="0" presId="urn:microsoft.com/office/officeart/2005/8/layout/orgChart1"/>
    <dgm:cxn modelId="{33335670-CB8B-4726-AF93-8EB819533701}" type="presParOf" srcId="{3B0E730E-4073-4622-85B8-883E9083EFBE}" destId="{5C784167-DC2F-4F6B-8BD9-3FD874C31FEA}" srcOrd="0" destOrd="0" presId="urn:microsoft.com/office/officeart/2005/8/layout/orgChart1"/>
    <dgm:cxn modelId="{78B1FD7D-04B9-421B-8CE7-E62E8A4565C4}" type="presParOf" srcId="{3B0E730E-4073-4622-85B8-883E9083EFBE}" destId="{514833F1-2A84-4995-BC9E-B7F47E8A857D}" srcOrd="1" destOrd="0" presId="urn:microsoft.com/office/officeart/2005/8/layout/orgChart1"/>
    <dgm:cxn modelId="{21ACB87B-44FE-46FA-B767-87E5B9D052C6}" type="presParOf" srcId="{EDDE3784-25C3-43D6-8159-4676E6B237FA}" destId="{5F8900F3-C755-4C34-A00A-D8764EDCBEE4}" srcOrd="1" destOrd="0" presId="urn:microsoft.com/office/officeart/2005/8/layout/orgChart1"/>
    <dgm:cxn modelId="{DCA4BD3E-0743-4971-804B-7A7AFAF054BE}" type="presParOf" srcId="{5F8900F3-C755-4C34-A00A-D8764EDCBEE4}" destId="{A48906EA-8F4A-4C53-9B96-36E1772D0D53}" srcOrd="0" destOrd="0" presId="urn:microsoft.com/office/officeart/2005/8/layout/orgChart1"/>
    <dgm:cxn modelId="{CFABD33C-CE86-4FED-BD74-539803EAC885}" type="presParOf" srcId="{5F8900F3-C755-4C34-A00A-D8764EDCBEE4}" destId="{A6130391-279C-4587-84C3-A1A20AC9A68B}" srcOrd="1" destOrd="0" presId="urn:microsoft.com/office/officeart/2005/8/layout/orgChart1"/>
    <dgm:cxn modelId="{625C6A5E-7E52-41F9-A542-1EE9E48E0B4C}" type="presParOf" srcId="{A6130391-279C-4587-84C3-A1A20AC9A68B}" destId="{1F81ABC7-792D-4E91-9562-FF17B7C00B0B}" srcOrd="0" destOrd="0" presId="urn:microsoft.com/office/officeart/2005/8/layout/orgChart1"/>
    <dgm:cxn modelId="{9D3E29F3-79C9-4A07-9436-9B56C22DF6BC}" type="presParOf" srcId="{1F81ABC7-792D-4E91-9562-FF17B7C00B0B}" destId="{1B3F4D97-F5DF-4EA9-A33B-EE015C482CB3}" srcOrd="0" destOrd="0" presId="urn:microsoft.com/office/officeart/2005/8/layout/orgChart1"/>
    <dgm:cxn modelId="{35AFFA55-FE44-406F-98EA-D1385F00590A}" type="presParOf" srcId="{1F81ABC7-792D-4E91-9562-FF17B7C00B0B}" destId="{66C88322-1BD5-418B-AA6A-CA94E17899BF}" srcOrd="1" destOrd="0" presId="urn:microsoft.com/office/officeart/2005/8/layout/orgChart1"/>
    <dgm:cxn modelId="{BEC3A6FE-3ED0-4068-8CBC-61B2E06729C1}" type="presParOf" srcId="{A6130391-279C-4587-84C3-A1A20AC9A68B}" destId="{B03055C0-755D-4BAF-86AE-1A516A59E2C0}" srcOrd="1" destOrd="0" presId="urn:microsoft.com/office/officeart/2005/8/layout/orgChart1"/>
    <dgm:cxn modelId="{D72C0FB9-D807-4E86-839C-E0DEF24E7514}" type="presParOf" srcId="{A6130391-279C-4587-84C3-A1A20AC9A68B}" destId="{2DD34633-8866-450B-AD1C-4F8AE832D51E}" srcOrd="2" destOrd="0" presId="urn:microsoft.com/office/officeart/2005/8/layout/orgChart1"/>
    <dgm:cxn modelId="{C5253104-7C57-4AED-901F-31C388A6653C}" type="presParOf" srcId="{5F8900F3-C755-4C34-A00A-D8764EDCBEE4}" destId="{FFCF0181-8D5C-4F30-ACCA-92968342C88B}" srcOrd="2" destOrd="0" presId="urn:microsoft.com/office/officeart/2005/8/layout/orgChart1"/>
    <dgm:cxn modelId="{9CE52E98-7BFA-42A5-86DF-0093B107D3F9}" type="presParOf" srcId="{5F8900F3-C755-4C34-A00A-D8764EDCBEE4}" destId="{FA71C057-DB2F-4858-94BA-16D6E2D9042E}" srcOrd="3" destOrd="0" presId="urn:microsoft.com/office/officeart/2005/8/layout/orgChart1"/>
    <dgm:cxn modelId="{F900107A-7A7D-4989-B354-179C76EF4FA5}" type="presParOf" srcId="{FA71C057-DB2F-4858-94BA-16D6E2D9042E}" destId="{8099B8FD-6123-451D-9B71-8057CB1DB7BF}" srcOrd="0" destOrd="0" presId="urn:microsoft.com/office/officeart/2005/8/layout/orgChart1"/>
    <dgm:cxn modelId="{6CBBE8F9-B10B-4973-B260-5C0D8602EA82}" type="presParOf" srcId="{8099B8FD-6123-451D-9B71-8057CB1DB7BF}" destId="{A5F603E6-855F-4408-B6BE-7E375786F09B}" srcOrd="0" destOrd="0" presId="urn:microsoft.com/office/officeart/2005/8/layout/orgChart1"/>
    <dgm:cxn modelId="{33AD4D87-270A-4AC3-B978-A1BC01BF7280}" type="presParOf" srcId="{8099B8FD-6123-451D-9B71-8057CB1DB7BF}" destId="{6C314D8E-61A7-422F-BC9E-9AB6471EBF2A}" srcOrd="1" destOrd="0" presId="urn:microsoft.com/office/officeart/2005/8/layout/orgChart1"/>
    <dgm:cxn modelId="{95448B7A-1E77-4C29-BC25-6EE1DA9D4D78}" type="presParOf" srcId="{FA71C057-DB2F-4858-94BA-16D6E2D9042E}" destId="{0DB27391-AD63-4917-B15D-CCB85AA95F4F}" srcOrd="1" destOrd="0" presId="urn:microsoft.com/office/officeart/2005/8/layout/orgChart1"/>
    <dgm:cxn modelId="{FA8E5B2B-0311-4069-9762-72DBDEB087D2}" type="presParOf" srcId="{FA71C057-DB2F-4858-94BA-16D6E2D9042E}" destId="{D6C4CF79-F0C1-417B-8E37-F3F9F28F97A4}" srcOrd="2" destOrd="0" presId="urn:microsoft.com/office/officeart/2005/8/layout/orgChart1"/>
    <dgm:cxn modelId="{033EB3A6-F395-4240-B464-BE4F86133B7E}" type="presParOf" srcId="{5F8900F3-C755-4C34-A00A-D8764EDCBEE4}" destId="{6C1714FA-424B-4831-81B7-B55C1E4B1369}" srcOrd="4" destOrd="0" presId="urn:microsoft.com/office/officeart/2005/8/layout/orgChart1"/>
    <dgm:cxn modelId="{5CE54206-9F36-41F2-A438-69A6E21663E1}" type="presParOf" srcId="{5F8900F3-C755-4C34-A00A-D8764EDCBEE4}" destId="{CB008B05-4D60-48CD-BCF8-F17034250C6A}" srcOrd="5" destOrd="0" presId="urn:microsoft.com/office/officeart/2005/8/layout/orgChart1"/>
    <dgm:cxn modelId="{7C06DE1B-3E35-4F9F-AE1E-E579B63FC42A}" type="presParOf" srcId="{CB008B05-4D60-48CD-BCF8-F17034250C6A}" destId="{DBE56937-CC8E-4529-BDA6-65B120BB15E5}" srcOrd="0" destOrd="0" presId="urn:microsoft.com/office/officeart/2005/8/layout/orgChart1"/>
    <dgm:cxn modelId="{9918B439-46A6-43EB-8F3E-F2C11411A81C}" type="presParOf" srcId="{DBE56937-CC8E-4529-BDA6-65B120BB15E5}" destId="{1BA7AE03-2981-4CC0-81FD-EF5343CF64D9}" srcOrd="0" destOrd="0" presId="urn:microsoft.com/office/officeart/2005/8/layout/orgChart1"/>
    <dgm:cxn modelId="{43DA3DF2-AAC5-4AD5-A3D4-3E81A5CB59F8}" type="presParOf" srcId="{DBE56937-CC8E-4529-BDA6-65B120BB15E5}" destId="{D0390005-0B34-4B8E-8B0E-A3FBB323BFCE}" srcOrd="1" destOrd="0" presId="urn:microsoft.com/office/officeart/2005/8/layout/orgChart1"/>
    <dgm:cxn modelId="{E64CBCA3-89BA-49C4-8B2B-5A3AF55B2070}" type="presParOf" srcId="{CB008B05-4D60-48CD-BCF8-F17034250C6A}" destId="{4321F350-DD33-454A-9516-7DFD8FF175BC}" srcOrd="1" destOrd="0" presId="urn:microsoft.com/office/officeart/2005/8/layout/orgChart1"/>
    <dgm:cxn modelId="{25861ED9-E5D5-432A-A313-D104C294A6D9}" type="presParOf" srcId="{CB008B05-4D60-48CD-BCF8-F17034250C6A}" destId="{64076211-93C9-4BA6-8EF0-448092F64B6C}" srcOrd="2" destOrd="0" presId="urn:microsoft.com/office/officeart/2005/8/layout/orgChart1"/>
    <dgm:cxn modelId="{326CE512-A37F-40C9-89E8-C3C4BA64FE5F}" type="presParOf" srcId="{EDDE3784-25C3-43D6-8159-4676E6B237FA}" destId="{60408901-2525-4020-8BB4-430533F67292}" srcOrd="2" destOrd="0" presId="urn:microsoft.com/office/officeart/2005/8/layout/orgChart1"/>
    <dgm:cxn modelId="{DA532B47-2A35-4CCB-B142-6ECBECB39BB5}" type="presParOf" srcId="{CEB30797-B19C-463B-9844-4E8083C4303F}" destId="{AFC5B7EB-1C24-4037-9F42-69DDC28BB439}" srcOrd="6" destOrd="0" presId="urn:microsoft.com/office/officeart/2005/8/layout/orgChart1"/>
    <dgm:cxn modelId="{E0CA2D5C-275A-4ACF-95DE-CFCB0F01D287}" type="presParOf" srcId="{CEB30797-B19C-463B-9844-4E8083C4303F}" destId="{A38778B3-4DBC-440F-AB68-1F53652B0240}" srcOrd="7" destOrd="0" presId="urn:microsoft.com/office/officeart/2005/8/layout/orgChart1"/>
    <dgm:cxn modelId="{24A0AE86-08FA-4D69-91D0-8700BDCC3B5C}" type="presParOf" srcId="{A38778B3-4DBC-440F-AB68-1F53652B0240}" destId="{34EEB5FD-D962-477D-BA4B-AA6C4D4E19A2}" srcOrd="0" destOrd="0" presId="urn:microsoft.com/office/officeart/2005/8/layout/orgChart1"/>
    <dgm:cxn modelId="{FEBD3EA4-0B63-47C7-9D21-DBDD6A91A82C}" type="presParOf" srcId="{34EEB5FD-D962-477D-BA4B-AA6C4D4E19A2}" destId="{E2A04D14-E42F-46F1-A691-3CB2EB8F246D}" srcOrd="0" destOrd="0" presId="urn:microsoft.com/office/officeart/2005/8/layout/orgChart1"/>
    <dgm:cxn modelId="{89D11B23-4FF9-47E5-AC5B-153BA13C716A}" type="presParOf" srcId="{34EEB5FD-D962-477D-BA4B-AA6C4D4E19A2}" destId="{0F2EFF12-9571-4DF8-A3E2-9D3EC6F11260}" srcOrd="1" destOrd="0" presId="urn:microsoft.com/office/officeart/2005/8/layout/orgChart1"/>
    <dgm:cxn modelId="{999B1784-0AE4-4BD7-9945-16E89F9FCE8B}" type="presParOf" srcId="{A38778B3-4DBC-440F-AB68-1F53652B0240}" destId="{DE2784F0-F602-422D-BA64-78A00FC3C0DE}" srcOrd="1" destOrd="0" presId="urn:microsoft.com/office/officeart/2005/8/layout/orgChart1"/>
    <dgm:cxn modelId="{D11F5311-8433-4B60-BE2B-CCD4D673B54E}" type="presParOf" srcId="{DE2784F0-F602-422D-BA64-78A00FC3C0DE}" destId="{5C249127-1299-472E-A966-5CE99B422020}" srcOrd="0" destOrd="0" presId="urn:microsoft.com/office/officeart/2005/8/layout/orgChart1"/>
    <dgm:cxn modelId="{8951EEA6-53EC-42C6-B262-3D578E6619FB}" type="presParOf" srcId="{DE2784F0-F602-422D-BA64-78A00FC3C0DE}" destId="{13E05CDF-0A61-4F7F-9ED1-2B9B0149BC90}" srcOrd="1" destOrd="0" presId="urn:microsoft.com/office/officeart/2005/8/layout/orgChart1"/>
    <dgm:cxn modelId="{F7670C3A-44C6-41C1-90E9-15D6320140D0}" type="presParOf" srcId="{13E05CDF-0A61-4F7F-9ED1-2B9B0149BC90}" destId="{C35410AD-D595-4093-B1C3-AD7BC8263D9E}" srcOrd="0" destOrd="0" presId="urn:microsoft.com/office/officeart/2005/8/layout/orgChart1"/>
    <dgm:cxn modelId="{C35E5CCE-0E16-4B56-93E9-75714A0CD062}" type="presParOf" srcId="{C35410AD-D595-4093-B1C3-AD7BC8263D9E}" destId="{CF0CD9C6-0D3E-43BC-BD49-413E6458F816}" srcOrd="0" destOrd="0" presId="urn:microsoft.com/office/officeart/2005/8/layout/orgChart1"/>
    <dgm:cxn modelId="{F6624483-4C34-4B24-8634-6705A6B619FA}" type="presParOf" srcId="{C35410AD-D595-4093-B1C3-AD7BC8263D9E}" destId="{0CAEEF4D-51C7-4948-982D-B38501412527}" srcOrd="1" destOrd="0" presId="urn:microsoft.com/office/officeart/2005/8/layout/orgChart1"/>
    <dgm:cxn modelId="{FAF1CD04-42D2-4B39-B6E2-B9055FDE2071}" type="presParOf" srcId="{13E05CDF-0A61-4F7F-9ED1-2B9B0149BC90}" destId="{D8758833-7E93-4780-BBEE-17E9DB765F4C}" srcOrd="1" destOrd="0" presId="urn:microsoft.com/office/officeart/2005/8/layout/orgChart1"/>
    <dgm:cxn modelId="{8BB0182B-E295-496A-8C2B-F326FA6F922A}" type="presParOf" srcId="{13E05CDF-0A61-4F7F-9ED1-2B9B0149BC90}" destId="{55F5A1A4-7ADB-48E6-AB27-A25FE2317AED}" srcOrd="2" destOrd="0" presId="urn:microsoft.com/office/officeart/2005/8/layout/orgChart1"/>
    <dgm:cxn modelId="{F09BDCFC-C06A-4791-9553-C5264893828E}" type="presParOf" srcId="{DE2784F0-F602-422D-BA64-78A00FC3C0DE}" destId="{426C2A02-AEFB-4B0F-9E06-922CF706A710}" srcOrd="2" destOrd="0" presId="urn:microsoft.com/office/officeart/2005/8/layout/orgChart1"/>
    <dgm:cxn modelId="{4C229164-63C6-465A-A8C9-045CC28AD00C}" type="presParOf" srcId="{DE2784F0-F602-422D-BA64-78A00FC3C0DE}" destId="{78B45F9E-00CA-4717-A04B-1DC01669C326}" srcOrd="3" destOrd="0" presId="urn:microsoft.com/office/officeart/2005/8/layout/orgChart1"/>
    <dgm:cxn modelId="{7E4F988C-3528-4F22-9C2F-AEEE53118BC4}" type="presParOf" srcId="{78B45F9E-00CA-4717-A04B-1DC01669C326}" destId="{5E04FED0-9D69-4078-8CB4-255234D681A6}" srcOrd="0" destOrd="0" presId="urn:microsoft.com/office/officeart/2005/8/layout/orgChart1"/>
    <dgm:cxn modelId="{F3E5701A-1F9A-4376-9169-6D566EB11E6D}" type="presParOf" srcId="{5E04FED0-9D69-4078-8CB4-255234D681A6}" destId="{AC86A5F0-49C6-4F43-A3FD-6DC4A44DA3D3}" srcOrd="0" destOrd="0" presId="urn:microsoft.com/office/officeart/2005/8/layout/orgChart1"/>
    <dgm:cxn modelId="{73D57C6D-9593-408B-BD89-EFDD56534400}" type="presParOf" srcId="{5E04FED0-9D69-4078-8CB4-255234D681A6}" destId="{050FEDAD-E02A-4275-9A78-0680BEB244A6}" srcOrd="1" destOrd="0" presId="urn:microsoft.com/office/officeart/2005/8/layout/orgChart1"/>
    <dgm:cxn modelId="{4A47D2C0-6D73-48A4-A2E6-221C690DC104}" type="presParOf" srcId="{78B45F9E-00CA-4717-A04B-1DC01669C326}" destId="{0D3D7F0D-2573-4FA7-BAB7-1125DE5E2917}" srcOrd="1" destOrd="0" presId="urn:microsoft.com/office/officeart/2005/8/layout/orgChart1"/>
    <dgm:cxn modelId="{84EE8DBC-EAB2-4E3B-8253-FC99F4206B1D}" type="presParOf" srcId="{78B45F9E-00CA-4717-A04B-1DC01669C326}" destId="{204DB119-1E91-4501-AA46-E887980EE6FD}" srcOrd="2" destOrd="0" presId="urn:microsoft.com/office/officeart/2005/8/layout/orgChart1"/>
    <dgm:cxn modelId="{C22ED2A2-7896-4788-98D6-C868A99AEFD9}" type="presParOf" srcId="{DE2784F0-F602-422D-BA64-78A00FC3C0DE}" destId="{FD4EE062-D919-4036-8EF7-C00CFB97D85D}" srcOrd="4" destOrd="0" presId="urn:microsoft.com/office/officeart/2005/8/layout/orgChart1"/>
    <dgm:cxn modelId="{C7C3E584-1DD5-423D-B1F3-92D53CF71C4A}" type="presParOf" srcId="{DE2784F0-F602-422D-BA64-78A00FC3C0DE}" destId="{FE53C382-835A-4B5D-9DE2-4738D0E385CC}" srcOrd="5" destOrd="0" presId="urn:microsoft.com/office/officeart/2005/8/layout/orgChart1"/>
    <dgm:cxn modelId="{DC596525-E6D9-40F0-88FE-540ACD2217C0}" type="presParOf" srcId="{FE53C382-835A-4B5D-9DE2-4738D0E385CC}" destId="{CAD1918C-D5A7-405C-B48F-D8FEF1C5EAFB}" srcOrd="0" destOrd="0" presId="urn:microsoft.com/office/officeart/2005/8/layout/orgChart1"/>
    <dgm:cxn modelId="{BD0F5206-4CDA-4B24-8616-9CABEF895974}" type="presParOf" srcId="{CAD1918C-D5A7-405C-B48F-D8FEF1C5EAFB}" destId="{6BF27A5A-9C6B-4172-A98A-003074077DB5}" srcOrd="0" destOrd="0" presId="urn:microsoft.com/office/officeart/2005/8/layout/orgChart1"/>
    <dgm:cxn modelId="{631C9EDE-C2E6-4C03-8B9A-48E4E5B1F5EB}" type="presParOf" srcId="{CAD1918C-D5A7-405C-B48F-D8FEF1C5EAFB}" destId="{79C073A0-5C4B-4055-9AF9-A7241443FF67}" srcOrd="1" destOrd="0" presId="urn:microsoft.com/office/officeart/2005/8/layout/orgChart1"/>
    <dgm:cxn modelId="{16425679-5634-461E-8B7B-578CA5E74851}" type="presParOf" srcId="{FE53C382-835A-4B5D-9DE2-4738D0E385CC}" destId="{F3A84F0D-6968-4D3A-9E82-73EE2FE8C281}" srcOrd="1" destOrd="0" presId="urn:microsoft.com/office/officeart/2005/8/layout/orgChart1"/>
    <dgm:cxn modelId="{10BA9557-89D4-4867-BFC6-3B68A3B41C3F}" type="presParOf" srcId="{FE53C382-835A-4B5D-9DE2-4738D0E385CC}" destId="{D883107D-DA58-4EC2-B197-CC3517459CE1}" srcOrd="2" destOrd="0" presId="urn:microsoft.com/office/officeart/2005/8/layout/orgChart1"/>
    <dgm:cxn modelId="{9EC205AC-03EA-4AAB-A4B3-4F65BBE785B6}" type="presParOf" srcId="{DE2784F0-F602-422D-BA64-78A00FC3C0DE}" destId="{46DAF357-E1A0-4FA7-8A15-8833026F911E}" srcOrd="6" destOrd="0" presId="urn:microsoft.com/office/officeart/2005/8/layout/orgChart1"/>
    <dgm:cxn modelId="{7D99E359-03D8-4833-AACE-97638D110AE6}" type="presParOf" srcId="{DE2784F0-F602-422D-BA64-78A00FC3C0DE}" destId="{A01F35DB-BE81-4D9A-9985-89C6B41B3724}" srcOrd="7" destOrd="0" presId="urn:microsoft.com/office/officeart/2005/8/layout/orgChart1"/>
    <dgm:cxn modelId="{82BCCAA5-D50B-46EC-BC7C-9A5CDF19233D}" type="presParOf" srcId="{A01F35DB-BE81-4D9A-9985-89C6B41B3724}" destId="{F44DC251-98EC-4BD5-BEA3-C1769705ADDE}" srcOrd="0" destOrd="0" presId="urn:microsoft.com/office/officeart/2005/8/layout/orgChart1"/>
    <dgm:cxn modelId="{E8FF214A-EA7A-43C4-BE8C-0ABF942DB172}" type="presParOf" srcId="{F44DC251-98EC-4BD5-BEA3-C1769705ADDE}" destId="{3230BEC2-F8FC-4C19-997C-3AB5DD586E9A}" srcOrd="0" destOrd="0" presId="urn:microsoft.com/office/officeart/2005/8/layout/orgChart1"/>
    <dgm:cxn modelId="{2E6E525D-E747-4983-B152-E430833CD0B9}" type="presParOf" srcId="{F44DC251-98EC-4BD5-BEA3-C1769705ADDE}" destId="{5E634822-7D90-4D49-96DD-28F3FD0274F0}" srcOrd="1" destOrd="0" presId="urn:microsoft.com/office/officeart/2005/8/layout/orgChart1"/>
    <dgm:cxn modelId="{129E664B-B06F-484F-9EC9-C5B2F02F789B}" type="presParOf" srcId="{A01F35DB-BE81-4D9A-9985-89C6B41B3724}" destId="{ACCC2D15-3EC9-4C4A-949B-C7AAF4118855}" srcOrd="1" destOrd="0" presId="urn:microsoft.com/office/officeart/2005/8/layout/orgChart1"/>
    <dgm:cxn modelId="{55EEA9E2-D049-4E4C-AB1C-26F7A671095C}" type="presParOf" srcId="{A01F35DB-BE81-4D9A-9985-89C6B41B3724}" destId="{45CA11BF-0539-4B36-B682-5509C0AC1CD4}" srcOrd="2" destOrd="0" presId="urn:microsoft.com/office/officeart/2005/8/layout/orgChart1"/>
    <dgm:cxn modelId="{B39B72BB-0036-4AAB-9C5C-424BB68DD1C7}" type="presParOf" srcId="{DE2784F0-F602-422D-BA64-78A00FC3C0DE}" destId="{1A08615E-A3FE-46F7-AC0D-7CED8F7DE944}" srcOrd="8" destOrd="0" presId="urn:microsoft.com/office/officeart/2005/8/layout/orgChart1"/>
    <dgm:cxn modelId="{E2B011B6-42E0-4E1B-A13F-059D3FCAD154}" type="presParOf" srcId="{DE2784F0-F602-422D-BA64-78A00FC3C0DE}" destId="{2E5E9DB5-3314-4F6D-AA87-65B7E588959F}" srcOrd="9" destOrd="0" presId="urn:microsoft.com/office/officeart/2005/8/layout/orgChart1"/>
    <dgm:cxn modelId="{30DC2F0B-2FD2-4AF0-B070-41C6C927CF7B}" type="presParOf" srcId="{2E5E9DB5-3314-4F6D-AA87-65B7E588959F}" destId="{B4E07483-2BE7-44C4-93AD-21903B10EDD1}" srcOrd="0" destOrd="0" presId="urn:microsoft.com/office/officeart/2005/8/layout/orgChart1"/>
    <dgm:cxn modelId="{E1A3546B-575C-45AA-8945-25AF840AD25F}" type="presParOf" srcId="{B4E07483-2BE7-44C4-93AD-21903B10EDD1}" destId="{0A0BD00D-58D4-4270-B0BE-4D5BD282D3A0}" srcOrd="0" destOrd="0" presId="urn:microsoft.com/office/officeart/2005/8/layout/orgChart1"/>
    <dgm:cxn modelId="{800CA012-8307-4693-B4B4-027362BEDFE4}" type="presParOf" srcId="{B4E07483-2BE7-44C4-93AD-21903B10EDD1}" destId="{012A5200-4F56-4CAC-B421-C7009FE59C8D}" srcOrd="1" destOrd="0" presId="urn:microsoft.com/office/officeart/2005/8/layout/orgChart1"/>
    <dgm:cxn modelId="{1C8F2634-9F38-4986-B82D-DCCEF889083B}" type="presParOf" srcId="{2E5E9DB5-3314-4F6D-AA87-65B7E588959F}" destId="{20C91912-E6A8-4D36-8369-80570A6E371F}" srcOrd="1" destOrd="0" presId="urn:microsoft.com/office/officeart/2005/8/layout/orgChart1"/>
    <dgm:cxn modelId="{821825B4-9DEC-401B-B77B-6B2385B2569A}" type="presParOf" srcId="{2E5E9DB5-3314-4F6D-AA87-65B7E588959F}" destId="{D364C3C9-66E5-4728-A3B0-BB67B2ED9F39}" srcOrd="2" destOrd="0" presId="urn:microsoft.com/office/officeart/2005/8/layout/orgChart1"/>
    <dgm:cxn modelId="{690E709A-8ABA-4010-A0B2-63766AF16FA3}" type="presParOf" srcId="{A38778B3-4DBC-440F-AB68-1F53652B0240}" destId="{602EAC56-5DE8-4CE3-BD95-A44300D5A5A8}" srcOrd="2" destOrd="0" presId="urn:microsoft.com/office/officeart/2005/8/layout/orgChart1"/>
    <dgm:cxn modelId="{B9300C9F-3008-4510-8E82-1C4DF35FF8F4}" type="presParOf" srcId="{CEB30797-B19C-463B-9844-4E8083C4303F}" destId="{0A827815-4D14-4353-BDEB-2B090F471C88}" srcOrd="8" destOrd="0" presId="urn:microsoft.com/office/officeart/2005/8/layout/orgChart1"/>
    <dgm:cxn modelId="{6C4C58C3-896E-4A8E-8213-47B17130500C}" type="presParOf" srcId="{CEB30797-B19C-463B-9844-4E8083C4303F}" destId="{0819FAA1-7184-4AF7-8A0C-EA2B42C0030B}" srcOrd="9" destOrd="0" presId="urn:microsoft.com/office/officeart/2005/8/layout/orgChart1"/>
    <dgm:cxn modelId="{5FE72A9F-9F26-473E-9A41-E1381E73FA74}" type="presParOf" srcId="{0819FAA1-7184-4AF7-8A0C-EA2B42C0030B}" destId="{EC8A05D7-997F-4419-92B2-3BABD15CC00D}" srcOrd="0" destOrd="0" presId="urn:microsoft.com/office/officeart/2005/8/layout/orgChart1"/>
    <dgm:cxn modelId="{B84ECF24-A8A5-42C9-939D-97C92414BAAB}" type="presParOf" srcId="{EC8A05D7-997F-4419-92B2-3BABD15CC00D}" destId="{6AFFA581-EE6C-44C8-802F-020559906130}" srcOrd="0" destOrd="0" presId="urn:microsoft.com/office/officeart/2005/8/layout/orgChart1"/>
    <dgm:cxn modelId="{BAD82E25-7D88-48A2-A55B-C1E804F8390A}" type="presParOf" srcId="{EC8A05D7-997F-4419-92B2-3BABD15CC00D}" destId="{1EFA0766-4088-4ACA-8D67-BF245B13C2B9}" srcOrd="1" destOrd="0" presId="urn:microsoft.com/office/officeart/2005/8/layout/orgChart1"/>
    <dgm:cxn modelId="{74B00E52-AE78-48AC-A4F6-00D2A481B92E}" type="presParOf" srcId="{0819FAA1-7184-4AF7-8A0C-EA2B42C0030B}" destId="{E188BB11-4634-4C38-9B4C-380BB8580C33}" srcOrd="1" destOrd="0" presId="urn:microsoft.com/office/officeart/2005/8/layout/orgChart1"/>
    <dgm:cxn modelId="{3AC0799A-399B-426A-B491-6617AC101E35}" type="presParOf" srcId="{E188BB11-4634-4C38-9B4C-380BB8580C33}" destId="{7A378C38-013A-4217-B941-67C6251A172D}" srcOrd="0" destOrd="0" presId="urn:microsoft.com/office/officeart/2005/8/layout/orgChart1"/>
    <dgm:cxn modelId="{EB4285C4-1C74-4784-9D9E-3ACBFB9A0B05}" type="presParOf" srcId="{E188BB11-4634-4C38-9B4C-380BB8580C33}" destId="{A9C227FE-8043-441E-AFD1-ECFEA1D7C001}" srcOrd="1" destOrd="0" presId="urn:microsoft.com/office/officeart/2005/8/layout/orgChart1"/>
    <dgm:cxn modelId="{9FC5D3F2-FE77-4ABD-9336-3C1806138A3A}" type="presParOf" srcId="{A9C227FE-8043-441E-AFD1-ECFEA1D7C001}" destId="{21C31BC5-01D6-41AF-AA13-28F0912666C2}" srcOrd="0" destOrd="0" presId="urn:microsoft.com/office/officeart/2005/8/layout/orgChart1"/>
    <dgm:cxn modelId="{19EBE44E-227A-42A7-AFD3-88C50D873E6C}" type="presParOf" srcId="{21C31BC5-01D6-41AF-AA13-28F0912666C2}" destId="{FDD6F78D-132F-4C70-B996-5094FAA23BA4}" srcOrd="0" destOrd="0" presId="urn:microsoft.com/office/officeart/2005/8/layout/orgChart1"/>
    <dgm:cxn modelId="{54E83670-7E49-4B4A-9AC8-E32D6D21198C}" type="presParOf" srcId="{21C31BC5-01D6-41AF-AA13-28F0912666C2}" destId="{84520875-4420-47D5-BB37-23970B5BE4B7}" srcOrd="1" destOrd="0" presId="urn:microsoft.com/office/officeart/2005/8/layout/orgChart1"/>
    <dgm:cxn modelId="{BCEEE315-A0A9-40A8-85C0-CE8FF6858575}" type="presParOf" srcId="{A9C227FE-8043-441E-AFD1-ECFEA1D7C001}" destId="{BF9FCCA7-2510-4C59-BD4D-F67AE673AE0D}" srcOrd="1" destOrd="0" presId="urn:microsoft.com/office/officeart/2005/8/layout/orgChart1"/>
    <dgm:cxn modelId="{6B4BC229-0D32-44DB-9217-60A706B4BA36}" type="presParOf" srcId="{A9C227FE-8043-441E-AFD1-ECFEA1D7C001}" destId="{FADE1959-A8A1-433B-9F46-08E78237BF7C}" srcOrd="2" destOrd="0" presId="urn:microsoft.com/office/officeart/2005/8/layout/orgChart1"/>
    <dgm:cxn modelId="{76E6CB5B-2D81-4B0D-A25C-24AECCD0439E}" type="presParOf" srcId="{E188BB11-4634-4C38-9B4C-380BB8580C33}" destId="{FCD45116-260D-40D5-AC0E-1B7AECCC6AFE}" srcOrd="2" destOrd="0" presId="urn:microsoft.com/office/officeart/2005/8/layout/orgChart1"/>
    <dgm:cxn modelId="{6085F38D-62A0-4015-B2EC-E77605A059CB}" type="presParOf" srcId="{E188BB11-4634-4C38-9B4C-380BB8580C33}" destId="{0940F3CA-432A-4D0A-9A30-844CC7FE5534}" srcOrd="3" destOrd="0" presId="urn:microsoft.com/office/officeart/2005/8/layout/orgChart1"/>
    <dgm:cxn modelId="{66FD8393-0E26-444A-8DBC-151D1D358F2D}" type="presParOf" srcId="{0940F3CA-432A-4D0A-9A30-844CC7FE5534}" destId="{2AEA95A1-FF8B-4CEF-9A88-EBDEF315F13D}" srcOrd="0" destOrd="0" presId="urn:microsoft.com/office/officeart/2005/8/layout/orgChart1"/>
    <dgm:cxn modelId="{93EC8AFC-D133-4D91-8F2C-6E3BE0CE382C}" type="presParOf" srcId="{2AEA95A1-FF8B-4CEF-9A88-EBDEF315F13D}" destId="{E4C8D85F-B789-4A95-B509-B82C54DDD6AA}" srcOrd="0" destOrd="0" presId="urn:microsoft.com/office/officeart/2005/8/layout/orgChart1"/>
    <dgm:cxn modelId="{D9F313F1-AD63-4B6D-B738-ECEEBF2DA457}" type="presParOf" srcId="{2AEA95A1-FF8B-4CEF-9A88-EBDEF315F13D}" destId="{0EC02F8C-AFE9-4D61-AF02-73FA23929231}" srcOrd="1" destOrd="0" presId="urn:microsoft.com/office/officeart/2005/8/layout/orgChart1"/>
    <dgm:cxn modelId="{67D95FEA-2596-4224-9271-DB4D3CF4B23B}" type="presParOf" srcId="{0940F3CA-432A-4D0A-9A30-844CC7FE5534}" destId="{FB2DD7B2-6F15-4403-8D53-C3000EAA185A}" srcOrd="1" destOrd="0" presId="urn:microsoft.com/office/officeart/2005/8/layout/orgChart1"/>
    <dgm:cxn modelId="{C709D4D7-3351-4286-8882-A6F50B22B9D0}" type="presParOf" srcId="{0940F3CA-432A-4D0A-9A30-844CC7FE5534}" destId="{235EA780-D4AB-4C78-BA6D-139F1CF9DBF8}" srcOrd="2" destOrd="0" presId="urn:microsoft.com/office/officeart/2005/8/layout/orgChart1"/>
    <dgm:cxn modelId="{405FB46B-16E5-437C-9D99-DD0C92445EEC}" type="presParOf" srcId="{E188BB11-4634-4C38-9B4C-380BB8580C33}" destId="{9CC8A2DE-546A-4153-B3B6-87AF5C5C18CA}" srcOrd="4" destOrd="0" presId="urn:microsoft.com/office/officeart/2005/8/layout/orgChart1"/>
    <dgm:cxn modelId="{43DEEB1A-0577-4FCD-A883-9C4E24761D34}" type="presParOf" srcId="{E188BB11-4634-4C38-9B4C-380BB8580C33}" destId="{C92FEDD1-DAD4-4A41-ACB3-6AEE93E63863}" srcOrd="5" destOrd="0" presId="urn:microsoft.com/office/officeart/2005/8/layout/orgChart1"/>
    <dgm:cxn modelId="{8A6867EC-8F82-417C-9FFC-B4F4894E16DB}" type="presParOf" srcId="{C92FEDD1-DAD4-4A41-ACB3-6AEE93E63863}" destId="{CE5C9CC2-0DA9-4140-B64D-3E6F842A8E35}" srcOrd="0" destOrd="0" presId="urn:microsoft.com/office/officeart/2005/8/layout/orgChart1"/>
    <dgm:cxn modelId="{BDEEC531-FB5F-4D38-8595-A0D47D10F76B}" type="presParOf" srcId="{CE5C9CC2-0DA9-4140-B64D-3E6F842A8E35}" destId="{BCEF6970-03D8-46AA-A06A-7A0A4662D924}" srcOrd="0" destOrd="0" presId="urn:microsoft.com/office/officeart/2005/8/layout/orgChart1"/>
    <dgm:cxn modelId="{8B331ED7-E11E-4679-9702-5478D39F73A7}" type="presParOf" srcId="{CE5C9CC2-0DA9-4140-B64D-3E6F842A8E35}" destId="{FA983899-1A5B-4EE6-A4CE-93CDCF4CDA31}" srcOrd="1" destOrd="0" presId="urn:microsoft.com/office/officeart/2005/8/layout/orgChart1"/>
    <dgm:cxn modelId="{EB6E9BB4-EE91-4795-BDD7-7EC8AC9D9172}" type="presParOf" srcId="{C92FEDD1-DAD4-4A41-ACB3-6AEE93E63863}" destId="{7D7C357A-514E-4EB0-91F0-7ED13679D1F6}" srcOrd="1" destOrd="0" presId="urn:microsoft.com/office/officeart/2005/8/layout/orgChart1"/>
    <dgm:cxn modelId="{49593E59-E5FA-4A23-A287-2B185138E134}" type="presParOf" srcId="{C92FEDD1-DAD4-4A41-ACB3-6AEE93E63863}" destId="{206054B5-94DB-4E6F-AB65-1E9FABE59C6C}" srcOrd="2" destOrd="0" presId="urn:microsoft.com/office/officeart/2005/8/layout/orgChart1"/>
    <dgm:cxn modelId="{190CB16C-8F26-4D81-90EB-CD432D8408E5}" type="presParOf" srcId="{0819FAA1-7184-4AF7-8A0C-EA2B42C0030B}" destId="{D8322AA5-5DBE-44C5-A03F-3842AAEB27AC}" srcOrd="2" destOrd="0" presId="urn:microsoft.com/office/officeart/2005/8/layout/orgChart1"/>
    <dgm:cxn modelId="{D826B014-1285-4DDA-846D-34920D7DED30}" type="presParOf" srcId="{1328226E-032A-4F51-B4D9-B6F8498F962F}" destId="{D733A139-EF2E-4F9E-99AF-BC7FE3BB507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C8A2DE-546A-4153-B3B6-87AF5C5C18CA}">
      <dsp:nvSpPr>
        <dsp:cNvPr id="0" name=""/>
        <dsp:cNvSpPr/>
      </dsp:nvSpPr>
      <dsp:spPr>
        <a:xfrm>
          <a:off x="6846678" y="1307423"/>
          <a:ext cx="161958" cy="20298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9882"/>
              </a:lnTo>
              <a:lnTo>
                <a:pt x="161958" y="2029882"/>
              </a:lnTo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D45116-260D-40D5-AC0E-1B7AECCC6AFE}">
      <dsp:nvSpPr>
        <dsp:cNvPr id="0" name=""/>
        <dsp:cNvSpPr/>
      </dsp:nvSpPr>
      <dsp:spPr>
        <a:xfrm>
          <a:off x="6846678" y="1307423"/>
          <a:ext cx="161958" cy="12632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3278"/>
              </a:lnTo>
              <a:lnTo>
                <a:pt x="161958" y="1263278"/>
              </a:lnTo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378C38-013A-4217-B941-67C6251A172D}">
      <dsp:nvSpPr>
        <dsp:cNvPr id="0" name=""/>
        <dsp:cNvSpPr/>
      </dsp:nvSpPr>
      <dsp:spPr>
        <a:xfrm>
          <a:off x="6846678" y="1307423"/>
          <a:ext cx="161958" cy="4966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6673"/>
              </a:lnTo>
              <a:lnTo>
                <a:pt x="161958" y="496673"/>
              </a:lnTo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827815-4D14-4353-BDEB-2B090F471C88}">
      <dsp:nvSpPr>
        <dsp:cNvPr id="0" name=""/>
        <dsp:cNvSpPr/>
      </dsp:nvSpPr>
      <dsp:spPr>
        <a:xfrm>
          <a:off x="4665634" y="540818"/>
          <a:ext cx="2612933" cy="2267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371"/>
              </a:lnTo>
              <a:lnTo>
                <a:pt x="2612933" y="113371"/>
              </a:lnTo>
              <a:lnTo>
                <a:pt x="2612933" y="226742"/>
              </a:lnTo>
            </a:path>
          </a:pathLst>
        </a:custGeom>
        <a:noFill/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08615E-A3FE-46F7-AC0D-7CED8F7DE944}">
      <dsp:nvSpPr>
        <dsp:cNvPr id="0" name=""/>
        <dsp:cNvSpPr/>
      </dsp:nvSpPr>
      <dsp:spPr>
        <a:xfrm>
          <a:off x="5540211" y="1307423"/>
          <a:ext cx="161958" cy="35630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63091"/>
              </a:lnTo>
              <a:lnTo>
                <a:pt x="161958" y="3563091"/>
              </a:lnTo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DAF357-E1A0-4FA7-8A15-8833026F911E}">
      <dsp:nvSpPr>
        <dsp:cNvPr id="0" name=""/>
        <dsp:cNvSpPr/>
      </dsp:nvSpPr>
      <dsp:spPr>
        <a:xfrm>
          <a:off x="5540211" y="1307423"/>
          <a:ext cx="161958" cy="27964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96487"/>
              </a:lnTo>
              <a:lnTo>
                <a:pt x="161958" y="2796487"/>
              </a:lnTo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4EE062-D919-4036-8EF7-C00CFB97D85D}">
      <dsp:nvSpPr>
        <dsp:cNvPr id="0" name=""/>
        <dsp:cNvSpPr/>
      </dsp:nvSpPr>
      <dsp:spPr>
        <a:xfrm>
          <a:off x="5540211" y="1307423"/>
          <a:ext cx="161958" cy="20298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9882"/>
              </a:lnTo>
              <a:lnTo>
                <a:pt x="161958" y="2029882"/>
              </a:lnTo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6C2A02-AEFB-4B0F-9E06-922CF706A710}">
      <dsp:nvSpPr>
        <dsp:cNvPr id="0" name=""/>
        <dsp:cNvSpPr/>
      </dsp:nvSpPr>
      <dsp:spPr>
        <a:xfrm>
          <a:off x="5540211" y="1307423"/>
          <a:ext cx="161958" cy="12632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3278"/>
              </a:lnTo>
              <a:lnTo>
                <a:pt x="161958" y="1263278"/>
              </a:lnTo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249127-1299-472E-A966-5CE99B422020}">
      <dsp:nvSpPr>
        <dsp:cNvPr id="0" name=""/>
        <dsp:cNvSpPr/>
      </dsp:nvSpPr>
      <dsp:spPr>
        <a:xfrm>
          <a:off x="5540211" y="1307423"/>
          <a:ext cx="161958" cy="4966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6673"/>
              </a:lnTo>
              <a:lnTo>
                <a:pt x="161958" y="496673"/>
              </a:lnTo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C5B7EB-1C24-4037-9F42-69DDC28BB439}">
      <dsp:nvSpPr>
        <dsp:cNvPr id="0" name=""/>
        <dsp:cNvSpPr/>
      </dsp:nvSpPr>
      <dsp:spPr>
        <a:xfrm>
          <a:off x="4665634" y="540818"/>
          <a:ext cx="1306466" cy="2267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371"/>
              </a:lnTo>
              <a:lnTo>
                <a:pt x="1306466" y="113371"/>
              </a:lnTo>
              <a:lnTo>
                <a:pt x="1306466" y="226742"/>
              </a:lnTo>
            </a:path>
          </a:pathLst>
        </a:custGeom>
        <a:noFill/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1714FA-424B-4831-81B7-B55C1E4B1369}">
      <dsp:nvSpPr>
        <dsp:cNvPr id="0" name=""/>
        <dsp:cNvSpPr/>
      </dsp:nvSpPr>
      <dsp:spPr>
        <a:xfrm>
          <a:off x="4233744" y="1307423"/>
          <a:ext cx="161958" cy="20298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9882"/>
              </a:lnTo>
              <a:lnTo>
                <a:pt x="161958" y="2029882"/>
              </a:lnTo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CF0181-8D5C-4F30-ACCA-92968342C88B}">
      <dsp:nvSpPr>
        <dsp:cNvPr id="0" name=""/>
        <dsp:cNvSpPr/>
      </dsp:nvSpPr>
      <dsp:spPr>
        <a:xfrm>
          <a:off x="4233744" y="1307423"/>
          <a:ext cx="161958" cy="12632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3278"/>
              </a:lnTo>
              <a:lnTo>
                <a:pt x="161958" y="1263278"/>
              </a:lnTo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8906EA-8F4A-4C53-9B96-36E1772D0D53}">
      <dsp:nvSpPr>
        <dsp:cNvPr id="0" name=""/>
        <dsp:cNvSpPr/>
      </dsp:nvSpPr>
      <dsp:spPr>
        <a:xfrm>
          <a:off x="4233744" y="1307423"/>
          <a:ext cx="161958" cy="4966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6673"/>
              </a:lnTo>
              <a:lnTo>
                <a:pt x="161958" y="496673"/>
              </a:lnTo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050C5A-BBA3-4D81-820B-0C7A69DDD890}">
      <dsp:nvSpPr>
        <dsp:cNvPr id="0" name=""/>
        <dsp:cNvSpPr/>
      </dsp:nvSpPr>
      <dsp:spPr>
        <a:xfrm>
          <a:off x="4619914" y="540818"/>
          <a:ext cx="91440" cy="2267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6742"/>
              </a:lnTo>
            </a:path>
          </a:pathLst>
        </a:custGeom>
        <a:noFill/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770C21-18D4-49D4-9ECA-6E9E172039FA}">
      <dsp:nvSpPr>
        <dsp:cNvPr id="0" name=""/>
        <dsp:cNvSpPr/>
      </dsp:nvSpPr>
      <dsp:spPr>
        <a:xfrm>
          <a:off x="3359167" y="540818"/>
          <a:ext cx="1306466" cy="226742"/>
        </a:xfrm>
        <a:custGeom>
          <a:avLst/>
          <a:gdLst/>
          <a:ahLst/>
          <a:cxnLst/>
          <a:rect l="0" t="0" r="0" b="0"/>
          <a:pathLst>
            <a:path>
              <a:moveTo>
                <a:pt x="1306466" y="0"/>
              </a:moveTo>
              <a:lnTo>
                <a:pt x="1306466" y="113371"/>
              </a:lnTo>
              <a:lnTo>
                <a:pt x="0" y="113371"/>
              </a:lnTo>
              <a:lnTo>
                <a:pt x="0" y="226742"/>
              </a:lnTo>
            </a:path>
          </a:pathLst>
        </a:custGeom>
        <a:noFill/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E109ED-4F40-49FC-8106-2ED71AAA3EC6}">
      <dsp:nvSpPr>
        <dsp:cNvPr id="0" name=""/>
        <dsp:cNvSpPr/>
      </dsp:nvSpPr>
      <dsp:spPr>
        <a:xfrm>
          <a:off x="2052700" y="540818"/>
          <a:ext cx="2612933" cy="226742"/>
        </a:xfrm>
        <a:custGeom>
          <a:avLst/>
          <a:gdLst/>
          <a:ahLst/>
          <a:cxnLst/>
          <a:rect l="0" t="0" r="0" b="0"/>
          <a:pathLst>
            <a:path>
              <a:moveTo>
                <a:pt x="2612933" y="0"/>
              </a:moveTo>
              <a:lnTo>
                <a:pt x="2612933" y="113371"/>
              </a:lnTo>
              <a:lnTo>
                <a:pt x="0" y="113371"/>
              </a:lnTo>
              <a:lnTo>
                <a:pt x="0" y="226742"/>
              </a:lnTo>
            </a:path>
          </a:pathLst>
        </a:custGeom>
        <a:noFill/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432BDD-A1D6-40DA-8C6A-2AF7DB7EC017}">
      <dsp:nvSpPr>
        <dsp:cNvPr id="0" name=""/>
        <dsp:cNvSpPr/>
      </dsp:nvSpPr>
      <dsp:spPr>
        <a:xfrm>
          <a:off x="4125772" y="956"/>
          <a:ext cx="1079724" cy="53986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latin typeface="+mj-ea"/>
              <a:ea typeface="+mj-ea"/>
            </a:rPr>
            <a:t>포트폴리오</a:t>
          </a:r>
        </a:p>
      </dsp:txBody>
      <dsp:txXfrm>
        <a:off x="4125772" y="956"/>
        <a:ext cx="1079724" cy="539862"/>
      </dsp:txXfrm>
    </dsp:sp>
    <dsp:sp modelId="{F3C6E062-2D8B-42A6-BDF7-01B77931CAC1}">
      <dsp:nvSpPr>
        <dsp:cNvPr id="0" name=""/>
        <dsp:cNvSpPr/>
      </dsp:nvSpPr>
      <dsp:spPr>
        <a:xfrm>
          <a:off x="1512838" y="767561"/>
          <a:ext cx="1079724" cy="53986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>
              <a:latin typeface="+mj-ea"/>
              <a:ea typeface="+mj-ea"/>
            </a:rPr>
            <a:t>HOME</a:t>
          </a:r>
          <a:endParaRPr lang="ko-KR" altLang="en-US" sz="1200" kern="1200" dirty="0">
            <a:latin typeface="+mj-ea"/>
            <a:ea typeface="+mj-ea"/>
          </a:endParaRPr>
        </a:p>
      </dsp:txBody>
      <dsp:txXfrm>
        <a:off x="1512838" y="767561"/>
        <a:ext cx="1079724" cy="539862"/>
      </dsp:txXfrm>
    </dsp:sp>
    <dsp:sp modelId="{E3B581E0-F2A0-4F27-94E5-C1C3695D2DD8}">
      <dsp:nvSpPr>
        <dsp:cNvPr id="0" name=""/>
        <dsp:cNvSpPr/>
      </dsp:nvSpPr>
      <dsp:spPr>
        <a:xfrm>
          <a:off x="2819305" y="767561"/>
          <a:ext cx="1079724" cy="53986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>
              <a:latin typeface="+mj-ea"/>
              <a:ea typeface="+mj-ea"/>
            </a:rPr>
            <a:t>INTRO</a:t>
          </a:r>
          <a:endParaRPr lang="ko-KR" altLang="en-US" sz="1200" kern="1200" dirty="0">
            <a:latin typeface="+mj-ea"/>
            <a:ea typeface="+mj-ea"/>
          </a:endParaRPr>
        </a:p>
      </dsp:txBody>
      <dsp:txXfrm>
        <a:off x="2819305" y="767561"/>
        <a:ext cx="1079724" cy="539862"/>
      </dsp:txXfrm>
    </dsp:sp>
    <dsp:sp modelId="{5C784167-DC2F-4F6B-8BD9-3FD874C31FEA}">
      <dsp:nvSpPr>
        <dsp:cNvPr id="0" name=""/>
        <dsp:cNvSpPr/>
      </dsp:nvSpPr>
      <dsp:spPr>
        <a:xfrm>
          <a:off x="4125772" y="767561"/>
          <a:ext cx="1079724" cy="53986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>
              <a:latin typeface="+mj-ea"/>
              <a:ea typeface="+mj-ea"/>
            </a:rPr>
            <a:t>ABOUT ME</a:t>
          </a:r>
          <a:endParaRPr lang="ko-KR" altLang="en-US" sz="1200" kern="1200" dirty="0">
            <a:latin typeface="+mj-ea"/>
            <a:ea typeface="+mj-ea"/>
          </a:endParaRPr>
        </a:p>
      </dsp:txBody>
      <dsp:txXfrm>
        <a:off x="4125772" y="767561"/>
        <a:ext cx="1079724" cy="539862"/>
      </dsp:txXfrm>
    </dsp:sp>
    <dsp:sp modelId="{1B3F4D97-F5DF-4EA9-A33B-EE015C482CB3}">
      <dsp:nvSpPr>
        <dsp:cNvPr id="0" name=""/>
        <dsp:cNvSpPr/>
      </dsp:nvSpPr>
      <dsp:spPr>
        <a:xfrm>
          <a:off x="4395703" y="1534165"/>
          <a:ext cx="1079724" cy="53986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latin typeface="+mj-ea"/>
              <a:ea typeface="+mj-ea"/>
            </a:rPr>
            <a:t>인사말</a:t>
          </a:r>
        </a:p>
      </dsp:txBody>
      <dsp:txXfrm>
        <a:off x="4395703" y="1534165"/>
        <a:ext cx="1079724" cy="539862"/>
      </dsp:txXfrm>
    </dsp:sp>
    <dsp:sp modelId="{A5F603E6-855F-4408-B6BE-7E375786F09B}">
      <dsp:nvSpPr>
        <dsp:cNvPr id="0" name=""/>
        <dsp:cNvSpPr/>
      </dsp:nvSpPr>
      <dsp:spPr>
        <a:xfrm>
          <a:off x="4395703" y="2300770"/>
          <a:ext cx="1079724" cy="53986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latin typeface="+mj-ea"/>
              <a:ea typeface="+mj-ea"/>
            </a:rPr>
            <a:t>스킬</a:t>
          </a:r>
        </a:p>
      </dsp:txBody>
      <dsp:txXfrm>
        <a:off x="4395703" y="2300770"/>
        <a:ext cx="1079724" cy="539862"/>
      </dsp:txXfrm>
    </dsp:sp>
    <dsp:sp modelId="{1BA7AE03-2981-4CC0-81FD-EF5343CF64D9}">
      <dsp:nvSpPr>
        <dsp:cNvPr id="0" name=""/>
        <dsp:cNvSpPr/>
      </dsp:nvSpPr>
      <dsp:spPr>
        <a:xfrm>
          <a:off x="4395703" y="3067374"/>
          <a:ext cx="1079724" cy="53986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latin typeface="+mj-ea"/>
              <a:ea typeface="+mj-ea"/>
            </a:rPr>
            <a:t>자격증</a:t>
          </a:r>
          <a:endParaRPr lang="en-US" altLang="ko-KR" sz="1200" kern="1200" dirty="0">
            <a:latin typeface="+mj-ea"/>
            <a:ea typeface="+mj-ea"/>
          </a:endParaRPr>
        </a:p>
      </dsp:txBody>
      <dsp:txXfrm>
        <a:off x="4395703" y="3067374"/>
        <a:ext cx="1079724" cy="539862"/>
      </dsp:txXfrm>
    </dsp:sp>
    <dsp:sp modelId="{E2A04D14-E42F-46F1-A691-3CB2EB8F246D}">
      <dsp:nvSpPr>
        <dsp:cNvPr id="0" name=""/>
        <dsp:cNvSpPr/>
      </dsp:nvSpPr>
      <dsp:spPr>
        <a:xfrm>
          <a:off x="5432239" y="767561"/>
          <a:ext cx="1079724" cy="53986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>
              <a:latin typeface="+mj-ea"/>
              <a:ea typeface="+mj-ea"/>
            </a:rPr>
            <a:t>PRODUCTS</a:t>
          </a:r>
        </a:p>
      </dsp:txBody>
      <dsp:txXfrm>
        <a:off x="5432239" y="767561"/>
        <a:ext cx="1079724" cy="539862"/>
      </dsp:txXfrm>
    </dsp:sp>
    <dsp:sp modelId="{CF0CD9C6-0D3E-43BC-BD49-413E6458F816}">
      <dsp:nvSpPr>
        <dsp:cNvPr id="0" name=""/>
        <dsp:cNvSpPr/>
      </dsp:nvSpPr>
      <dsp:spPr>
        <a:xfrm>
          <a:off x="5702170" y="1534165"/>
          <a:ext cx="1079724" cy="53986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>
              <a:latin typeface="+mj-ea"/>
              <a:ea typeface="+mj-ea"/>
            </a:rPr>
            <a:t>MEGABOX</a:t>
          </a:r>
        </a:p>
      </dsp:txBody>
      <dsp:txXfrm>
        <a:off x="5702170" y="1534165"/>
        <a:ext cx="1079724" cy="539862"/>
      </dsp:txXfrm>
    </dsp:sp>
    <dsp:sp modelId="{AC86A5F0-49C6-4F43-A3FD-6DC4A44DA3D3}">
      <dsp:nvSpPr>
        <dsp:cNvPr id="0" name=""/>
        <dsp:cNvSpPr/>
      </dsp:nvSpPr>
      <dsp:spPr>
        <a:xfrm>
          <a:off x="5702170" y="2300770"/>
          <a:ext cx="1079724" cy="53986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>
              <a:latin typeface="+mj-ea"/>
              <a:ea typeface="+mj-ea"/>
            </a:rPr>
            <a:t>PAIK’S COFFEE</a:t>
          </a:r>
        </a:p>
      </dsp:txBody>
      <dsp:txXfrm>
        <a:off x="5702170" y="2300770"/>
        <a:ext cx="1079724" cy="539862"/>
      </dsp:txXfrm>
    </dsp:sp>
    <dsp:sp modelId="{6BF27A5A-9C6B-4172-A98A-003074077DB5}">
      <dsp:nvSpPr>
        <dsp:cNvPr id="0" name=""/>
        <dsp:cNvSpPr/>
      </dsp:nvSpPr>
      <dsp:spPr>
        <a:xfrm>
          <a:off x="5702170" y="3067374"/>
          <a:ext cx="1079724" cy="53986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>
              <a:latin typeface="+mj-ea"/>
              <a:ea typeface="+mj-ea"/>
            </a:rPr>
            <a:t>INDIGO</a:t>
          </a:r>
        </a:p>
      </dsp:txBody>
      <dsp:txXfrm>
        <a:off x="5702170" y="3067374"/>
        <a:ext cx="1079724" cy="539862"/>
      </dsp:txXfrm>
    </dsp:sp>
    <dsp:sp modelId="{3230BEC2-F8FC-4C19-997C-3AB5DD586E9A}">
      <dsp:nvSpPr>
        <dsp:cNvPr id="0" name=""/>
        <dsp:cNvSpPr/>
      </dsp:nvSpPr>
      <dsp:spPr>
        <a:xfrm>
          <a:off x="5702170" y="3833979"/>
          <a:ext cx="1079724" cy="53986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>
              <a:latin typeface="+mj-ea"/>
              <a:ea typeface="+mj-ea"/>
            </a:rPr>
            <a:t>HOLLYS</a:t>
          </a:r>
        </a:p>
      </dsp:txBody>
      <dsp:txXfrm>
        <a:off x="5702170" y="3833979"/>
        <a:ext cx="1079724" cy="539862"/>
      </dsp:txXfrm>
    </dsp:sp>
    <dsp:sp modelId="{0A0BD00D-58D4-4270-B0BE-4D5BD282D3A0}">
      <dsp:nvSpPr>
        <dsp:cNvPr id="0" name=""/>
        <dsp:cNvSpPr/>
      </dsp:nvSpPr>
      <dsp:spPr>
        <a:xfrm>
          <a:off x="5702170" y="4600584"/>
          <a:ext cx="1079724" cy="53986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>
              <a:latin typeface="+mj-ea"/>
              <a:ea typeface="+mj-ea"/>
            </a:rPr>
            <a:t>TRAVEL</a:t>
          </a:r>
        </a:p>
      </dsp:txBody>
      <dsp:txXfrm>
        <a:off x="5702170" y="4600584"/>
        <a:ext cx="1079724" cy="539862"/>
      </dsp:txXfrm>
    </dsp:sp>
    <dsp:sp modelId="{6AFFA581-EE6C-44C8-802F-020559906130}">
      <dsp:nvSpPr>
        <dsp:cNvPr id="0" name=""/>
        <dsp:cNvSpPr/>
      </dsp:nvSpPr>
      <dsp:spPr>
        <a:xfrm>
          <a:off x="6738706" y="767561"/>
          <a:ext cx="1079724" cy="53986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>
              <a:latin typeface="+mj-ea"/>
              <a:ea typeface="+mj-ea"/>
            </a:rPr>
            <a:t>CONTACT</a:t>
          </a:r>
        </a:p>
      </dsp:txBody>
      <dsp:txXfrm>
        <a:off x="6738706" y="767561"/>
        <a:ext cx="1079724" cy="539862"/>
      </dsp:txXfrm>
    </dsp:sp>
    <dsp:sp modelId="{FDD6F78D-132F-4C70-B996-5094FAA23BA4}">
      <dsp:nvSpPr>
        <dsp:cNvPr id="0" name=""/>
        <dsp:cNvSpPr/>
      </dsp:nvSpPr>
      <dsp:spPr>
        <a:xfrm>
          <a:off x="7008637" y="1534165"/>
          <a:ext cx="1079724" cy="53986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latin typeface="+mj-ea"/>
              <a:ea typeface="+mj-ea"/>
            </a:rPr>
            <a:t>연락처</a:t>
          </a:r>
          <a:endParaRPr lang="en-US" altLang="ko-KR" sz="1200" kern="1200" dirty="0">
            <a:latin typeface="+mj-ea"/>
            <a:ea typeface="+mj-ea"/>
          </a:endParaRPr>
        </a:p>
      </dsp:txBody>
      <dsp:txXfrm>
        <a:off x="7008637" y="1534165"/>
        <a:ext cx="1079724" cy="539862"/>
      </dsp:txXfrm>
    </dsp:sp>
    <dsp:sp modelId="{E4C8D85F-B789-4A95-B509-B82C54DDD6AA}">
      <dsp:nvSpPr>
        <dsp:cNvPr id="0" name=""/>
        <dsp:cNvSpPr/>
      </dsp:nvSpPr>
      <dsp:spPr>
        <a:xfrm>
          <a:off x="7008637" y="2300770"/>
          <a:ext cx="1079724" cy="53986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latin typeface="+mj-ea"/>
              <a:ea typeface="+mj-ea"/>
            </a:rPr>
            <a:t>이메일</a:t>
          </a:r>
          <a:endParaRPr lang="en-US" altLang="ko-KR" sz="1200" kern="1200" dirty="0">
            <a:latin typeface="+mj-ea"/>
            <a:ea typeface="+mj-ea"/>
          </a:endParaRPr>
        </a:p>
      </dsp:txBody>
      <dsp:txXfrm>
        <a:off x="7008637" y="2300770"/>
        <a:ext cx="1079724" cy="539862"/>
      </dsp:txXfrm>
    </dsp:sp>
    <dsp:sp modelId="{BCEF6970-03D8-46AA-A06A-7A0A4662D924}">
      <dsp:nvSpPr>
        <dsp:cNvPr id="0" name=""/>
        <dsp:cNvSpPr/>
      </dsp:nvSpPr>
      <dsp:spPr>
        <a:xfrm>
          <a:off x="7008637" y="3067374"/>
          <a:ext cx="1079724" cy="53986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latin typeface="+mj-ea"/>
              <a:ea typeface="+mj-ea"/>
            </a:rPr>
            <a:t>이력서</a:t>
          </a:r>
          <a:endParaRPr lang="en-US" altLang="ko-KR" sz="1200" kern="1200" dirty="0">
            <a:latin typeface="+mj-ea"/>
            <a:ea typeface="+mj-ea"/>
          </a:endParaRPr>
        </a:p>
      </dsp:txBody>
      <dsp:txXfrm>
        <a:off x="7008637" y="3067374"/>
        <a:ext cx="1079724" cy="539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B42256A-9F8D-4FDF-8023-B652DC995B81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68304CC-734D-4FBC-ABC8-2EE815CF1B0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326021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2256A-9F8D-4FDF-8023-B652DC995B81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04CC-734D-4FBC-ABC8-2EE815CF1B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30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2256A-9F8D-4FDF-8023-B652DC995B81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04CC-734D-4FBC-ABC8-2EE815CF1B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718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2256A-9F8D-4FDF-8023-B652DC995B81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04CC-734D-4FBC-ABC8-2EE815CF1B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03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B42256A-9F8D-4FDF-8023-B652DC995B81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8304CC-734D-4FBC-ABC8-2EE815CF1B0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0914444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2256A-9F8D-4FDF-8023-B652DC995B81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04CC-734D-4FBC-ABC8-2EE815CF1B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588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2256A-9F8D-4FDF-8023-B652DC995B81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04CC-734D-4FBC-ABC8-2EE815CF1B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566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2256A-9F8D-4FDF-8023-B652DC995B81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04CC-734D-4FBC-ABC8-2EE815CF1B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267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2256A-9F8D-4FDF-8023-B652DC995B81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04CC-734D-4FBC-ABC8-2EE815CF1B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6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B42256A-9F8D-4FDF-8023-B652DC995B81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8304CC-734D-4FBC-ABC8-2EE815CF1B0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18637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B42256A-9F8D-4FDF-8023-B652DC995B81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8304CC-734D-4FBC-ABC8-2EE815CF1B0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20682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B42256A-9F8D-4FDF-8023-B652DC995B81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68304CC-734D-4FBC-ABC8-2EE815CF1B0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64172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kibbum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guswlsrl1.dothome.co.kr/portfol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tags" Target="../tags/tag23.xml"/><Relationship Id="rId18" Type="http://schemas.openxmlformats.org/officeDocument/2006/relationships/tags" Target="../tags/tag28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tags" Target="../tags/tag22.xml"/><Relationship Id="rId17" Type="http://schemas.openxmlformats.org/officeDocument/2006/relationships/tags" Target="../tags/tag27.xml"/><Relationship Id="rId2" Type="http://schemas.openxmlformats.org/officeDocument/2006/relationships/tags" Target="../tags/tag12.xml"/><Relationship Id="rId16" Type="http://schemas.openxmlformats.org/officeDocument/2006/relationships/tags" Target="../tags/tag26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tags" Target="../tags/tag21.xml"/><Relationship Id="rId5" Type="http://schemas.openxmlformats.org/officeDocument/2006/relationships/tags" Target="../tags/tag15.xml"/><Relationship Id="rId15" Type="http://schemas.openxmlformats.org/officeDocument/2006/relationships/tags" Target="../tags/tag25.xml"/><Relationship Id="rId10" Type="http://schemas.openxmlformats.org/officeDocument/2006/relationships/tags" Target="../tags/tag20.xml"/><Relationship Id="rId19" Type="http://schemas.openxmlformats.org/officeDocument/2006/relationships/slideLayout" Target="../slideLayouts/slideLayout2.xml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tags" Target="../tags/tag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697896-9F66-4525-A41C-B637653130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요구사항 확인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5903A4-4FF1-47BD-AF46-191E28A10E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20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C5DBA5E-652E-4D68-8B3C-398D2C11D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r"/>
            <a:r>
              <a:rPr lang="ko-KR" altLang="en-US" sz="5400">
                <a:solidFill>
                  <a:schemeClr val="bg2"/>
                </a:solidFill>
              </a:rPr>
              <a:t>차례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EF3A0685-806E-4A71-AF93-40697386B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720" y="791570"/>
            <a:ext cx="4892308" cy="5262390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800" dirty="0"/>
              <a:t>1. </a:t>
            </a:r>
            <a:r>
              <a:rPr lang="ko-KR" altLang="en-US" sz="2800" dirty="0"/>
              <a:t>페르소나 모델</a:t>
            </a:r>
            <a:endParaRPr lang="en-US" altLang="ko-KR" sz="2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800" dirty="0"/>
              <a:t>2. </a:t>
            </a:r>
            <a:r>
              <a:rPr lang="ko-KR" altLang="en-US" sz="2800" dirty="0"/>
              <a:t>벤치마킹 분석</a:t>
            </a:r>
            <a:endParaRPr lang="en-US" altLang="ko-KR" sz="2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800" dirty="0"/>
              <a:t>3. </a:t>
            </a:r>
            <a:r>
              <a:rPr lang="ko-KR" altLang="en-US" sz="2800" dirty="0"/>
              <a:t>정보구조도</a:t>
            </a:r>
            <a:endParaRPr lang="en-US" altLang="ko-KR" sz="2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800" dirty="0"/>
              <a:t>4. </a:t>
            </a:r>
            <a:r>
              <a:rPr lang="ko-KR" altLang="en-US" sz="2800" dirty="0"/>
              <a:t>와이어프레임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978863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F2AA6-644B-4082-AC3E-0A22A4B67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4181" y="685800"/>
            <a:ext cx="6562905" cy="1485900"/>
          </a:xfrm>
        </p:spPr>
        <p:txBody>
          <a:bodyPr>
            <a:normAutofit/>
          </a:bodyPr>
          <a:lstStyle/>
          <a:p>
            <a:r>
              <a:rPr lang="en-US" altLang="ko-KR" dirty="0"/>
              <a:t>1-1. </a:t>
            </a:r>
            <a:r>
              <a:rPr lang="ko-KR" altLang="en-US" dirty="0"/>
              <a:t>페르소나 모델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205BC3-0B06-4EA6-9066-1A0BEC22C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그림 4" descr="사람, 실외, 잔디이(가) 표시된 사진&#10;&#10;자동 생성된 설명">
            <a:extLst>
              <a:ext uri="{FF2B5EF4-FFF2-40B4-BE49-F238E27FC236}">
                <a16:creationId xmlns:a16="http://schemas.microsoft.com/office/drawing/2014/main" id="{BF0601B1-558B-4F26-8897-24428AE600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02" y="645106"/>
            <a:ext cx="3502871" cy="5247747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5AD7A2-5049-4E06-A63B-A3E583C62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4181" y="2286000"/>
            <a:ext cx="6562905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ko-KR" altLang="en-US" dirty="0"/>
              <a:t>이유리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나이 </a:t>
            </a:r>
            <a:r>
              <a:rPr lang="en-US" altLang="ko-KR" dirty="0"/>
              <a:t>: 26</a:t>
            </a:r>
          </a:p>
          <a:p>
            <a:pPr marL="0" indent="0">
              <a:buNone/>
            </a:pPr>
            <a:r>
              <a:rPr lang="ko-KR" altLang="en-US" dirty="0"/>
              <a:t>직업 </a:t>
            </a:r>
            <a:r>
              <a:rPr lang="en-US" altLang="ko-KR" dirty="0"/>
              <a:t>:</a:t>
            </a:r>
            <a:r>
              <a:rPr lang="ko-KR" altLang="en-US" dirty="0"/>
              <a:t> 신입 웹 퍼블리셔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동기 </a:t>
            </a:r>
            <a:r>
              <a:rPr lang="en-US" altLang="ko-KR" dirty="0"/>
              <a:t>: </a:t>
            </a:r>
            <a:r>
              <a:rPr lang="ko-KR" altLang="en-US" dirty="0"/>
              <a:t>국비지원 수업을 수강 후 취업을 위한 개인 포트폴리오 작업을 하려고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주 사용 </a:t>
            </a:r>
            <a:r>
              <a:rPr lang="en-US" altLang="ko-KR" dirty="0"/>
              <a:t>OS : </a:t>
            </a:r>
            <a:r>
              <a:rPr lang="ko-KR" altLang="en-US" dirty="0"/>
              <a:t>윈도우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요구사항 </a:t>
            </a:r>
            <a:r>
              <a:rPr lang="en-US" altLang="ko-KR" dirty="0"/>
              <a:t>: </a:t>
            </a:r>
            <a:r>
              <a:rPr lang="ko-KR" altLang="en-US" dirty="0"/>
              <a:t>개인 포트폴리오 작업을 위한 가독성이 좋은  풀페이지 형식의 반응형 홈페이지를 찾아 벤치마킹 하려고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87566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2E4F4A-C8C8-47C5-B9C6-117A86D89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9914" y="685800"/>
            <a:ext cx="5127172" cy="1485900"/>
          </a:xfrm>
        </p:spPr>
        <p:txBody>
          <a:bodyPr>
            <a:normAutofit/>
          </a:bodyPr>
          <a:lstStyle/>
          <a:p>
            <a:r>
              <a:rPr lang="en-US" altLang="ko-KR" dirty="0"/>
              <a:t>1-2. </a:t>
            </a:r>
            <a:r>
              <a:rPr lang="ko-KR" altLang="en-US" dirty="0"/>
              <a:t>페르소나 모델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7E2D8A-19BE-48A0-889C-CCAC02348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그림 4" descr="나무, 실외, 사람, 휴대폰이(가) 표시된 사진&#10;&#10;자동 생성된 설명">
            <a:extLst>
              <a:ext uri="{FF2B5EF4-FFF2-40B4-BE49-F238E27FC236}">
                <a16:creationId xmlns:a16="http://schemas.microsoft.com/office/drawing/2014/main" id="{B68C2235-B5D3-46EC-AF78-0AD914CFE3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62" y="1582787"/>
            <a:ext cx="5071256" cy="3372385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B56201-2419-426A-8F30-F9B6D6613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9914" y="2286000"/>
            <a:ext cx="5127172" cy="3581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dirty="0"/>
              <a:t>이름</a:t>
            </a:r>
            <a:r>
              <a:rPr lang="en-US" altLang="ko-KR" dirty="0"/>
              <a:t> : </a:t>
            </a:r>
            <a:r>
              <a:rPr lang="ko-KR" altLang="en-US" dirty="0"/>
              <a:t>김동욱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나이 </a:t>
            </a:r>
            <a:r>
              <a:rPr lang="en-US" altLang="ko-KR" dirty="0"/>
              <a:t>: 32</a:t>
            </a:r>
          </a:p>
          <a:p>
            <a:pPr marL="0" indent="0">
              <a:buNone/>
            </a:pPr>
            <a:r>
              <a:rPr lang="ko-KR" altLang="en-US" dirty="0"/>
              <a:t>직업 </a:t>
            </a:r>
            <a:r>
              <a:rPr lang="en-US" altLang="ko-KR" dirty="0"/>
              <a:t>: </a:t>
            </a:r>
            <a:r>
              <a:rPr lang="ko-KR" altLang="en-US" dirty="0" err="1"/>
              <a:t>프론트엔드</a:t>
            </a:r>
            <a:r>
              <a:rPr lang="ko-KR" altLang="en-US" dirty="0"/>
              <a:t> 개발자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동기 </a:t>
            </a:r>
            <a:r>
              <a:rPr lang="en-US" altLang="ko-KR" dirty="0"/>
              <a:t>: </a:t>
            </a:r>
            <a:r>
              <a:rPr lang="ko-KR" altLang="en-US" dirty="0"/>
              <a:t>사수가 없어 실력의 발전이 어려운 상황때문에 이직을 하기 위해 포트폴리오 사이트를 만들려고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주 사용 </a:t>
            </a:r>
            <a:r>
              <a:rPr lang="en-US" altLang="ko-KR" dirty="0"/>
              <a:t>OS :</a:t>
            </a:r>
            <a:r>
              <a:rPr lang="ko-KR" altLang="en-US" dirty="0"/>
              <a:t>맥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요구사항 </a:t>
            </a:r>
            <a:r>
              <a:rPr lang="en-US" altLang="ko-KR" dirty="0"/>
              <a:t>: </a:t>
            </a:r>
            <a:r>
              <a:rPr lang="ko-KR" altLang="en-US" dirty="0"/>
              <a:t>이직하기 위해 포트폴리오로 사용할 개인 프로젝트 제작을 위해 프로젝트에서 구현할 기능이 들어간 홈페이지를 벤치마킹 하려고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580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3D97C6-63EF-4CA6-B01D-25E2772DC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73A5A5F-C861-4D05-89E2-CE1EC5C7B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벤치마킹 분석</a:t>
            </a:r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2EB8748-1D63-418E-B7EE-25C0FD792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75387"/>
            <a:ext cx="2749962" cy="670722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DA4A40B-EDCE-42FC-B189-AEFB4F82E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ACDA0C6-D74D-4AF5-B173-4973306FA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1500" dirty="0"/>
              <a:t>출처 </a:t>
            </a:r>
            <a:r>
              <a:rPr lang="en-US" altLang="ko-KR" sz="1500" dirty="0"/>
              <a:t>: </a:t>
            </a:r>
            <a:r>
              <a:rPr lang="en-US" altLang="ko-KR" sz="1500" dirty="0">
                <a:hlinkClick r:id="rId3"/>
              </a:rPr>
              <a:t>http://kibbum.com/</a:t>
            </a: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/>
              <a:t>1. </a:t>
            </a:r>
            <a:r>
              <a:rPr lang="ko-KR" altLang="en-US" sz="1500" dirty="0"/>
              <a:t>깔끔한 디자인과 풀페이지 형식의 디자인</a:t>
            </a:r>
            <a:endParaRPr lang="en-US" altLang="ko-KR" sz="1500" dirty="0"/>
          </a:p>
          <a:p>
            <a:pPr marL="0" indent="0">
              <a:buNone/>
            </a:pPr>
            <a:r>
              <a:rPr lang="en-US" sz="1500" dirty="0"/>
              <a:t>2. </a:t>
            </a:r>
            <a:r>
              <a:rPr lang="ko-KR" altLang="en-US" sz="1500" dirty="0"/>
              <a:t>메뉴 클릭 시 해당 </a:t>
            </a:r>
            <a:r>
              <a:rPr lang="ko-KR" altLang="en-US" sz="1500" dirty="0" err="1"/>
              <a:t>섹션으로</a:t>
            </a:r>
            <a:r>
              <a:rPr lang="ko-KR" altLang="en-US" sz="1500" dirty="0"/>
              <a:t> 이동</a:t>
            </a:r>
            <a:endParaRPr lang="en-US" altLang="ko-KR" sz="1500" dirty="0"/>
          </a:p>
          <a:p>
            <a:pPr marL="0" indent="0">
              <a:buNone/>
            </a:pPr>
            <a:r>
              <a:rPr lang="en-US" sz="1500" dirty="0"/>
              <a:t>3. </a:t>
            </a:r>
            <a:r>
              <a:rPr lang="ko-KR" altLang="en-US" sz="1500" dirty="0"/>
              <a:t>배경에 애니메이션을 적용하여 심플한 홈페이지에 포인트를 줌</a:t>
            </a: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/>
              <a:t>4. </a:t>
            </a:r>
            <a:r>
              <a:rPr lang="ko-KR" altLang="en-US" sz="1500" dirty="0"/>
              <a:t>반응형 웹페이지로 제작 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356914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3D97C6-63EF-4CA6-B01D-25E2772DC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73A5A5F-C861-4D05-89E2-CE1EC5C7B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벤치마킹 분석</a:t>
            </a:r>
            <a:endParaRPr lang="ko-KR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A4A40B-EDCE-42FC-B189-AEFB4F82E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ACDA0C6-D74D-4AF5-B173-4973306FA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484372" cy="35814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1500" dirty="0"/>
              <a:t>출처 </a:t>
            </a:r>
            <a:r>
              <a:rPr lang="en-US" altLang="ko-KR" sz="1500" dirty="0"/>
              <a:t>: </a:t>
            </a:r>
            <a:r>
              <a:rPr lang="en-US" altLang="ko-KR" sz="1500" dirty="0">
                <a:hlinkClick r:id="rId2"/>
              </a:rPr>
              <a:t>http://guswlsrl1.dothome.co.kr/portfolio/ </a:t>
            </a: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/>
              <a:t>1. </a:t>
            </a:r>
            <a:r>
              <a:rPr lang="ko-KR" altLang="en-US" sz="1500" dirty="0"/>
              <a:t>풀페이지 형식의 디자인</a:t>
            </a:r>
            <a:endParaRPr lang="en-US" altLang="ko-KR" sz="1500" dirty="0"/>
          </a:p>
          <a:p>
            <a:pPr marL="0" indent="0">
              <a:buNone/>
            </a:pPr>
            <a:r>
              <a:rPr lang="en-US" sz="1500" dirty="0"/>
              <a:t>2. </a:t>
            </a:r>
            <a:r>
              <a:rPr lang="ko-KR" altLang="en-US" sz="1500" dirty="0"/>
              <a:t>심플한 홈을 위해 메뉴를 메뉴바에 숨김</a:t>
            </a:r>
            <a:endParaRPr lang="en-US" altLang="ko-KR" sz="1500" dirty="0"/>
          </a:p>
          <a:p>
            <a:pPr marL="0" indent="0">
              <a:buNone/>
            </a:pPr>
            <a:r>
              <a:rPr lang="en-US" sz="1500" dirty="0"/>
              <a:t>3. </a:t>
            </a:r>
            <a:r>
              <a:rPr lang="ko-KR" altLang="en-US" sz="1500" dirty="0" err="1"/>
              <a:t>인트로에</a:t>
            </a:r>
            <a:r>
              <a:rPr lang="ko-KR" altLang="en-US" sz="1500" dirty="0"/>
              <a:t> 화려한 애니메이션을 주어 포인트를 줌</a:t>
            </a: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/>
              <a:t>4. </a:t>
            </a:r>
            <a:r>
              <a:rPr lang="ko-KR" altLang="en-US" sz="1500" dirty="0"/>
              <a:t>스크롤에 따라 부드럽게 나타나게 하기위해 스크롤 애니메이션을 사용</a:t>
            </a: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/>
              <a:t>5. </a:t>
            </a:r>
            <a:r>
              <a:rPr lang="ko-KR" altLang="en-US" sz="1500" dirty="0"/>
              <a:t>반응형 웹페이지로 제작 </a:t>
            </a:r>
            <a:endParaRPr lang="en-US" sz="15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C07787-CBD5-4AA6-8269-7C98EE9A8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067" y="107302"/>
            <a:ext cx="3219414" cy="664339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16BFE6B-753D-4B9C-8273-5B1BDA5BD4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0824" y="1765678"/>
            <a:ext cx="4972050" cy="6572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665D9D-41CA-49E0-A077-7BFF8FB75E06}"/>
              </a:ext>
            </a:extLst>
          </p:cNvPr>
          <p:cNvSpPr txBox="1"/>
          <p:nvPr/>
        </p:nvSpPr>
        <p:spPr>
          <a:xfrm>
            <a:off x="10148910" y="1956963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메뉴바</a:t>
            </a:r>
            <a:r>
              <a:rPr lang="ko-KR" altLang="en-US" dirty="0"/>
              <a:t> </a:t>
            </a:r>
            <a:r>
              <a:rPr lang="ko-KR" altLang="en-US" dirty="0" err="1"/>
              <a:t>클릭시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4130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2AB81E-BEE2-46F1-8FC1-FB0B0D590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0"/>
            <a:ext cx="9601200" cy="1485900"/>
          </a:xfrm>
        </p:spPr>
        <p:txBody>
          <a:bodyPr anchor="ctr"/>
          <a:lstStyle/>
          <a:p>
            <a:pPr algn="ctr"/>
            <a:r>
              <a:rPr lang="en-US" altLang="ko-KR" dirty="0"/>
              <a:t>3. </a:t>
            </a:r>
            <a:r>
              <a:rPr lang="ko-KR" altLang="en-US" dirty="0"/>
              <a:t>정보구조도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2B8BAD07-C941-4254-B34D-F5BAA1F2DD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4593930"/>
              </p:ext>
            </p:extLst>
          </p:nvPr>
        </p:nvGraphicFramePr>
        <p:xfrm>
          <a:off x="1371600" y="1485900"/>
          <a:ext cx="9601200" cy="51414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3101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B02373-B0EB-4BAF-B273-AB2B51FD2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5396" y="10048"/>
            <a:ext cx="5056604" cy="1485900"/>
          </a:xfrm>
        </p:spPr>
        <p:txBody>
          <a:bodyPr anchor="ctr"/>
          <a:lstStyle/>
          <a:p>
            <a:pPr algn="ctr"/>
            <a:r>
              <a:rPr lang="en-US" altLang="ko-KR" dirty="0"/>
              <a:t>4. </a:t>
            </a:r>
            <a:r>
              <a:rPr lang="ko-KR" altLang="en-US" dirty="0"/>
              <a:t>와이어프레임</a:t>
            </a:r>
          </a:p>
        </p:txBody>
      </p:sp>
      <p:sp>
        <p:nvSpPr>
          <p:cNvPr id="48" name="Panel" descr="&lt;SmartSettings&gt;&lt;SmartResize anchorLeft=&quot;Relative&quot; anchorTop=&quot;Absolute&quot; anchorRight=&quot;Relative&quot; anchorBottom=&quot;Relative&quot; /&gt;&lt;/SmartSettings&gt;">
            <a:extLst>
              <a:ext uri="{FF2B5EF4-FFF2-40B4-BE49-F238E27FC236}">
                <a16:creationId xmlns:a16="http://schemas.microsoft.com/office/drawing/2014/main" id="{ACEAC7F0-EA9B-4F97-8D80-E8845B4EB2EF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113311" y="238528"/>
            <a:ext cx="4496981" cy="24241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HOME / ABOUT ME / PRODUCTS / CONTACT</a:t>
            </a:r>
          </a:p>
        </p:txBody>
      </p:sp>
      <p:sp>
        <p:nvSpPr>
          <p:cNvPr id="50" name="Panel" descr="&lt;SmartSettings&gt;&lt;SmartResize anchorLeft=&quot;Relative&quot; anchorTop=&quot;Absolute&quot; anchorRight=&quot;Relative&quot; anchorBottom=&quot;Relative&quot; /&gt;&lt;/SmartSettings&gt;">
            <a:extLst>
              <a:ext uri="{FF2B5EF4-FFF2-40B4-BE49-F238E27FC236}">
                <a16:creationId xmlns:a16="http://schemas.microsoft.com/office/drawing/2014/main" id="{4D4207B9-129F-41DC-94B2-BAD38D4589CF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113309" y="480943"/>
            <a:ext cx="4496985" cy="148590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Panel" descr="&lt;SmartSettings&gt;&lt;SmartResize anchorLeft=&quot;Relative&quot; anchorTop=&quot;Absolute&quot; anchorRight=&quot;Relative&quot; anchorBottom=&quot;Relative&quot; /&gt;&lt;/SmartSettings&gt;">
            <a:extLst>
              <a:ext uri="{FF2B5EF4-FFF2-40B4-BE49-F238E27FC236}">
                <a16:creationId xmlns:a16="http://schemas.microsoft.com/office/drawing/2014/main" id="{867728F0-9F8C-43C3-8957-E3024A7EE84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13309" y="1962733"/>
            <a:ext cx="4496985" cy="178530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2" name="Line">
            <a:extLst>
              <a:ext uri="{FF2B5EF4-FFF2-40B4-BE49-F238E27FC236}">
                <a16:creationId xmlns:a16="http://schemas.microsoft.com/office/drawing/2014/main" id="{F0B7E19E-BEA4-4869-BDFD-B6219A866894}"/>
              </a:ext>
            </a:extLst>
          </p:cNvPr>
          <p:cNvCxnSpPr>
            <a:cxnSpLocks/>
          </p:cNvCxnSpPr>
          <p:nvPr/>
        </p:nvCxnSpPr>
        <p:spPr bwMode="auto">
          <a:xfrm flipV="1">
            <a:off x="1115921" y="480943"/>
            <a:ext cx="4496985" cy="1454623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Line">
            <a:extLst>
              <a:ext uri="{FF2B5EF4-FFF2-40B4-BE49-F238E27FC236}">
                <a16:creationId xmlns:a16="http://schemas.microsoft.com/office/drawing/2014/main" id="{A077D83F-8C1F-4BE6-844A-9BD5D638653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115921" y="480943"/>
            <a:ext cx="4496985" cy="1454623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Line">
            <a:extLst>
              <a:ext uri="{FF2B5EF4-FFF2-40B4-BE49-F238E27FC236}">
                <a16:creationId xmlns:a16="http://schemas.microsoft.com/office/drawing/2014/main" id="{8FB75302-E8BA-4F64-A9D8-442A1919547C}"/>
              </a:ext>
            </a:extLst>
          </p:cNvPr>
          <p:cNvCxnSpPr>
            <a:cxnSpLocks/>
            <a:stCxn id="48" idx="3"/>
          </p:cNvCxnSpPr>
          <p:nvPr/>
        </p:nvCxnSpPr>
        <p:spPr bwMode="auto">
          <a:xfrm>
            <a:off x="5610292" y="359736"/>
            <a:ext cx="1067860" cy="974688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0C3CF0C9-F8E1-4CD6-9456-F478EDE477D4}"/>
              </a:ext>
            </a:extLst>
          </p:cNvPr>
          <p:cNvSpPr txBox="1"/>
          <p:nvPr/>
        </p:nvSpPr>
        <p:spPr>
          <a:xfrm>
            <a:off x="6678152" y="1404162"/>
            <a:ext cx="4647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상단 고정형 네비게이션으로 메뉴 클릭 시 해당 </a:t>
            </a:r>
            <a:r>
              <a:rPr lang="ko-KR" altLang="en-US" sz="1200" dirty="0" err="1"/>
              <a:t>섹션으로</a:t>
            </a:r>
            <a:r>
              <a:rPr lang="ko-KR" altLang="en-US" sz="1200" dirty="0"/>
              <a:t> 이동된다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모바일 사이즈로 </a:t>
            </a:r>
            <a:r>
              <a:rPr lang="ko-KR" altLang="en-US" sz="1200" dirty="0" err="1"/>
              <a:t>축소시</a:t>
            </a:r>
            <a:r>
              <a:rPr lang="ko-KR" altLang="en-US" sz="1200" dirty="0"/>
              <a:t> 햄버거버튼으로 변경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56366FB-4F69-4CA3-AE2D-DE70BE09ABC3}"/>
              </a:ext>
            </a:extLst>
          </p:cNvPr>
          <p:cNvSpPr txBox="1"/>
          <p:nvPr/>
        </p:nvSpPr>
        <p:spPr>
          <a:xfrm>
            <a:off x="1115921" y="246001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로고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7978B10-BEB3-4A4D-B1C9-2A57F5E71F42}"/>
              </a:ext>
            </a:extLst>
          </p:cNvPr>
          <p:cNvSpPr txBox="1"/>
          <p:nvPr/>
        </p:nvSpPr>
        <p:spPr>
          <a:xfrm>
            <a:off x="3041247" y="2130021"/>
            <a:ext cx="700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ABOUT ME</a:t>
            </a:r>
            <a:endParaRPr lang="ko-KR" altLang="en-US" sz="9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181B9E1-613A-4D03-A365-E39D3F523C9B}"/>
              </a:ext>
            </a:extLst>
          </p:cNvPr>
          <p:cNvSpPr txBox="1"/>
          <p:nvPr/>
        </p:nvSpPr>
        <p:spPr>
          <a:xfrm>
            <a:off x="4139755" y="2521900"/>
            <a:ext cx="53091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/>
              <a:t>인사말</a:t>
            </a:r>
            <a:endParaRPr lang="en-US" altLang="ko-KR" sz="900" dirty="0"/>
          </a:p>
          <a:p>
            <a:pPr algn="ctr"/>
            <a:endParaRPr lang="en-US" altLang="ko-KR" sz="900" dirty="0"/>
          </a:p>
          <a:p>
            <a:pPr algn="ctr"/>
            <a:r>
              <a:rPr lang="ko-KR" altLang="en-US" sz="900" dirty="0"/>
              <a:t>스킬</a:t>
            </a:r>
            <a:endParaRPr lang="en-US" altLang="ko-KR" sz="900" dirty="0"/>
          </a:p>
          <a:p>
            <a:pPr algn="ctr"/>
            <a:endParaRPr lang="en-US" altLang="ko-KR" sz="900" dirty="0"/>
          </a:p>
          <a:p>
            <a:pPr algn="ctr"/>
            <a:r>
              <a:rPr lang="ko-KR" altLang="en-US" sz="900" dirty="0"/>
              <a:t>자격증</a:t>
            </a:r>
          </a:p>
        </p:txBody>
      </p:sp>
      <p:sp>
        <p:nvSpPr>
          <p:cNvPr id="87" name="Panel" descr="&lt;SmartSettings&gt;&lt;SmartResize anchorLeft=&quot;Relative&quot; anchorTop=&quot;Absolute&quot; anchorRight=&quot;Relative&quot; anchorBottom=&quot;Relative&quot; /&gt;&lt;/SmartSettings&gt;">
            <a:extLst>
              <a:ext uri="{FF2B5EF4-FFF2-40B4-BE49-F238E27FC236}">
                <a16:creationId xmlns:a16="http://schemas.microsoft.com/office/drawing/2014/main" id="{5A17C936-D313-44E6-B852-ABEC016954B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113311" y="3749915"/>
            <a:ext cx="4496981" cy="204798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B230B1EA-D54E-4CC3-8422-86AC92164DA6}"/>
              </a:ext>
            </a:extLst>
          </p:cNvPr>
          <p:cNvGrpSpPr/>
          <p:nvPr/>
        </p:nvGrpSpPr>
        <p:grpSpPr>
          <a:xfrm>
            <a:off x="1301489" y="4743053"/>
            <a:ext cx="229930" cy="361740"/>
            <a:chOff x="2371155" y="5506497"/>
            <a:chExt cx="229930" cy="361740"/>
          </a:xfrm>
        </p:grpSpPr>
        <p:cxnSp>
          <p:nvCxnSpPr>
            <p:cNvPr id="88" name="Line">
              <a:extLst>
                <a:ext uri="{FF2B5EF4-FFF2-40B4-BE49-F238E27FC236}">
                  <a16:creationId xmlns:a16="http://schemas.microsoft.com/office/drawing/2014/main" id="{5563A712-1DB9-4B52-8B6B-D36B97DD23C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381085" y="5506497"/>
              <a:ext cx="220000" cy="176706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Line">
              <a:extLst>
                <a:ext uri="{FF2B5EF4-FFF2-40B4-BE49-F238E27FC236}">
                  <a16:creationId xmlns:a16="http://schemas.microsoft.com/office/drawing/2014/main" id="{E12B2E61-7EE9-49BA-831D-0387DE85399F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2371155" y="5680831"/>
              <a:ext cx="229930" cy="187406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C500BD8E-A5E3-49FA-8C47-B2DA3D098665}"/>
              </a:ext>
            </a:extLst>
          </p:cNvPr>
          <p:cNvGrpSpPr/>
          <p:nvPr/>
        </p:nvGrpSpPr>
        <p:grpSpPr>
          <a:xfrm flipH="1">
            <a:off x="5173803" y="4743053"/>
            <a:ext cx="229930" cy="361740"/>
            <a:chOff x="2371155" y="5506497"/>
            <a:chExt cx="229930" cy="361740"/>
          </a:xfrm>
        </p:grpSpPr>
        <p:cxnSp>
          <p:nvCxnSpPr>
            <p:cNvPr id="101" name="Line">
              <a:extLst>
                <a:ext uri="{FF2B5EF4-FFF2-40B4-BE49-F238E27FC236}">
                  <a16:creationId xmlns:a16="http://schemas.microsoft.com/office/drawing/2014/main" id="{9C1B7453-E17F-4596-8204-549EAEC4002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381085" y="5506497"/>
              <a:ext cx="220000" cy="176706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Line">
              <a:extLst>
                <a:ext uri="{FF2B5EF4-FFF2-40B4-BE49-F238E27FC236}">
                  <a16:creationId xmlns:a16="http://schemas.microsoft.com/office/drawing/2014/main" id="{F329519C-E538-4DDC-849B-BA0EF4BA1D6A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2371155" y="5680831"/>
              <a:ext cx="229930" cy="187406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Panel" descr="&lt;SmartSettings&gt;&lt;SmartResize anchorLeft=&quot;Relative&quot; anchorTop=&quot;Absolute&quot; anchorRight=&quot;Relative&quot; anchorBottom=&quot;Relative&quot; /&gt;&lt;/SmartSettings&gt;">
            <a:extLst>
              <a:ext uri="{FF2B5EF4-FFF2-40B4-BE49-F238E27FC236}">
                <a16:creationId xmlns:a16="http://schemas.microsoft.com/office/drawing/2014/main" id="{1DF5D644-7F7C-4913-993E-240BFF8F33D4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732144" y="4208655"/>
            <a:ext cx="1008005" cy="142814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Panel" descr="&lt;SmartSettings&gt;&lt;SmartResize anchorLeft=&quot;Relative&quot; anchorTop=&quot;Absolute&quot; anchorRight=&quot;Relative&quot; anchorBottom=&quot;Relative&quot; /&gt;&lt;/SmartSettings&gt;">
            <a:extLst>
              <a:ext uri="{FF2B5EF4-FFF2-40B4-BE49-F238E27FC236}">
                <a16:creationId xmlns:a16="http://schemas.microsoft.com/office/drawing/2014/main" id="{B2453C5F-5570-4303-9960-D94A472B27CA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2855181" y="4208655"/>
            <a:ext cx="1008005" cy="142814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Panel" descr="&lt;SmartSettings&gt;&lt;SmartResize anchorLeft=&quot;Relative&quot; anchorTop=&quot;Absolute&quot; anchorRight=&quot;Relative&quot; anchorBottom=&quot;Relative&quot; /&gt;&lt;/SmartSettings&gt;">
            <a:extLst>
              <a:ext uri="{FF2B5EF4-FFF2-40B4-BE49-F238E27FC236}">
                <a16:creationId xmlns:a16="http://schemas.microsoft.com/office/drawing/2014/main" id="{7FBFE4B4-F777-4F0C-A1A1-3CA1BE771874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972022" y="4208655"/>
            <a:ext cx="1008005" cy="142814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AD386D7-8945-4F07-AED1-95F6F56786D3}"/>
              </a:ext>
            </a:extLst>
          </p:cNvPr>
          <p:cNvSpPr txBox="1"/>
          <p:nvPr/>
        </p:nvSpPr>
        <p:spPr>
          <a:xfrm>
            <a:off x="3041247" y="3883965"/>
            <a:ext cx="7264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PRODUCTS</a:t>
            </a:r>
            <a:endParaRPr lang="ko-KR" altLang="en-US" sz="900" dirty="0"/>
          </a:p>
        </p:txBody>
      </p:sp>
      <p:cxnSp>
        <p:nvCxnSpPr>
          <p:cNvPr id="108" name="Line">
            <a:extLst>
              <a:ext uri="{FF2B5EF4-FFF2-40B4-BE49-F238E27FC236}">
                <a16:creationId xmlns:a16="http://schemas.microsoft.com/office/drawing/2014/main" id="{080BB189-2602-441E-A9FB-1846AC6B7BB2}"/>
              </a:ext>
            </a:extLst>
          </p:cNvPr>
          <p:cNvCxnSpPr>
            <a:cxnSpLocks/>
          </p:cNvCxnSpPr>
          <p:nvPr/>
        </p:nvCxnSpPr>
        <p:spPr bwMode="auto">
          <a:xfrm>
            <a:off x="5517032" y="4819678"/>
            <a:ext cx="1389112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F763A701-5951-4614-B8D7-B5CB8AF9A9F2}"/>
              </a:ext>
            </a:extLst>
          </p:cNvPr>
          <p:cNvSpPr txBox="1"/>
          <p:nvPr/>
        </p:nvSpPr>
        <p:spPr>
          <a:xfrm>
            <a:off x="6906144" y="4559912"/>
            <a:ext cx="4506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제작한 포트폴리오를 슬라이드 형태로 나열해 보여주고 하단에</a:t>
            </a:r>
            <a:endParaRPr lang="en-US" altLang="ko-KR" sz="1200" dirty="0"/>
          </a:p>
          <a:p>
            <a:r>
              <a:rPr lang="ko-KR" altLang="en-US" sz="1200" dirty="0"/>
              <a:t>포트폴리오 설명</a:t>
            </a:r>
            <a:r>
              <a:rPr lang="en-US" altLang="ko-KR" sz="1200" dirty="0"/>
              <a:t>(</a:t>
            </a:r>
            <a:r>
              <a:rPr lang="ko-KR" altLang="en-US" sz="1200" dirty="0"/>
              <a:t>이름</a:t>
            </a:r>
            <a:r>
              <a:rPr lang="en-US" altLang="ko-KR" sz="1200" dirty="0"/>
              <a:t>,</a:t>
            </a:r>
            <a:r>
              <a:rPr lang="ko-KR" altLang="en-US" sz="1200" dirty="0"/>
              <a:t>제작일</a:t>
            </a:r>
            <a:r>
              <a:rPr lang="en-US" altLang="ko-KR" sz="1200" dirty="0"/>
              <a:t>,</a:t>
            </a:r>
            <a:r>
              <a:rPr lang="ko-KR" altLang="en-US" sz="1200" dirty="0"/>
              <a:t>제작참여도</a:t>
            </a:r>
            <a:r>
              <a:rPr lang="en-US" altLang="ko-KR" sz="1200" dirty="0"/>
              <a:t>,</a:t>
            </a:r>
            <a:r>
              <a:rPr lang="ko-KR" altLang="en-US" sz="1200" dirty="0"/>
              <a:t>사용한기술</a:t>
            </a:r>
            <a:r>
              <a:rPr lang="en-US" altLang="ko-KR" sz="1200" dirty="0"/>
              <a:t>,</a:t>
            </a:r>
            <a:r>
              <a:rPr lang="ko-KR" altLang="en-US" sz="1200" dirty="0"/>
              <a:t>특징</a:t>
            </a:r>
            <a:r>
              <a:rPr lang="en-US" altLang="ko-KR" sz="1200" dirty="0"/>
              <a:t>)</a:t>
            </a:r>
            <a:r>
              <a:rPr lang="ko-KR" altLang="en-US" sz="1200" dirty="0"/>
              <a:t> 작성</a:t>
            </a:r>
            <a:endParaRPr lang="en-US" altLang="ko-KR" sz="1200" dirty="0"/>
          </a:p>
        </p:txBody>
      </p:sp>
      <p:cxnSp>
        <p:nvCxnSpPr>
          <p:cNvPr id="110" name="Line">
            <a:extLst>
              <a:ext uri="{FF2B5EF4-FFF2-40B4-BE49-F238E27FC236}">
                <a16:creationId xmlns:a16="http://schemas.microsoft.com/office/drawing/2014/main" id="{113D518C-222B-493B-92AB-5EE5A369D325}"/>
              </a:ext>
            </a:extLst>
          </p:cNvPr>
          <p:cNvCxnSpPr>
            <a:cxnSpLocks/>
          </p:cNvCxnSpPr>
          <p:nvPr/>
        </p:nvCxnSpPr>
        <p:spPr bwMode="auto">
          <a:xfrm>
            <a:off x="1727762" y="5181154"/>
            <a:ext cx="1012387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Line">
            <a:extLst>
              <a:ext uri="{FF2B5EF4-FFF2-40B4-BE49-F238E27FC236}">
                <a16:creationId xmlns:a16="http://schemas.microsoft.com/office/drawing/2014/main" id="{630ED5CF-C0E3-483C-8B03-8103F686ECF3}"/>
              </a:ext>
            </a:extLst>
          </p:cNvPr>
          <p:cNvCxnSpPr>
            <a:cxnSpLocks/>
          </p:cNvCxnSpPr>
          <p:nvPr/>
        </p:nvCxnSpPr>
        <p:spPr bwMode="auto">
          <a:xfrm>
            <a:off x="2850799" y="5181154"/>
            <a:ext cx="1012387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Line">
            <a:extLst>
              <a:ext uri="{FF2B5EF4-FFF2-40B4-BE49-F238E27FC236}">
                <a16:creationId xmlns:a16="http://schemas.microsoft.com/office/drawing/2014/main" id="{EADBE3E1-697E-40E9-B631-11B056A47BE6}"/>
              </a:ext>
            </a:extLst>
          </p:cNvPr>
          <p:cNvCxnSpPr>
            <a:cxnSpLocks/>
          </p:cNvCxnSpPr>
          <p:nvPr/>
        </p:nvCxnSpPr>
        <p:spPr bwMode="auto">
          <a:xfrm>
            <a:off x="3972349" y="5181154"/>
            <a:ext cx="1012387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3B77E8D1-7395-437C-93D6-47DE1F4D286B}"/>
              </a:ext>
            </a:extLst>
          </p:cNvPr>
          <p:cNvSpPr txBox="1"/>
          <p:nvPr/>
        </p:nvSpPr>
        <p:spPr>
          <a:xfrm>
            <a:off x="1916403" y="4650796"/>
            <a:ext cx="877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메가박스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15F2A62-768C-4887-B7B0-C388244F3930}"/>
              </a:ext>
            </a:extLst>
          </p:cNvPr>
          <p:cNvSpPr txBox="1"/>
          <p:nvPr/>
        </p:nvSpPr>
        <p:spPr>
          <a:xfrm>
            <a:off x="3077096" y="4650796"/>
            <a:ext cx="877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빽다방</a:t>
            </a:r>
            <a:endParaRPr lang="ko-KR" altLang="en-US" sz="10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FB44D48-9033-4260-A8EE-3903D9AF2A3B}"/>
              </a:ext>
            </a:extLst>
          </p:cNvPr>
          <p:cNvSpPr txBox="1"/>
          <p:nvPr/>
        </p:nvSpPr>
        <p:spPr>
          <a:xfrm>
            <a:off x="4213723" y="4667635"/>
            <a:ext cx="877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할리스</a:t>
            </a:r>
            <a:endParaRPr lang="ko-KR" altLang="en-US" sz="1000" dirty="0"/>
          </a:p>
        </p:txBody>
      </p:sp>
      <p:cxnSp>
        <p:nvCxnSpPr>
          <p:cNvPr id="117" name="Line">
            <a:extLst>
              <a:ext uri="{FF2B5EF4-FFF2-40B4-BE49-F238E27FC236}">
                <a16:creationId xmlns:a16="http://schemas.microsoft.com/office/drawing/2014/main" id="{CF2A6939-381B-48B8-B7DF-14F1EAE7CCD6}"/>
              </a:ext>
            </a:extLst>
          </p:cNvPr>
          <p:cNvCxnSpPr>
            <a:cxnSpLocks/>
          </p:cNvCxnSpPr>
          <p:nvPr/>
        </p:nvCxnSpPr>
        <p:spPr bwMode="auto">
          <a:xfrm>
            <a:off x="5466776" y="2801438"/>
            <a:ext cx="1389112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31B6ADB8-9241-4794-8801-3989ABBF6078}"/>
              </a:ext>
            </a:extLst>
          </p:cNvPr>
          <p:cNvSpPr txBox="1"/>
          <p:nvPr/>
        </p:nvSpPr>
        <p:spPr>
          <a:xfrm>
            <a:off x="6897996" y="2570605"/>
            <a:ext cx="5025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왼쪽에는 사진 </a:t>
            </a:r>
            <a:r>
              <a:rPr lang="en-US" altLang="ko-KR" sz="1200" dirty="0"/>
              <a:t>/ </a:t>
            </a:r>
            <a:r>
              <a:rPr lang="ko-KR" altLang="en-US" sz="1200" dirty="0"/>
              <a:t>오른쪽에는 나에 대한 소개와 내가 사용할 수 있는 스킬</a:t>
            </a:r>
            <a:r>
              <a:rPr lang="en-US" altLang="ko-KR" sz="1200" dirty="0"/>
              <a:t>,</a:t>
            </a:r>
          </a:p>
          <a:p>
            <a:r>
              <a:rPr lang="ko-KR" altLang="en-US" sz="1200" dirty="0"/>
              <a:t>보유한 자격증을 쓴다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모바일 사이즈로 </a:t>
            </a:r>
            <a:r>
              <a:rPr lang="ko-KR" altLang="en-US" sz="1200" dirty="0" err="1"/>
              <a:t>축소시</a:t>
            </a:r>
            <a:r>
              <a:rPr lang="ko-KR" altLang="en-US" sz="1200" dirty="0"/>
              <a:t> 내용이 하단으로 이동</a:t>
            </a:r>
            <a:endParaRPr lang="en-US" altLang="ko-KR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4CC114A-D5F3-4F36-A214-D7B20A6129B7}"/>
              </a:ext>
            </a:extLst>
          </p:cNvPr>
          <p:cNvSpPr txBox="1"/>
          <p:nvPr/>
        </p:nvSpPr>
        <p:spPr>
          <a:xfrm>
            <a:off x="2052743" y="5295915"/>
            <a:ext cx="491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설명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239D304-0DDC-47C4-A2C1-91741E5E94C7}"/>
              </a:ext>
            </a:extLst>
          </p:cNvPr>
          <p:cNvSpPr txBox="1"/>
          <p:nvPr/>
        </p:nvSpPr>
        <p:spPr>
          <a:xfrm>
            <a:off x="3148155" y="5295915"/>
            <a:ext cx="491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설명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9432E11-8FE1-4EB1-B439-6796D07BD304}"/>
              </a:ext>
            </a:extLst>
          </p:cNvPr>
          <p:cNvSpPr txBox="1"/>
          <p:nvPr/>
        </p:nvSpPr>
        <p:spPr>
          <a:xfrm>
            <a:off x="4243568" y="5295915"/>
            <a:ext cx="491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설명</a:t>
            </a:r>
          </a:p>
        </p:txBody>
      </p:sp>
      <p:sp>
        <p:nvSpPr>
          <p:cNvPr id="123" name="Panel" descr="&lt;SmartSettings&gt;&lt;SmartResize anchorLeft=&quot;Relative&quot; anchorTop=&quot;Absolute&quot; anchorRight=&quot;Relative&quot; anchorBottom=&quot;Relative&quot; /&gt;&lt;/SmartSettings&gt;">
            <a:extLst>
              <a:ext uri="{FF2B5EF4-FFF2-40B4-BE49-F238E27FC236}">
                <a16:creationId xmlns:a16="http://schemas.microsoft.com/office/drawing/2014/main" id="{03DED442-B70E-4B7F-B6CB-15FCDA648B85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108501" y="5795769"/>
            <a:ext cx="4496981" cy="75031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1" name="Line">
            <a:extLst>
              <a:ext uri="{FF2B5EF4-FFF2-40B4-BE49-F238E27FC236}">
                <a16:creationId xmlns:a16="http://schemas.microsoft.com/office/drawing/2014/main" id="{CC6E06E2-1A6F-4799-9AEA-DF8B0874E55B}"/>
              </a:ext>
            </a:extLst>
          </p:cNvPr>
          <p:cNvCxnSpPr>
            <a:cxnSpLocks/>
          </p:cNvCxnSpPr>
          <p:nvPr/>
        </p:nvCxnSpPr>
        <p:spPr bwMode="auto">
          <a:xfrm>
            <a:off x="5466776" y="5984780"/>
            <a:ext cx="1389112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965C29E0-664C-4181-B9DF-BEC3F35E6421}"/>
              </a:ext>
            </a:extLst>
          </p:cNvPr>
          <p:cNvSpPr txBox="1"/>
          <p:nvPr/>
        </p:nvSpPr>
        <p:spPr>
          <a:xfrm>
            <a:off x="6860597" y="5846280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연락처</a:t>
            </a:r>
            <a:r>
              <a:rPr lang="en-US" altLang="ko-KR" sz="1200" dirty="0"/>
              <a:t>, </a:t>
            </a:r>
            <a:r>
              <a:rPr lang="ko-KR" altLang="en-US" sz="1200" dirty="0"/>
              <a:t>이메일</a:t>
            </a:r>
            <a:r>
              <a:rPr lang="en-US" altLang="ko-KR" sz="1200" dirty="0"/>
              <a:t>, </a:t>
            </a:r>
            <a:r>
              <a:rPr lang="ko-KR" altLang="en-US" sz="1200" dirty="0"/>
              <a:t>이력서</a:t>
            </a:r>
            <a:endParaRPr lang="en-US" altLang="ko-KR" sz="12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8E136C2-E489-42CC-B811-49852187D2BD}"/>
              </a:ext>
            </a:extLst>
          </p:cNvPr>
          <p:cNvSpPr txBox="1"/>
          <p:nvPr/>
        </p:nvSpPr>
        <p:spPr>
          <a:xfrm>
            <a:off x="3120596" y="551992"/>
            <a:ext cx="4876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INTRO</a:t>
            </a:r>
            <a:endParaRPr lang="ko-KR" altLang="en-US" sz="9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479FC4F-7C3E-4C62-9D32-8FC827A8B68F}"/>
              </a:ext>
            </a:extLst>
          </p:cNvPr>
          <p:cNvSpPr txBox="1"/>
          <p:nvPr/>
        </p:nvSpPr>
        <p:spPr>
          <a:xfrm>
            <a:off x="2993750" y="5869516"/>
            <a:ext cx="7072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CONTACTS</a:t>
            </a:r>
            <a:endParaRPr lang="ko-KR" altLang="en-US" sz="900" dirty="0"/>
          </a:p>
        </p:txBody>
      </p:sp>
      <p:sp>
        <p:nvSpPr>
          <p:cNvPr id="135" name="Panel" descr="&lt;SmartSettings&gt;&lt;SmartResize anchorLeft=&quot;Relative&quot; anchorTop=&quot;Absolute&quot; anchorRight=&quot;Relative&quot; anchorBottom=&quot;Relative&quot; /&gt;&lt;/SmartSettings&gt;">
            <a:extLst>
              <a:ext uri="{FF2B5EF4-FFF2-40B4-BE49-F238E27FC236}">
                <a16:creationId xmlns:a16="http://schemas.microsoft.com/office/drawing/2014/main" id="{F41E7C08-6245-457D-8F8E-EBD71BA3CA10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5231561" y="6179584"/>
            <a:ext cx="288746" cy="281238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6" name="Arrow Down">
            <a:extLst>
              <a:ext uri="{FF2B5EF4-FFF2-40B4-BE49-F238E27FC236}">
                <a16:creationId xmlns:a16="http://schemas.microsoft.com/office/drawing/2014/main" id="{1505F4DF-4E2E-4A34-81E6-2897FEB45F07}"/>
              </a:ext>
            </a:extLst>
          </p:cNvPr>
          <p:cNvSpPr>
            <a:spLocks noChangeAspect="1"/>
          </p:cNvSpPr>
          <p:nvPr/>
        </p:nvSpPr>
        <p:spPr bwMode="auto">
          <a:xfrm rot="10800000">
            <a:off x="5305298" y="6227331"/>
            <a:ext cx="149324" cy="207880"/>
          </a:xfrm>
          <a:custGeom>
            <a:avLst/>
            <a:gdLst>
              <a:gd name="T0" fmla="*/ 163 w 331"/>
              <a:gd name="T1" fmla="*/ 0 h 458"/>
              <a:gd name="T2" fmla="*/ 150 w 331"/>
              <a:gd name="T3" fmla="*/ 14 h 458"/>
              <a:gd name="T4" fmla="*/ 150 w 331"/>
              <a:gd name="T5" fmla="*/ 407 h 458"/>
              <a:gd name="T6" fmla="*/ 28 w 331"/>
              <a:gd name="T7" fmla="*/ 285 h 458"/>
              <a:gd name="T8" fmla="*/ 18 w 331"/>
              <a:gd name="T9" fmla="*/ 281 h 458"/>
              <a:gd name="T10" fmla="*/ 9 w 331"/>
              <a:gd name="T11" fmla="*/ 304 h 458"/>
              <a:gd name="T12" fmla="*/ 164 w 331"/>
              <a:gd name="T13" fmla="*/ 458 h 458"/>
              <a:gd name="T14" fmla="*/ 318 w 331"/>
              <a:gd name="T15" fmla="*/ 304 h 458"/>
              <a:gd name="T16" fmla="*/ 299 w 331"/>
              <a:gd name="T17" fmla="*/ 285 h 458"/>
              <a:gd name="T18" fmla="*/ 177 w 331"/>
              <a:gd name="T19" fmla="*/ 407 h 458"/>
              <a:gd name="T20" fmla="*/ 177 w 331"/>
              <a:gd name="T21" fmla="*/ 14 h 458"/>
              <a:gd name="T22" fmla="*/ 163 w 331"/>
              <a:gd name="T23" fmla="*/ 0 h 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1" h="458">
                <a:moveTo>
                  <a:pt x="163" y="0"/>
                </a:moveTo>
                <a:cubicBezTo>
                  <a:pt x="156" y="0"/>
                  <a:pt x="150" y="6"/>
                  <a:pt x="150" y="14"/>
                </a:cubicBezTo>
                <a:lnTo>
                  <a:pt x="150" y="407"/>
                </a:lnTo>
                <a:lnTo>
                  <a:pt x="28" y="285"/>
                </a:lnTo>
                <a:cubicBezTo>
                  <a:pt x="25" y="282"/>
                  <a:pt x="22" y="281"/>
                  <a:pt x="18" y="281"/>
                </a:cubicBezTo>
                <a:cubicBezTo>
                  <a:pt x="6" y="281"/>
                  <a:pt x="0" y="295"/>
                  <a:pt x="9" y="304"/>
                </a:cubicBezTo>
                <a:lnTo>
                  <a:pt x="164" y="458"/>
                </a:lnTo>
                <a:lnTo>
                  <a:pt x="318" y="304"/>
                </a:lnTo>
                <a:cubicBezTo>
                  <a:pt x="331" y="291"/>
                  <a:pt x="312" y="272"/>
                  <a:pt x="299" y="285"/>
                </a:cubicBezTo>
                <a:lnTo>
                  <a:pt x="177" y="407"/>
                </a:lnTo>
                <a:lnTo>
                  <a:pt x="177" y="14"/>
                </a:lnTo>
                <a:cubicBezTo>
                  <a:pt x="177" y="6"/>
                  <a:pt x="171" y="0"/>
                  <a:pt x="163" y="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7" name="Line">
            <a:extLst>
              <a:ext uri="{FF2B5EF4-FFF2-40B4-BE49-F238E27FC236}">
                <a16:creationId xmlns:a16="http://schemas.microsoft.com/office/drawing/2014/main" id="{956BFEBE-6CFA-496B-BA5A-1ABDDC7948D9}"/>
              </a:ext>
            </a:extLst>
          </p:cNvPr>
          <p:cNvCxnSpPr>
            <a:cxnSpLocks/>
          </p:cNvCxnSpPr>
          <p:nvPr/>
        </p:nvCxnSpPr>
        <p:spPr bwMode="auto">
          <a:xfrm>
            <a:off x="5462067" y="6383447"/>
            <a:ext cx="1389112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754BF148-BC6A-42A5-81ED-0FC79BB1FC12}"/>
              </a:ext>
            </a:extLst>
          </p:cNvPr>
          <p:cNvSpPr txBox="1"/>
          <p:nvPr/>
        </p:nvSpPr>
        <p:spPr>
          <a:xfrm>
            <a:off x="6855888" y="6244947"/>
            <a:ext cx="23006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클릭시</a:t>
            </a:r>
            <a:r>
              <a:rPr lang="ko-KR" altLang="en-US" sz="1200" dirty="0"/>
              <a:t> 상단으로 이동하는 버튼</a:t>
            </a:r>
            <a:endParaRPr lang="en-US" altLang="ko-KR" sz="1200" dirty="0"/>
          </a:p>
        </p:txBody>
      </p:sp>
      <p:sp>
        <p:nvSpPr>
          <p:cNvPr id="141" name="Panel" descr="&lt;SmartSettings&gt;&lt;SmartResize anchorLeft=&quot;Relative&quot; anchorTop=&quot;Absolute&quot; anchorRight=&quot;Relative&quot; anchorBottom=&quot;Relative&quot; /&gt;&lt;/SmartSettings&gt;">
            <a:extLst>
              <a:ext uri="{FF2B5EF4-FFF2-40B4-BE49-F238E27FC236}">
                <a16:creationId xmlns:a16="http://schemas.microsoft.com/office/drawing/2014/main" id="{9CCB28BE-DAA9-42C9-BF25-263A17A7E8CC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1301490" y="2037813"/>
            <a:ext cx="1692260" cy="1625827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17211F6-72B9-4250-9218-C84E0E2A64B3}"/>
              </a:ext>
            </a:extLst>
          </p:cNvPr>
          <p:cNvSpPr txBox="1"/>
          <p:nvPr/>
        </p:nvSpPr>
        <p:spPr>
          <a:xfrm>
            <a:off x="1835497" y="2177981"/>
            <a:ext cx="877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이미지</a:t>
            </a:r>
          </a:p>
        </p:txBody>
      </p:sp>
      <p:cxnSp>
        <p:nvCxnSpPr>
          <p:cNvPr id="143" name="Line">
            <a:extLst>
              <a:ext uri="{FF2B5EF4-FFF2-40B4-BE49-F238E27FC236}">
                <a16:creationId xmlns:a16="http://schemas.microsoft.com/office/drawing/2014/main" id="{0CE4D7B7-492B-40A3-9977-C9AB73D56757}"/>
              </a:ext>
            </a:extLst>
          </p:cNvPr>
          <p:cNvCxnSpPr>
            <a:cxnSpLocks/>
          </p:cNvCxnSpPr>
          <p:nvPr/>
        </p:nvCxnSpPr>
        <p:spPr bwMode="auto">
          <a:xfrm flipV="1">
            <a:off x="1311419" y="2050326"/>
            <a:ext cx="1682331" cy="1607096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Line">
            <a:extLst>
              <a:ext uri="{FF2B5EF4-FFF2-40B4-BE49-F238E27FC236}">
                <a16:creationId xmlns:a16="http://schemas.microsoft.com/office/drawing/2014/main" id="{12FA4A80-82B4-4F8B-9893-82E7921AC5FD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301489" y="2044744"/>
            <a:ext cx="1692261" cy="1618896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879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anel" descr="&lt;SmartSettings&gt;&lt;SmartResize anchorLeft=&quot;Relative&quot; anchorTop=&quot;Absolute&quot; anchorRight=&quot;Relative&quot; anchorBottom=&quot;Relative&quot; /&gt;&lt;/SmartSettings&gt;">
            <a:extLst>
              <a:ext uri="{FF2B5EF4-FFF2-40B4-BE49-F238E27FC236}">
                <a16:creationId xmlns:a16="http://schemas.microsoft.com/office/drawing/2014/main" id="{ACEAC7F0-EA9B-4F97-8D80-E8845B4EB2EF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113311" y="238528"/>
            <a:ext cx="4496981" cy="24241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HOME / ABOUT ME / PRODUCTS / CONTACT</a:t>
            </a:r>
          </a:p>
        </p:txBody>
      </p:sp>
      <p:sp>
        <p:nvSpPr>
          <p:cNvPr id="50" name="Panel" descr="&lt;SmartSettings&gt;&lt;SmartResize anchorLeft=&quot;Relative&quot; anchorTop=&quot;Absolute&quot; anchorRight=&quot;Relative&quot; anchorBottom=&quot;Relative&quot; /&gt;&lt;/SmartSettings&gt;">
            <a:extLst>
              <a:ext uri="{FF2B5EF4-FFF2-40B4-BE49-F238E27FC236}">
                <a16:creationId xmlns:a16="http://schemas.microsoft.com/office/drawing/2014/main" id="{4D4207B9-129F-41DC-94B2-BAD38D4589CF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113309" y="480943"/>
            <a:ext cx="4496985" cy="148590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Panel" descr="&lt;SmartSettings&gt;&lt;SmartResize anchorLeft=&quot;Relative&quot; anchorTop=&quot;Absolute&quot; anchorRight=&quot;Relative&quot; anchorBottom=&quot;Relative&quot; /&gt;&lt;/SmartSettings&gt;">
            <a:extLst>
              <a:ext uri="{FF2B5EF4-FFF2-40B4-BE49-F238E27FC236}">
                <a16:creationId xmlns:a16="http://schemas.microsoft.com/office/drawing/2014/main" id="{867728F0-9F8C-43C3-8957-E3024A7EE84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13309" y="1962733"/>
            <a:ext cx="4496985" cy="178530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2" name="Line">
            <a:extLst>
              <a:ext uri="{FF2B5EF4-FFF2-40B4-BE49-F238E27FC236}">
                <a16:creationId xmlns:a16="http://schemas.microsoft.com/office/drawing/2014/main" id="{F0B7E19E-BEA4-4869-BDFD-B6219A866894}"/>
              </a:ext>
            </a:extLst>
          </p:cNvPr>
          <p:cNvCxnSpPr>
            <a:cxnSpLocks/>
          </p:cNvCxnSpPr>
          <p:nvPr/>
        </p:nvCxnSpPr>
        <p:spPr bwMode="auto">
          <a:xfrm flipV="1">
            <a:off x="1115921" y="480943"/>
            <a:ext cx="4496985" cy="1454623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Line">
            <a:extLst>
              <a:ext uri="{FF2B5EF4-FFF2-40B4-BE49-F238E27FC236}">
                <a16:creationId xmlns:a16="http://schemas.microsoft.com/office/drawing/2014/main" id="{A077D83F-8C1F-4BE6-844A-9BD5D638653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115921" y="480943"/>
            <a:ext cx="4496985" cy="1454623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256366FB-4F69-4CA3-AE2D-DE70BE09ABC3}"/>
              </a:ext>
            </a:extLst>
          </p:cNvPr>
          <p:cNvSpPr txBox="1"/>
          <p:nvPr/>
        </p:nvSpPr>
        <p:spPr>
          <a:xfrm>
            <a:off x="1115921" y="246001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로고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7978B10-BEB3-4A4D-B1C9-2A57F5E71F42}"/>
              </a:ext>
            </a:extLst>
          </p:cNvPr>
          <p:cNvSpPr txBox="1"/>
          <p:nvPr/>
        </p:nvSpPr>
        <p:spPr>
          <a:xfrm>
            <a:off x="3041247" y="2130021"/>
            <a:ext cx="700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ABOUT ME</a:t>
            </a:r>
            <a:endParaRPr lang="ko-KR" altLang="en-US" sz="9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181B9E1-613A-4D03-A365-E39D3F523C9B}"/>
              </a:ext>
            </a:extLst>
          </p:cNvPr>
          <p:cNvSpPr txBox="1"/>
          <p:nvPr/>
        </p:nvSpPr>
        <p:spPr>
          <a:xfrm>
            <a:off x="4139755" y="2521900"/>
            <a:ext cx="53091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/>
              <a:t>인사말</a:t>
            </a:r>
            <a:endParaRPr lang="en-US" altLang="ko-KR" sz="900" dirty="0"/>
          </a:p>
          <a:p>
            <a:pPr algn="ctr"/>
            <a:endParaRPr lang="en-US" altLang="ko-KR" sz="900" dirty="0"/>
          </a:p>
          <a:p>
            <a:pPr algn="ctr"/>
            <a:r>
              <a:rPr lang="ko-KR" altLang="en-US" sz="900" dirty="0"/>
              <a:t>스킬</a:t>
            </a:r>
            <a:endParaRPr lang="en-US" altLang="ko-KR" sz="900" dirty="0"/>
          </a:p>
          <a:p>
            <a:pPr algn="ctr"/>
            <a:endParaRPr lang="en-US" altLang="ko-KR" sz="900" dirty="0"/>
          </a:p>
          <a:p>
            <a:pPr algn="ctr"/>
            <a:r>
              <a:rPr lang="ko-KR" altLang="en-US" sz="900" dirty="0"/>
              <a:t>자격증</a:t>
            </a:r>
          </a:p>
        </p:txBody>
      </p:sp>
      <p:sp>
        <p:nvSpPr>
          <p:cNvPr id="87" name="Panel" descr="&lt;SmartSettings&gt;&lt;SmartResize anchorLeft=&quot;Relative&quot; anchorTop=&quot;Absolute&quot; anchorRight=&quot;Relative&quot; anchorBottom=&quot;Relative&quot; /&gt;&lt;/SmartSettings&gt;">
            <a:extLst>
              <a:ext uri="{FF2B5EF4-FFF2-40B4-BE49-F238E27FC236}">
                <a16:creationId xmlns:a16="http://schemas.microsoft.com/office/drawing/2014/main" id="{5A17C936-D313-44E6-B852-ABEC016954B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113311" y="3749915"/>
            <a:ext cx="4496981" cy="204798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B230B1EA-D54E-4CC3-8422-86AC92164DA6}"/>
              </a:ext>
            </a:extLst>
          </p:cNvPr>
          <p:cNvGrpSpPr/>
          <p:nvPr/>
        </p:nvGrpSpPr>
        <p:grpSpPr>
          <a:xfrm>
            <a:off x="1301489" y="4743053"/>
            <a:ext cx="229930" cy="361740"/>
            <a:chOff x="2371155" y="5506497"/>
            <a:chExt cx="229930" cy="361740"/>
          </a:xfrm>
        </p:grpSpPr>
        <p:cxnSp>
          <p:nvCxnSpPr>
            <p:cNvPr id="88" name="Line">
              <a:extLst>
                <a:ext uri="{FF2B5EF4-FFF2-40B4-BE49-F238E27FC236}">
                  <a16:creationId xmlns:a16="http://schemas.microsoft.com/office/drawing/2014/main" id="{5563A712-1DB9-4B52-8B6B-D36B97DD23C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381085" y="5506497"/>
              <a:ext cx="220000" cy="176706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Line">
              <a:extLst>
                <a:ext uri="{FF2B5EF4-FFF2-40B4-BE49-F238E27FC236}">
                  <a16:creationId xmlns:a16="http://schemas.microsoft.com/office/drawing/2014/main" id="{E12B2E61-7EE9-49BA-831D-0387DE85399F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2371155" y="5680831"/>
              <a:ext cx="229930" cy="187406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C500BD8E-A5E3-49FA-8C47-B2DA3D098665}"/>
              </a:ext>
            </a:extLst>
          </p:cNvPr>
          <p:cNvGrpSpPr/>
          <p:nvPr/>
        </p:nvGrpSpPr>
        <p:grpSpPr>
          <a:xfrm flipH="1">
            <a:off x="5173803" y="4743053"/>
            <a:ext cx="229930" cy="361740"/>
            <a:chOff x="2371155" y="5506497"/>
            <a:chExt cx="229930" cy="361740"/>
          </a:xfrm>
        </p:grpSpPr>
        <p:cxnSp>
          <p:nvCxnSpPr>
            <p:cNvPr id="101" name="Line">
              <a:extLst>
                <a:ext uri="{FF2B5EF4-FFF2-40B4-BE49-F238E27FC236}">
                  <a16:creationId xmlns:a16="http://schemas.microsoft.com/office/drawing/2014/main" id="{9C1B7453-E17F-4596-8204-549EAEC4002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381085" y="5506497"/>
              <a:ext cx="220000" cy="176706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Line">
              <a:extLst>
                <a:ext uri="{FF2B5EF4-FFF2-40B4-BE49-F238E27FC236}">
                  <a16:creationId xmlns:a16="http://schemas.microsoft.com/office/drawing/2014/main" id="{F329519C-E538-4DDC-849B-BA0EF4BA1D6A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2371155" y="5680831"/>
              <a:ext cx="229930" cy="187406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Panel" descr="&lt;SmartSettings&gt;&lt;SmartResize anchorLeft=&quot;Relative&quot; anchorTop=&quot;Absolute&quot; anchorRight=&quot;Relative&quot; anchorBottom=&quot;Relative&quot; /&gt;&lt;/SmartSettings&gt;">
            <a:extLst>
              <a:ext uri="{FF2B5EF4-FFF2-40B4-BE49-F238E27FC236}">
                <a16:creationId xmlns:a16="http://schemas.microsoft.com/office/drawing/2014/main" id="{1DF5D644-7F7C-4913-993E-240BFF8F33D4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732144" y="4208655"/>
            <a:ext cx="1008005" cy="142814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Panel" descr="&lt;SmartSettings&gt;&lt;SmartResize anchorLeft=&quot;Relative&quot; anchorTop=&quot;Absolute&quot; anchorRight=&quot;Relative&quot; anchorBottom=&quot;Relative&quot; /&gt;&lt;/SmartSettings&gt;">
            <a:extLst>
              <a:ext uri="{FF2B5EF4-FFF2-40B4-BE49-F238E27FC236}">
                <a16:creationId xmlns:a16="http://schemas.microsoft.com/office/drawing/2014/main" id="{B2453C5F-5570-4303-9960-D94A472B27CA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2855181" y="4208655"/>
            <a:ext cx="1008005" cy="142814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Panel" descr="&lt;SmartSettings&gt;&lt;SmartResize anchorLeft=&quot;Relative&quot; anchorTop=&quot;Absolute&quot; anchorRight=&quot;Relative&quot; anchorBottom=&quot;Relative&quot; /&gt;&lt;/SmartSettings&gt;">
            <a:extLst>
              <a:ext uri="{FF2B5EF4-FFF2-40B4-BE49-F238E27FC236}">
                <a16:creationId xmlns:a16="http://schemas.microsoft.com/office/drawing/2014/main" id="{7FBFE4B4-F777-4F0C-A1A1-3CA1BE771874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972022" y="4208655"/>
            <a:ext cx="1008005" cy="142814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AD386D7-8945-4F07-AED1-95F6F56786D3}"/>
              </a:ext>
            </a:extLst>
          </p:cNvPr>
          <p:cNvSpPr txBox="1"/>
          <p:nvPr/>
        </p:nvSpPr>
        <p:spPr>
          <a:xfrm>
            <a:off x="3041247" y="3883965"/>
            <a:ext cx="7264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PRODUCTS</a:t>
            </a:r>
            <a:endParaRPr lang="ko-KR" altLang="en-US" sz="900" dirty="0"/>
          </a:p>
        </p:txBody>
      </p:sp>
      <p:cxnSp>
        <p:nvCxnSpPr>
          <p:cNvPr id="110" name="Line">
            <a:extLst>
              <a:ext uri="{FF2B5EF4-FFF2-40B4-BE49-F238E27FC236}">
                <a16:creationId xmlns:a16="http://schemas.microsoft.com/office/drawing/2014/main" id="{113D518C-222B-493B-92AB-5EE5A369D325}"/>
              </a:ext>
            </a:extLst>
          </p:cNvPr>
          <p:cNvCxnSpPr>
            <a:cxnSpLocks/>
          </p:cNvCxnSpPr>
          <p:nvPr/>
        </p:nvCxnSpPr>
        <p:spPr bwMode="auto">
          <a:xfrm>
            <a:off x="1727762" y="5181154"/>
            <a:ext cx="1012387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Line">
            <a:extLst>
              <a:ext uri="{FF2B5EF4-FFF2-40B4-BE49-F238E27FC236}">
                <a16:creationId xmlns:a16="http://schemas.microsoft.com/office/drawing/2014/main" id="{630ED5CF-C0E3-483C-8B03-8103F686ECF3}"/>
              </a:ext>
            </a:extLst>
          </p:cNvPr>
          <p:cNvCxnSpPr>
            <a:cxnSpLocks/>
          </p:cNvCxnSpPr>
          <p:nvPr/>
        </p:nvCxnSpPr>
        <p:spPr bwMode="auto">
          <a:xfrm>
            <a:off x="2850799" y="5181154"/>
            <a:ext cx="1012387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Line">
            <a:extLst>
              <a:ext uri="{FF2B5EF4-FFF2-40B4-BE49-F238E27FC236}">
                <a16:creationId xmlns:a16="http://schemas.microsoft.com/office/drawing/2014/main" id="{EADBE3E1-697E-40E9-B631-11B056A47BE6}"/>
              </a:ext>
            </a:extLst>
          </p:cNvPr>
          <p:cNvCxnSpPr>
            <a:cxnSpLocks/>
          </p:cNvCxnSpPr>
          <p:nvPr/>
        </p:nvCxnSpPr>
        <p:spPr bwMode="auto">
          <a:xfrm>
            <a:off x="3972349" y="5181154"/>
            <a:ext cx="1012387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3B77E8D1-7395-437C-93D6-47DE1F4D286B}"/>
              </a:ext>
            </a:extLst>
          </p:cNvPr>
          <p:cNvSpPr txBox="1"/>
          <p:nvPr/>
        </p:nvSpPr>
        <p:spPr>
          <a:xfrm>
            <a:off x="1916403" y="4650796"/>
            <a:ext cx="877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메가박스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15F2A62-768C-4887-B7B0-C388244F3930}"/>
              </a:ext>
            </a:extLst>
          </p:cNvPr>
          <p:cNvSpPr txBox="1"/>
          <p:nvPr/>
        </p:nvSpPr>
        <p:spPr>
          <a:xfrm>
            <a:off x="3077096" y="4650796"/>
            <a:ext cx="877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빽다방</a:t>
            </a:r>
            <a:endParaRPr lang="ko-KR" altLang="en-US" sz="10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FB44D48-9033-4260-A8EE-3903D9AF2A3B}"/>
              </a:ext>
            </a:extLst>
          </p:cNvPr>
          <p:cNvSpPr txBox="1"/>
          <p:nvPr/>
        </p:nvSpPr>
        <p:spPr>
          <a:xfrm>
            <a:off x="4213723" y="4667635"/>
            <a:ext cx="877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할리스</a:t>
            </a:r>
            <a:endParaRPr lang="ko-KR" altLang="en-US" sz="10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4CC114A-D5F3-4F36-A214-D7B20A6129B7}"/>
              </a:ext>
            </a:extLst>
          </p:cNvPr>
          <p:cNvSpPr txBox="1"/>
          <p:nvPr/>
        </p:nvSpPr>
        <p:spPr>
          <a:xfrm>
            <a:off x="2052743" y="5295915"/>
            <a:ext cx="491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설명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239D304-0DDC-47C4-A2C1-91741E5E94C7}"/>
              </a:ext>
            </a:extLst>
          </p:cNvPr>
          <p:cNvSpPr txBox="1"/>
          <p:nvPr/>
        </p:nvSpPr>
        <p:spPr>
          <a:xfrm>
            <a:off x="3148155" y="5295915"/>
            <a:ext cx="491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설명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9432E11-8FE1-4EB1-B439-6796D07BD304}"/>
              </a:ext>
            </a:extLst>
          </p:cNvPr>
          <p:cNvSpPr txBox="1"/>
          <p:nvPr/>
        </p:nvSpPr>
        <p:spPr>
          <a:xfrm>
            <a:off x="4243568" y="5295915"/>
            <a:ext cx="491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설명</a:t>
            </a:r>
          </a:p>
        </p:txBody>
      </p:sp>
      <p:sp>
        <p:nvSpPr>
          <p:cNvPr id="123" name="Panel" descr="&lt;SmartSettings&gt;&lt;SmartResize anchorLeft=&quot;Relative&quot; anchorTop=&quot;Absolute&quot; anchorRight=&quot;Relative&quot; anchorBottom=&quot;Relative&quot; /&gt;&lt;/SmartSettings&gt;">
            <a:extLst>
              <a:ext uri="{FF2B5EF4-FFF2-40B4-BE49-F238E27FC236}">
                <a16:creationId xmlns:a16="http://schemas.microsoft.com/office/drawing/2014/main" id="{03DED442-B70E-4B7F-B6CB-15FCDA648B85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108501" y="5795769"/>
            <a:ext cx="4496981" cy="75031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Panel" descr="&lt;SmartSettings&gt;&lt;SmartResize anchorLeft=&quot;Relative&quot; anchorTop=&quot;Absolute&quot; anchorRight=&quot;Relative&quot; anchorBottom=&quot;Relative&quot; /&gt;&lt;/SmartSettings&gt;">
            <a:extLst>
              <a:ext uri="{FF2B5EF4-FFF2-40B4-BE49-F238E27FC236}">
                <a16:creationId xmlns:a16="http://schemas.microsoft.com/office/drawing/2014/main" id="{1854BA47-F805-46EC-856A-888286B1C53F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9027108" y="246001"/>
            <a:ext cx="2778330" cy="24241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Align Justify">
            <a:extLst>
              <a:ext uri="{FF2B5EF4-FFF2-40B4-BE49-F238E27FC236}">
                <a16:creationId xmlns:a16="http://schemas.microsoft.com/office/drawing/2014/main" id="{C74CF587-AA33-425D-B79C-75B1FEA6D05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557137" y="298805"/>
            <a:ext cx="150813" cy="136525"/>
          </a:xfrm>
          <a:custGeom>
            <a:avLst/>
            <a:gdLst>
              <a:gd name="T0" fmla="*/ 0 w 614"/>
              <a:gd name="T1" fmla="*/ 0 h 560"/>
              <a:gd name="T2" fmla="*/ 0 w 614"/>
              <a:gd name="T3" fmla="*/ 27 h 560"/>
              <a:gd name="T4" fmla="*/ 614 w 614"/>
              <a:gd name="T5" fmla="*/ 27 h 560"/>
              <a:gd name="T6" fmla="*/ 614 w 614"/>
              <a:gd name="T7" fmla="*/ 0 h 560"/>
              <a:gd name="T8" fmla="*/ 0 w 614"/>
              <a:gd name="T9" fmla="*/ 0 h 560"/>
              <a:gd name="T10" fmla="*/ 0 w 614"/>
              <a:gd name="T11" fmla="*/ 134 h 560"/>
              <a:gd name="T12" fmla="*/ 0 w 614"/>
              <a:gd name="T13" fmla="*/ 160 h 560"/>
              <a:gd name="T14" fmla="*/ 614 w 614"/>
              <a:gd name="T15" fmla="*/ 160 h 560"/>
              <a:gd name="T16" fmla="*/ 614 w 614"/>
              <a:gd name="T17" fmla="*/ 134 h 560"/>
              <a:gd name="T18" fmla="*/ 0 w 614"/>
              <a:gd name="T19" fmla="*/ 134 h 560"/>
              <a:gd name="T20" fmla="*/ 0 w 614"/>
              <a:gd name="T21" fmla="*/ 267 h 560"/>
              <a:gd name="T22" fmla="*/ 0 w 614"/>
              <a:gd name="T23" fmla="*/ 294 h 560"/>
              <a:gd name="T24" fmla="*/ 614 w 614"/>
              <a:gd name="T25" fmla="*/ 294 h 560"/>
              <a:gd name="T26" fmla="*/ 614 w 614"/>
              <a:gd name="T27" fmla="*/ 267 h 560"/>
              <a:gd name="T28" fmla="*/ 0 w 614"/>
              <a:gd name="T29" fmla="*/ 267 h 560"/>
              <a:gd name="T30" fmla="*/ 0 w 614"/>
              <a:gd name="T31" fmla="*/ 400 h 560"/>
              <a:gd name="T32" fmla="*/ 0 w 614"/>
              <a:gd name="T33" fmla="*/ 427 h 560"/>
              <a:gd name="T34" fmla="*/ 614 w 614"/>
              <a:gd name="T35" fmla="*/ 427 h 560"/>
              <a:gd name="T36" fmla="*/ 614 w 614"/>
              <a:gd name="T37" fmla="*/ 400 h 560"/>
              <a:gd name="T38" fmla="*/ 0 w 614"/>
              <a:gd name="T39" fmla="*/ 400 h 560"/>
              <a:gd name="T40" fmla="*/ 0 w 614"/>
              <a:gd name="T41" fmla="*/ 534 h 560"/>
              <a:gd name="T42" fmla="*/ 0 w 614"/>
              <a:gd name="T43" fmla="*/ 560 h 560"/>
              <a:gd name="T44" fmla="*/ 614 w 614"/>
              <a:gd name="T45" fmla="*/ 560 h 560"/>
              <a:gd name="T46" fmla="*/ 614 w 614"/>
              <a:gd name="T47" fmla="*/ 534 h 560"/>
              <a:gd name="T48" fmla="*/ 0 w 614"/>
              <a:gd name="T49" fmla="*/ 534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14" h="560">
                <a:moveTo>
                  <a:pt x="0" y="0"/>
                </a:moveTo>
                <a:lnTo>
                  <a:pt x="0" y="27"/>
                </a:lnTo>
                <a:lnTo>
                  <a:pt x="614" y="27"/>
                </a:lnTo>
                <a:lnTo>
                  <a:pt x="614" y="0"/>
                </a:lnTo>
                <a:lnTo>
                  <a:pt x="0" y="0"/>
                </a:lnTo>
                <a:close/>
                <a:moveTo>
                  <a:pt x="0" y="134"/>
                </a:moveTo>
                <a:lnTo>
                  <a:pt x="0" y="160"/>
                </a:lnTo>
                <a:lnTo>
                  <a:pt x="614" y="160"/>
                </a:lnTo>
                <a:lnTo>
                  <a:pt x="614" y="134"/>
                </a:lnTo>
                <a:lnTo>
                  <a:pt x="0" y="134"/>
                </a:lnTo>
                <a:close/>
                <a:moveTo>
                  <a:pt x="0" y="267"/>
                </a:moveTo>
                <a:lnTo>
                  <a:pt x="0" y="294"/>
                </a:lnTo>
                <a:lnTo>
                  <a:pt x="614" y="294"/>
                </a:lnTo>
                <a:lnTo>
                  <a:pt x="614" y="267"/>
                </a:lnTo>
                <a:lnTo>
                  <a:pt x="0" y="267"/>
                </a:lnTo>
                <a:close/>
                <a:moveTo>
                  <a:pt x="0" y="400"/>
                </a:moveTo>
                <a:lnTo>
                  <a:pt x="0" y="427"/>
                </a:lnTo>
                <a:lnTo>
                  <a:pt x="614" y="427"/>
                </a:lnTo>
                <a:lnTo>
                  <a:pt x="614" y="400"/>
                </a:lnTo>
                <a:lnTo>
                  <a:pt x="0" y="400"/>
                </a:lnTo>
                <a:close/>
                <a:moveTo>
                  <a:pt x="0" y="534"/>
                </a:moveTo>
                <a:lnTo>
                  <a:pt x="0" y="560"/>
                </a:lnTo>
                <a:lnTo>
                  <a:pt x="614" y="560"/>
                </a:lnTo>
                <a:lnTo>
                  <a:pt x="614" y="534"/>
                </a:lnTo>
                <a:lnTo>
                  <a:pt x="0" y="53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81C028E-EB52-459A-A5CA-E039A865CDEB}"/>
              </a:ext>
            </a:extLst>
          </p:cNvPr>
          <p:cNvSpPr txBox="1"/>
          <p:nvPr/>
        </p:nvSpPr>
        <p:spPr>
          <a:xfrm>
            <a:off x="10200658" y="251651"/>
            <a:ext cx="4570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로고</a:t>
            </a:r>
          </a:p>
        </p:txBody>
      </p:sp>
      <p:sp>
        <p:nvSpPr>
          <p:cNvPr id="90" name="Panel" descr="&lt;SmartSettings&gt;&lt;SmartResize anchorLeft=&quot;Relative&quot; anchorTop=&quot;Absolute&quot; anchorRight=&quot;Relative&quot; anchorBottom=&quot;Relative&quot; /&gt;&lt;/SmartSettings&gt;">
            <a:extLst>
              <a:ext uri="{FF2B5EF4-FFF2-40B4-BE49-F238E27FC236}">
                <a16:creationId xmlns:a16="http://schemas.microsoft.com/office/drawing/2014/main" id="{7FDBFC63-F781-4B6F-BE98-906E5621A478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9027107" y="497949"/>
            <a:ext cx="2778330" cy="1367323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D16802A-DA7E-44C3-87E7-6AEC9FEF02FA}"/>
              </a:ext>
            </a:extLst>
          </p:cNvPr>
          <p:cNvSpPr txBox="1"/>
          <p:nvPr/>
        </p:nvSpPr>
        <p:spPr>
          <a:xfrm>
            <a:off x="3120596" y="551992"/>
            <a:ext cx="4876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INTRO</a:t>
            </a:r>
            <a:endParaRPr lang="ko-KR" altLang="en-US" sz="9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6145BB5-8238-4771-98E6-FD2506829DE9}"/>
              </a:ext>
            </a:extLst>
          </p:cNvPr>
          <p:cNvSpPr txBox="1"/>
          <p:nvPr/>
        </p:nvSpPr>
        <p:spPr>
          <a:xfrm>
            <a:off x="9101313" y="588759"/>
            <a:ext cx="5363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INTRO</a:t>
            </a:r>
            <a:endParaRPr lang="ko-KR" altLang="en-US" sz="900" dirty="0"/>
          </a:p>
        </p:txBody>
      </p:sp>
      <p:sp>
        <p:nvSpPr>
          <p:cNvPr id="93" name="Panel" descr="&lt;SmartSettings&gt;&lt;SmartResize anchorLeft=&quot;Relative&quot; anchorTop=&quot;Absolute&quot; anchorRight=&quot;Relative&quot; anchorBottom=&quot;Relative&quot; /&gt;&lt;/SmartSettings&gt;">
            <a:extLst>
              <a:ext uri="{FF2B5EF4-FFF2-40B4-BE49-F238E27FC236}">
                <a16:creationId xmlns:a16="http://schemas.microsoft.com/office/drawing/2014/main" id="{81595A47-D925-4B7D-8DE5-B956169130CE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9027107" y="1863665"/>
            <a:ext cx="2778330" cy="231898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14578B6-F5B8-4109-981C-008F93CD55AD}"/>
              </a:ext>
            </a:extLst>
          </p:cNvPr>
          <p:cNvSpPr txBox="1"/>
          <p:nvPr/>
        </p:nvSpPr>
        <p:spPr>
          <a:xfrm>
            <a:off x="10152638" y="3250168"/>
            <a:ext cx="584007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/>
              <a:t>인사말</a:t>
            </a:r>
            <a:endParaRPr lang="en-US" altLang="ko-KR" sz="900" dirty="0"/>
          </a:p>
          <a:p>
            <a:pPr algn="ctr"/>
            <a:endParaRPr lang="en-US" altLang="ko-KR" sz="900" dirty="0"/>
          </a:p>
          <a:p>
            <a:pPr algn="ctr"/>
            <a:r>
              <a:rPr lang="ko-KR" altLang="en-US" sz="900" dirty="0"/>
              <a:t>스킬</a:t>
            </a:r>
            <a:endParaRPr lang="en-US" altLang="ko-KR" sz="900" dirty="0"/>
          </a:p>
          <a:p>
            <a:pPr algn="ctr"/>
            <a:endParaRPr lang="en-US" altLang="ko-KR" sz="900" dirty="0"/>
          </a:p>
          <a:p>
            <a:pPr algn="ctr"/>
            <a:r>
              <a:rPr lang="ko-KR" altLang="en-US" sz="900" dirty="0"/>
              <a:t>자격증</a:t>
            </a:r>
          </a:p>
        </p:txBody>
      </p:sp>
      <p:sp>
        <p:nvSpPr>
          <p:cNvPr id="98" name="Panel" descr="&lt;SmartSettings&gt;&lt;SmartResize anchorLeft=&quot;Relative&quot; anchorTop=&quot;Absolute&quot; anchorRight=&quot;Relative&quot; anchorBottom=&quot;Relative&quot; /&gt;&lt;/SmartSettings&gt;">
            <a:extLst>
              <a:ext uri="{FF2B5EF4-FFF2-40B4-BE49-F238E27FC236}">
                <a16:creationId xmlns:a16="http://schemas.microsoft.com/office/drawing/2014/main" id="{A447F2CC-231F-40AB-A887-1A7389590500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9022295" y="4182646"/>
            <a:ext cx="2778330" cy="1776027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6A61063-90CD-4883-A102-67CE0701131C}"/>
              </a:ext>
            </a:extLst>
          </p:cNvPr>
          <p:cNvSpPr txBox="1"/>
          <p:nvPr/>
        </p:nvSpPr>
        <p:spPr>
          <a:xfrm>
            <a:off x="9101313" y="1954475"/>
            <a:ext cx="700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ABOUT ME</a:t>
            </a:r>
            <a:endParaRPr lang="ko-KR" altLang="en-US" sz="9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4541885-4357-4618-A04B-4A009CBD229C}"/>
              </a:ext>
            </a:extLst>
          </p:cNvPr>
          <p:cNvSpPr txBox="1"/>
          <p:nvPr/>
        </p:nvSpPr>
        <p:spPr>
          <a:xfrm>
            <a:off x="9101313" y="4271849"/>
            <a:ext cx="7264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PRODUCTS</a:t>
            </a:r>
            <a:endParaRPr lang="ko-KR" altLang="en-US" sz="900" dirty="0"/>
          </a:p>
        </p:txBody>
      </p: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A8E23A78-C419-4B6E-9A57-3ACD04D694A0}"/>
              </a:ext>
            </a:extLst>
          </p:cNvPr>
          <p:cNvGrpSpPr/>
          <p:nvPr/>
        </p:nvGrpSpPr>
        <p:grpSpPr>
          <a:xfrm>
            <a:off x="9279135" y="4938974"/>
            <a:ext cx="229930" cy="361740"/>
            <a:chOff x="2371155" y="5506497"/>
            <a:chExt cx="229930" cy="361740"/>
          </a:xfrm>
        </p:grpSpPr>
        <p:cxnSp>
          <p:nvCxnSpPr>
            <p:cNvPr id="124" name="Line">
              <a:extLst>
                <a:ext uri="{FF2B5EF4-FFF2-40B4-BE49-F238E27FC236}">
                  <a16:creationId xmlns:a16="http://schemas.microsoft.com/office/drawing/2014/main" id="{7AD3023A-EF7F-4827-959D-E19303855F1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381085" y="5506497"/>
              <a:ext cx="220000" cy="176706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Line">
              <a:extLst>
                <a:ext uri="{FF2B5EF4-FFF2-40B4-BE49-F238E27FC236}">
                  <a16:creationId xmlns:a16="http://schemas.microsoft.com/office/drawing/2014/main" id="{6E596DC9-F81E-4E09-AE83-3CE28E70B7F0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2371155" y="5680831"/>
              <a:ext cx="229930" cy="187406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A865FDB2-7D83-436B-AD47-7DCC2057581D}"/>
              </a:ext>
            </a:extLst>
          </p:cNvPr>
          <p:cNvGrpSpPr/>
          <p:nvPr/>
        </p:nvGrpSpPr>
        <p:grpSpPr>
          <a:xfrm flipH="1">
            <a:off x="11325795" y="4938974"/>
            <a:ext cx="229930" cy="361740"/>
            <a:chOff x="2371155" y="5506497"/>
            <a:chExt cx="229930" cy="361740"/>
          </a:xfrm>
        </p:grpSpPr>
        <p:cxnSp>
          <p:nvCxnSpPr>
            <p:cNvPr id="127" name="Line">
              <a:extLst>
                <a:ext uri="{FF2B5EF4-FFF2-40B4-BE49-F238E27FC236}">
                  <a16:creationId xmlns:a16="http://schemas.microsoft.com/office/drawing/2014/main" id="{FE4A3DA9-99EE-4B05-8E6A-3BA267A3C6D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381085" y="5506497"/>
              <a:ext cx="220000" cy="176706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Line">
              <a:extLst>
                <a:ext uri="{FF2B5EF4-FFF2-40B4-BE49-F238E27FC236}">
                  <a16:creationId xmlns:a16="http://schemas.microsoft.com/office/drawing/2014/main" id="{D967EBA8-BD15-4C9D-BD15-9B8EA5D1E8EB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2371155" y="5680831"/>
              <a:ext cx="229930" cy="187406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Panel" descr="&lt;SmartSettings&gt;&lt;SmartResize anchorLeft=&quot;Relative&quot; anchorTop=&quot;Absolute&quot; anchorRight=&quot;Relative&quot; anchorBottom=&quot;Relative&quot; /&gt;&lt;/SmartSettings&gt;">
            <a:extLst>
              <a:ext uri="{FF2B5EF4-FFF2-40B4-BE49-F238E27FC236}">
                <a16:creationId xmlns:a16="http://schemas.microsoft.com/office/drawing/2014/main" id="{EE66B98A-1AE6-4B0E-BA19-EB7A5F8B82AC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9884059" y="4569596"/>
            <a:ext cx="1098653" cy="121848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4" name="Line">
            <a:extLst>
              <a:ext uri="{FF2B5EF4-FFF2-40B4-BE49-F238E27FC236}">
                <a16:creationId xmlns:a16="http://schemas.microsoft.com/office/drawing/2014/main" id="{C49FDD61-C99B-47E0-9CDB-668630E64373}"/>
              </a:ext>
            </a:extLst>
          </p:cNvPr>
          <p:cNvCxnSpPr>
            <a:cxnSpLocks/>
          </p:cNvCxnSpPr>
          <p:nvPr/>
        </p:nvCxnSpPr>
        <p:spPr bwMode="auto">
          <a:xfrm>
            <a:off x="9882394" y="5332430"/>
            <a:ext cx="1100318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0DE1D0FE-7132-4101-9A15-6CA9DFE6E4CF}"/>
              </a:ext>
            </a:extLst>
          </p:cNvPr>
          <p:cNvSpPr txBox="1"/>
          <p:nvPr/>
        </p:nvSpPr>
        <p:spPr>
          <a:xfrm>
            <a:off x="10100841" y="4847268"/>
            <a:ext cx="877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메가박스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3E37F5C2-BB58-489F-8F07-417F14F54EE6}"/>
              </a:ext>
            </a:extLst>
          </p:cNvPr>
          <p:cNvSpPr txBox="1"/>
          <p:nvPr/>
        </p:nvSpPr>
        <p:spPr>
          <a:xfrm>
            <a:off x="10231761" y="5458501"/>
            <a:ext cx="491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설명</a:t>
            </a:r>
          </a:p>
        </p:txBody>
      </p:sp>
      <p:sp>
        <p:nvSpPr>
          <p:cNvPr id="143" name="Panel" descr="&lt;SmartSettings&gt;&lt;SmartResize anchorLeft=&quot;Relative&quot; anchorTop=&quot;Absolute&quot; anchorRight=&quot;Relative&quot; anchorBottom=&quot;Relative&quot; /&gt;&lt;/SmartSettings&gt;">
            <a:extLst>
              <a:ext uri="{FF2B5EF4-FFF2-40B4-BE49-F238E27FC236}">
                <a16:creationId xmlns:a16="http://schemas.microsoft.com/office/drawing/2014/main" id="{046A15FB-275F-4AF8-8B95-2AC0DC8926A2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9025131" y="5953169"/>
            <a:ext cx="2778330" cy="61613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0F008A28-CFC0-484B-AAF5-EDB649AB710E}"/>
              </a:ext>
            </a:extLst>
          </p:cNvPr>
          <p:cNvSpPr txBox="1"/>
          <p:nvPr/>
        </p:nvSpPr>
        <p:spPr>
          <a:xfrm>
            <a:off x="2993750" y="5869516"/>
            <a:ext cx="7072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CONTACTS</a:t>
            </a:r>
            <a:endParaRPr lang="ko-KR" altLang="en-US" sz="900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CFAEC61-54F9-42BC-BFD6-EA99B1566C2A}"/>
              </a:ext>
            </a:extLst>
          </p:cNvPr>
          <p:cNvSpPr txBox="1"/>
          <p:nvPr/>
        </p:nvSpPr>
        <p:spPr>
          <a:xfrm>
            <a:off x="9101313" y="6033154"/>
            <a:ext cx="7072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CONTACTS</a:t>
            </a:r>
            <a:endParaRPr lang="ko-KR" altLang="en-US" sz="9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518C6D-D0FF-4C08-8F13-050E9220BDE5}"/>
              </a:ext>
            </a:extLst>
          </p:cNvPr>
          <p:cNvSpPr txBox="1"/>
          <p:nvPr/>
        </p:nvSpPr>
        <p:spPr>
          <a:xfrm>
            <a:off x="5785665" y="716153"/>
            <a:ext cx="3058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웹페이지 버전 </a:t>
            </a:r>
            <a:r>
              <a:rPr lang="en-US" altLang="ko-KR" dirty="0"/>
              <a:t>/ </a:t>
            </a:r>
            <a:r>
              <a:rPr lang="ko-KR" altLang="en-US" dirty="0"/>
              <a:t>모바일 버전</a:t>
            </a:r>
          </a:p>
        </p:txBody>
      </p:sp>
      <p:cxnSp>
        <p:nvCxnSpPr>
          <p:cNvPr id="146" name="Line">
            <a:extLst>
              <a:ext uri="{FF2B5EF4-FFF2-40B4-BE49-F238E27FC236}">
                <a16:creationId xmlns:a16="http://schemas.microsoft.com/office/drawing/2014/main" id="{308968BF-55A6-4C99-97D6-8C9EE243195F}"/>
              </a:ext>
            </a:extLst>
          </p:cNvPr>
          <p:cNvCxnSpPr>
            <a:cxnSpLocks/>
          </p:cNvCxnSpPr>
          <p:nvPr/>
        </p:nvCxnSpPr>
        <p:spPr bwMode="auto">
          <a:xfrm flipV="1">
            <a:off x="9022295" y="483898"/>
            <a:ext cx="2818270" cy="1363813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Line">
            <a:extLst>
              <a:ext uri="{FF2B5EF4-FFF2-40B4-BE49-F238E27FC236}">
                <a16:creationId xmlns:a16="http://schemas.microsoft.com/office/drawing/2014/main" id="{90807AB5-3404-4884-9D4A-0DC9D0560AC6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9027107" y="514818"/>
            <a:ext cx="2773518" cy="1332893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Panel" descr="&lt;SmartSettings&gt;&lt;SmartResize anchorLeft=&quot;Relative&quot; anchorTop=&quot;Absolute&quot; anchorRight=&quot;Relative&quot; anchorBottom=&quot;Relative&quot; /&gt;&lt;/SmartSettings&gt;">
            <a:extLst>
              <a:ext uri="{FF2B5EF4-FFF2-40B4-BE49-F238E27FC236}">
                <a16:creationId xmlns:a16="http://schemas.microsoft.com/office/drawing/2014/main" id="{96F4A3E1-8813-4819-9DC7-975D63A16A3B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5231561" y="6179584"/>
            <a:ext cx="288746" cy="281238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9" name="Arrow Down">
            <a:extLst>
              <a:ext uri="{FF2B5EF4-FFF2-40B4-BE49-F238E27FC236}">
                <a16:creationId xmlns:a16="http://schemas.microsoft.com/office/drawing/2014/main" id="{99E502F1-A2EF-4CBA-AD90-EA4470A13A00}"/>
              </a:ext>
            </a:extLst>
          </p:cNvPr>
          <p:cNvSpPr>
            <a:spLocks noChangeAspect="1"/>
          </p:cNvSpPr>
          <p:nvPr/>
        </p:nvSpPr>
        <p:spPr bwMode="auto">
          <a:xfrm rot="10800000">
            <a:off x="5305298" y="6227331"/>
            <a:ext cx="149324" cy="207880"/>
          </a:xfrm>
          <a:custGeom>
            <a:avLst/>
            <a:gdLst>
              <a:gd name="T0" fmla="*/ 163 w 331"/>
              <a:gd name="T1" fmla="*/ 0 h 458"/>
              <a:gd name="T2" fmla="*/ 150 w 331"/>
              <a:gd name="T3" fmla="*/ 14 h 458"/>
              <a:gd name="T4" fmla="*/ 150 w 331"/>
              <a:gd name="T5" fmla="*/ 407 h 458"/>
              <a:gd name="T6" fmla="*/ 28 w 331"/>
              <a:gd name="T7" fmla="*/ 285 h 458"/>
              <a:gd name="T8" fmla="*/ 18 w 331"/>
              <a:gd name="T9" fmla="*/ 281 h 458"/>
              <a:gd name="T10" fmla="*/ 9 w 331"/>
              <a:gd name="T11" fmla="*/ 304 h 458"/>
              <a:gd name="T12" fmla="*/ 164 w 331"/>
              <a:gd name="T13" fmla="*/ 458 h 458"/>
              <a:gd name="T14" fmla="*/ 318 w 331"/>
              <a:gd name="T15" fmla="*/ 304 h 458"/>
              <a:gd name="T16" fmla="*/ 299 w 331"/>
              <a:gd name="T17" fmla="*/ 285 h 458"/>
              <a:gd name="T18" fmla="*/ 177 w 331"/>
              <a:gd name="T19" fmla="*/ 407 h 458"/>
              <a:gd name="T20" fmla="*/ 177 w 331"/>
              <a:gd name="T21" fmla="*/ 14 h 458"/>
              <a:gd name="T22" fmla="*/ 163 w 331"/>
              <a:gd name="T23" fmla="*/ 0 h 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1" h="458">
                <a:moveTo>
                  <a:pt x="163" y="0"/>
                </a:moveTo>
                <a:cubicBezTo>
                  <a:pt x="156" y="0"/>
                  <a:pt x="150" y="6"/>
                  <a:pt x="150" y="14"/>
                </a:cubicBezTo>
                <a:lnTo>
                  <a:pt x="150" y="407"/>
                </a:lnTo>
                <a:lnTo>
                  <a:pt x="28" y="285"/>
                </a:lnTo>
                <a:cubicBezTo>
                  <a:pt x="25" y="282"/>
                  <a:pt x="22" y="281"/>
                  <a:pt x="18" y="281"/>
                </a:cubicBezTo>
                <a:cubicBezTo>
                  <a:pt x="6" y="281"/>
                  <a:pt x="0" y="295"/>
                  <a:pt x="9" y="304"/>
                </a:cubicBezTo>
                <a:lnTo>
                  <a:pt x="164" y="458"/>
                </a:lnTo>
                <a:lnTo>
                  <a:pt x="318" y="304"/>
                </a:lnTo>
                <a:cubicBezTo>
                  <a:pt x="331" y="291"/>
                  <a:pt x="312" y="272"/>
                  <a:pt x="299" y="285"/>
                </a:cubicBezTo>
                <a:lnTo>
                  <a:pt x="177" y="407"/>
                </a:lnTo>
                <a:lnTo>
                  <a:pt x="177" y="14"/>
                </a:lnTo>
                <a:cubicBezTo>
                  <a:pt x="177" y="6"/>
                  <a:pt x="171" y="0"/>
                  <a:pt x="163" y="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0" name="Panel" descr="&lt;SmartSettings&gt;&lt;SmartResize anchorLeft=&quot;Relative&quot; anchorTop=&quot;Absolute&quot; anchorRight=&quot;Relative&quot; anchorBottom=&quot;Relative&quot; /&gt;&lt;/SmartSettings&gt;">
            <a:extLst>
              <a:ext uri="{FF2B5EF4-FFF2-40B4-BE49-F238E27FC236}">
                <a16:creationId xmlns:a16="http://schemas.microsoft.com/office/drawing/2014/main" id="{CB2F2897-26DB-4470-AC2D-C97ED249B805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6159276" y="1881053"/>
            <a:ext cx="2778330" cy="470371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250000"/>
              </a:lnSpc>
            </a:pPr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HOME</a:t>
            </a:r>
          </a:p>
          <a:p>
            <a:pPr algn="ctr">
              <a:lnSpc>
                <a:spcPct val="250000"/>
              </a:lnSpc>
            </a:pPr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ABOUT ME</a:t>
            </a:r>
          </a:p>
          <a:p>
            <a:pPr algn="ctr">
              <a:lnSpc>
                <a:spcPct val="250000"/>
              </a:lnSpc>
            </a:pPr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PRODUCTS</a:t>
            </a:r>
          </a:p>
          <a:p>
            <a:pPr algn="ctr">
              <a:lnSpc>
                <a:spcPct val="250000"/>
              </a:lnSpc>
            </a:pPr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CONTACT</a:t>
            </a:r>
          </a:p>
        </p:txBody>
      </p:sp>
      <p:sp>
        <p:nvSpPr>
          <p:cNvPr id="151" name="Panel" descr="&lt;SmartSettings&gt;&lt;SmartResize anchorLeft=&quot;Relative&quot; anchorTop=&quot;Absolute&quot; anchorRight=&quot;Relative&quot; anchorBottom=&quot;Relative&quot; /&gt;&lt;/SmartSettings&gt;">
            <a:extLst>
              <a:ext uri="{FF2B5EF4-FFF2-40B4-BE49-F238E27FC236}">
                <a16:creationId xmlns:a16="http://schemas.microsoft.com/office/drawing/2014/main" id="{800BDCFE-E5C3-4497-AA34-B98FC1F17F05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1301490" y="2037813"/>
            <a:ext cx="1692260" cy="1625827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BAC4DD-96C3-4AC2-9488-DF2046E37EAA}"/>
              </a:ext>
            </a:extLst>
          </p:cNvPr>
          <p:cNvSpPr txBox="1"/>
          <p:nvPr/>
        </p:nvSpPr>
        <p:spPr>
          <a:xfrm>
            <a:off x="6159276" y="1559257"/>
            <a:ext cx="27751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모바일 버전 메뉴</a:t>
            </a:r>
            <a:r>
              <a:rPr lang="en-US" altLang="ko-KR" sz="1200" dirty="0"/>
              <a:t> (</a:t>
            </a:r>
            <a:r>
              <a:rPr lang="ko-KR" altLang="en-US" sz="1200" dirty="0"/>
              <a:t>햄버거 버튼</a:t>
            </a:r>
            <a:r>
              <a:rPr lang="en-US" altLang="ko-KR" sz="1200" dirty="0"/>
              <a:t>)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클릭시</a:t>
            </a:r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F1A94FA-40F2-47D0-B49F-78493C6D4F8E}"/>
              </a:ext>
            </a:extLst>
          </p:cNvPr>
          <p:cNvSpPr txBox="1"/>
          <p:nvPr/>
        </p:nvSpPr>
        <p:spPr>
          <a:xfrm>
            <a:off x="1835497" y="2177981"/>
            <a:ext cx="877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이미지</a:t>
            </a:r>
          </a:p>
        </p:txBody>
      </p:sp>
      <p:sp>
        <p:nvSpPr>
          <p:cNvPr id="153" name="Panel" descr="&lt;SmartSettings&gt;&lt;SmartResize anchorLeft=&quot;Relative&quot; anchorTop=&quot;Absolute&quot; anchorRight=&quot;Relative&quot; anchorBottom=&quot;Relative&quot; /&gt;&lt;/SmartSettings&gt;">
            <a:extLst>
              <a:ext uri="{FF2B5EF4-FFF2-40B4-BE49-F238E27FC236}">
                <a16:creationId xmlns:a16="http://schemas.microsoft.com/office/drawing/2014/main" id="{E72A2822-25CE-441E-AB30-BA5181DFFB70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9022295" y="2185307"/>
            <a:ext cx="2781166" cy="969219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9EA7EC2-FB67-4E51-8A87-53BC70914524}"/>
              </a:ext>
            </a:extLst>
          </p:cNvPr>
          <p:cNvSpPr txBox="1"/>
          <p:nvPr/>
        </p:nvSpPr>
        <p:spPr>
          <a:xfrm>
            <a:off x="10109229" y="2234661"/>
            <a:ext cx="877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이미지</a:t>
            </a:r>
          </a:p>
        </p:txBody>
      </p:sp>
      <p:cxnSp>
        <p:nvCxnSpPr>
          <p:cNvPr id="155" name="Line">
            <a:extLst>
              <a:ext uri="{FF2B5EF4-FFF2-40B4-BE49-F238E27FC236}">
                <a16:creationId xmlns:a16="http://schemas.microsoft.com/office/drawing/2014/main" id="{5BE8BFD9-AED4-416D-924C-2C006E78166C}"/>
              </a:ext>
            </a:extLst>
          </p:cNvPr>
          <p:cNvCxnSpPr>
            <a:cxnSpLocks/>
          </p:cNvCxnSpPr>
          <p:nvPr/>
        </p:nvCxnSpPr>
        <p:spPr bwMode="auto">
          <a:xfrm flipV="1">
            <a:off x="9022295" y="2163095"/>
            <a:ext cx="2814258" cy="99787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Line">
            <a:extLst>
              <a:ext uri="{FF2B5EF4-FFF2-40B4-BE49-F238E27FC236}">
                <a16:creationId xmlns:a16="http://schemas.microsoft.com/office/drawing/2014/main" id="{4BBDDF0E-CA9A-4B97-B256-8A391A1B3E3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9023095" y="2194015"/>
            <a:ext cx="2777530" cy="96695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Line">
            <a:extLst>
              <a:ext uri="{FF2B5EF4-FFF2-40B4-BE49-F238E27FC236}">
                <a16:creationId xmlns:a16="http://schemas.microsoft.com/office/drawing/2014/main" id="{8C21013F-C258-4344-97C1-EE7713C21AB6}"/>
              </a:ext>
            </a:extLst>
          </p:cNvPr>
          <p:cNvCxnSpPr>
            <a:cxnSpLocks/>
          </p:cNvCxnSpPr>
          <p:nvPr/>
        </p:nvCxnSpPr>
        <p:spPr bwMode="auto">
          <a:xfrm flipV="1">
            <a:off x="1311419" y="2050326"/>
            <a:ext cx="1682331" cy="1607096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Line">
            <a:extLst>
              <a:ext uri="{FF2B5EF4-FFF2-40B4-BE49-F238E27FC236}">
                <a16:creationId xmlns:a16="http://schemas.microsoft.com/office/drawing/2014/main" id="{96BCEF65-9D13-4169-B309-D6EAECB1103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301489" y="2044744"/>
            <a:ext cx="1692261" cy="1618896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3553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heme/theme1.xml><?xml version="1.0" encoding="utf-8"?>
<a:theme xmlns:a="http://schemas.openxmlformats.org/drawingml/2006/main" name="자르기">
  <a:themeElements>
    <a:clrScheme name="자르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자르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자르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264</TotalTime>
  <Words>390</Words>
  <Application>Microsoft Office PowerPoint</Application>
  <PresentationFormat>와이드스크린</PresentationFormat>
  <Paragraphs>117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Franklin Gothic Book</vt:lpstr>
      <vt:lpstr>Segoe UI</vt:lpstr>
      <vt:lpstr>자르기</vt:lpstr>
      <vt:lpstr>요구사항 확인</vt:lpstr>
      <vt:lpstr>차례</vt:lpstr>
      <vt:lpstr>1-1. 페르소나 모델</vt:lpstr>
      <vt:lpstr>1-2. 페르소나 모델</vt:lpstr>
      <vt:lpstr>2. 벤치마킹 분석</vt:lpstr>
      <vt:lpstr>2. 벤치마킹 분석</vt:lpstr>
      <vt:lpstr>3. 정보구조도</vt:lpstr>
      <vt:lpstr>4. 와이어프레임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요구사항 확인</dc:title>
  <dc:creator>ehp</dc:creator>
  <cp:lastModifiedBy>ehp</cp:lastModifiedBy>
  <cp:revision>17</cp:revision>
  <dcterms:created xsi:type="dcterms:W3CDTF">2022-02-21T01:11:57Z</dcterms:created>
  <dcterms:modified xsi:type="dcterms:W3CDTF">2022-02-21T05:42:27Z</dcterms:modified>
</cp:coreProperties>
</file>