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322EA-2E95-4ED0-AEA6-4B2A2AB322E9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A8045504-CAA5-4AF7-8956-17DD6AAD29E4}">
      <dgm:prSet phldrT="[텍스트]"/>
      <dgm:spPr/>
      <dgm:t>
        <a:bodyPr/>
        <a:lstStyle/>
        <a:p>
          <a:pPr latinLnBrk="1"/>
          <a:r>
            <a:rPr lang="en-US" altLang="ko-KR" dirty="0"/>
            <a:t>INDEX</a:t>
          </a:r>
          <a:endParaRPr lang="ko-KR" altLang="en-US" dirty="0"/>
        </a:p>
      </dgm:t>
    </dgm:pt>
    <dgm:pt modelId="{21F01703-442F-4819-9B5C-C096F2A9A829}" type="parTrans" cxnId="{F3337826-5FE1-4A90-836D-C3043FFBCDA4}">
      <dgm:prSet/>
      <dgm:spPr/>
      <dgm:t>
        <a:bodyPr/>
        <a:lstStyle/>
        <a:p>
          <a:pPr latinLnBrk="1"/>
          <a:endParaRPr lang="ko-KR" altLang="en-US"/>
        </a:p>
      </dgm:t>
    </dgm:pt>
    <dgm:pt modelId="{68200569-C81D-44BF-A52D-F6BC0089980A}" type="sibTrans" cxnId="{F3337826-5FE1-4A90-836D-C3043FFBCDA4}">
      <dgm:prSet/>
      <dgm:spPr/>
      <dgm:t>
        <a:bodyPr/>
        <a:lstStyle/>
        <a:p>
          <a:pPr latinLnBrk="1"/>
          <a:endParaRPr lang="ko-KR" altLang="en-US"/>
        </a:p>
      </dgm:t>
    </dgm:pt>
    <dgm:pt modelId="{F515D84E-5BE0-47FE-A7AB-AF5A90B55286}" type="asst">
      <dgm:prSet phldrT="[텍스트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A1513C2A-5B66-4D71-BA7F-A939C59E6EC5}" type="parTrans" cxnId="{E8026454-32DB-4999-A114-4D2A9602D473}">
      <dgm:prSet/>
      <dgm:spPr/>
      <dgm:t>
        <a:bodyPr/>
        <a:lstStyle/>
        <a:p>
          <a:pPr latinLnBrk="1"/>
          <a:endParaRPr lang="ko-KR" altLang="en-US"/>
        </a:p>
      </dgm:t>
    </dgm:pt>
    <dgm:pt modelId="{E3FC3B3B-0FFE-40FA-A41B-3EEA4959DF09}" type="sibTrans" cxnId="{E8026454-32DB-4999-A114-4D2A9602D473}">
      <dgm:prSet/>
      <dgm:spPr/>
      <dgm:t>
        <a:bodyPr/>
        <a:lstStyle/>
        <a:p>
          <a:pPr latinLnBrk="1"/>
          <a:endParaRPr lang="ko-KR" altLang="en-US"/>
        </a:p>
      </dgm:t>
    </dgm:pt>
    <dgm:pt modelId="{7D5C3A8B-8FEF-4718-96FF-7648847B18B2}">
      <dgm:prSet phldrT="[텍스트]"/>
      <dgm:spPr/>
      <dgm:t>
        <a:bodyPr/>
        <a:lstStyle/>
        <a:p>
          <a:pPr latinLnBrk="1"/>
          <a:r>
            <a:rPr lang="ko-KR" altLang="en-US" dirty="0"/>
            <a:t>여행정보</a:t>
          </a:r>
        </a:p>
      </dgm:t>
    </dgm:pt>
    <dgm:pt modelId="{6E4C2AFB-77DB-45E0-B518-95665CD4DFC3}" type="parTrans" cxnId="{7B7A8555-F954-45CA-A6FB-11714AD5B197}">
      <dgm:prSet/>
      <dgm:spPr/>
      <dgm:t>
        <a:bodyPr/>
        <a:lstStyle/>
        <a:p>
          <a:pPr latinLnBrk="1"/>
          <a:endParaRPr lang="ko-KR" altLang="en-US"/>
        </a:p>
      </dgm:t>
    </dgm:pt>
    <dgm:pt modelId="{A0D2E51C-7514-4372-A2D9-857BC73FF632}" type="sibTrans" cxnId="{7B7A8555-F954-45CA-A6FB-11714AD5B197}">
      <dgm:prSet/>
      <dgm:spPr/>
      <dgm:t>
        <a:bodyPr/>
        <a:lstStyle/>
        <a:p>
          <a:pPr latinLnBrk="1"/>
          <a:endParaRPr lang="ko-KR" altLang="en-US"/>
        </a:p>
      </dgm:t>
    </dgm:pt>
    <dgm:pt modelId="{B219069E-A861-485F-937E-A1AD3291179E}">
      <dgm:prSet phldrT="[텍스트]"/>
      <dgm:spPr/>
      <dgm:t>
        <a:bodyPr/>
        <a:lstStyle/>
        <a:p>
          <a:pPr latinLnBrk="1"/>
          <a:r>
            <a:rPr lang="ko-KR" altLang="en-US" dirty="0"/>
            <a:t>티켓</a:t>
          </a:r>
          <a:r>
            <a:rPr lang="en-US" altLang="ko-KR" dirty="0"/>
            <a:t>/</a:t>
          </a:r>
          <a:r>
            <a:rPr lang="ko-KR" altLang="en-US" dirty="0"/>
            <a:t>가이드</a:t>
          </a:r>
        </a:p>
      </dgm:t>
    </dgm:pt>
    <dgm:pt modelId="{69133A31-88FB-44A8-81D9-8004E631B0D6}" type="parTrans" cxnId="{E1E93DA0-86C7-442B-A725-DA6A44F8032A}">
      <dgm:prSet/>
      <dgm:spPr/>
      <dgm:t>
        <a:bodyPr/>
        <a:lstStyle/>
        <a:p>
          <a:pPr latinLnBrk="1"/>
          <a:endParaRPr lang="ko-KR" altLang="en-US"/>
        </a:p>
      </dgm:t>
    </dgm:pt>
    <dgm:pt modelId="{608DCBB8-A6A0-489D-839D-51FAFD0AC6F3}" type="sibTrans" cxnId="{E1E93DA0-86C7-442B-A725-DA6A44F8032A}">
      <dgm:prSet/>
      <dgm:spPr/>
      <dgm:t>
        <a:bodyPr/>
        <a:lstStyle/>
        <a:p>
          <a:pPr latinLnBrk="1"/>
          <a:endParaRPr lang="ko-KR" altLang="en-US"/>
        </a:p>
      </dgm:t>
    </dgm:pt>
    <dgm:pt modelId="{57963205-63DC-4416-A58F-9732B99CB9B6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0545EB9A-A600-42B8-B861-625A86A5E960}" type="parTrans" cxnId="{8E4AA6D0-64C1-4DC5-806B-40438666C815}">
      <dgm:prSet/>
      <dgm:spPr/>
      <dgm:t>
        <a:bodyPr/>
        <a:lstStyle/>
        <a:p>
          <a:pPr latinLnBrk="1"/>
          <a:endParaRPr lang="ko-KR" altLang="en-US"/>
        </a:p>
      </dgm:t>
    </dgm:pt>
    <dgm:pt modelId="{76C996D0-3E46-499C-956F-DD348C6FF0B3}" type="sibTrans" cxnId="{8E4AA6D0-64C1-4DC5-806B-40438666C815}">
      <dgm:prSet/>
      <dgm:spPr/>
      <dgm:t>
        <a:bodyPr/>
        <a:lstStyle/>
        <a:p>
          <a:pPr latinLnBrk="1"/>
          <a:endParaRPr lang="ko-KR" altLang="en-US"/>
        </a:p>
      </dgm:t>
    </dgm:pt>
    <dgm:pt modelId="{3A8082E5-CE8D-4C2B-81DB-FED55B3FD649}">
      <dgm:prSet phldrT="[텍스트]"/>
      <dgm:spPr/>
      <dgm:t>
        <a:bodyPr/>
        <a:lstStyle/>
        <a:p>
          <a:pPr latinLnBrk="1"/>
          <a:r>
            <a:rPr lang="ko-KR" altLang="en-US" dirty="0"/>
            <a:t>고객센터</a:t>
          </a:r>
        </a:p>
      </dgm:t>
    </dgm:pt>
    <dgm:pt modelId="{3AD79378-B6DB-4AE4-8FA1-43D4E598D5F4}" type="parTrans" cxnId="{93167410-17B4-4D91-877B-C9A1F2F645DB}">
      <dgm:prSet/>
      <dgm:spPr/>
      <dgm:t>
        <a:bodyPr/>
        <a:lstStyle/>
        <a:p>
          <a:pPr latinLnBrk="1"/>
          <a:endParaRPr lang="ko-KR" altLang="en-US"/>
        </a:p>
      </dgm:t>
    </dgm:pt>
    <dgm:pt modelId="{EF03F5A1-6EF6-4B9B-A630-AD6821481501}" type="sibTrans" cxnId="{93167410-17B4-4D91-877B-C9A1F2F645DB}">
      <dgm:prSet/>
      <dgm:spPr/>
      <dgm:t>
        <a:bodyPr/>
        <a:lstStyle/>
        <a:p>
          <a:pPr latinLnBrk="1"/>
          <a:endParaRPr lang="ko-KR" altLang="en-US"/>
        </a:p>
      </dgm:t>
    </dgm:pt>
    <dgm:pt modelId="{5A126E02-1750-4D4E-AB68-3DA7D6CE6E6B}">
      <dgm:prSet phldrT="[텍스트]"/>
      <dgm:spPr/>
      <dgm:t>
        <a:bodyPr/>
        <a:lstStyle/>
        <a:p>
          <a:pPr latinLnBrk="1"/>
          <a:r>
            <a:rPr lang="ko-KR" altLang="en-US" dirty="0"/>
            <a:t>상품투어</a:t>
          </a:r>
        </a:p>
      </dgm:t>
    </dgm:pt>
    <dgm:pt modelId="{34C598A8-2BA8-4134-A154-577A195C42DB}" type="parTrans" cxnId="{75D74851-A4B1-4FD6-978F-3EA0ED84CE8C}">
      <dgm:prSet/>
      <dgm:spPr/>
      <dgm:t>
        <a:bodyPr/>
        <a:lstStyle/>
        <a:p>
          <a:pPr latinLnBrk="1"/>
          <a:endParaRPr lang="ko-KR" altLang="en-US"/>
        </a:p>
      </dgm:t>
    </dgm:pt>
    <dgm:pt modelId="{517CECFC-6A22-48F8-B219-07245636AF40}" type="sibTrans" cxnId="{75D74851-A4B1-4FD6-978F-3EA0ED84CE8C}">
      <dgm:prSet/>
      <dgm:spPr/>
      <dgm:t>
        <a:bodyPr/>
        <a:lstStyle/>
        <a:p>
          <a:pPr latinLnBrk="1"/>
          <a:endParaRPr lang="ko-KR" altLang="en-US"/>
        </a:p>
      </dgm:t>
    </dgm:pt>
    <dgm:pt modelId="{AA6B46F9-3496-4516-8AD0-3ADCD65AE42E}">
      <dgm:prSet phldrT="[텍스트]"/>
      <dgm:spPr/>
      <dgm:t>
        <a:bodyPr/>
        <a:lstStyle/>
        <a:p>
          <a:pPr latinLnBrk="1"/>
          <a:r>
            <a:rPr lang="ko-KR" altLang="en-US" dirty="0"/>
            <a:t>국외</a:t>
          </a:r>
        </a:p>
      </dgm:t>
    </dgm:pt>
    <dgm:pt modelId="{2FE7724C-975F-4732-9033-03ADD620E50F}" type="parTrans" cxnId="{254E3A04-18C4-472B-A217-A7A8DA5BA77B}">
      <dgm:prSet/>
      <dgm:spPr/>
      <dgm:t>
        <a:bodyPr/>
        <a:lstStyle/>
        <a:p>
          <a:pPr latinLnBrk="1"/>
          <a:endParaRPr lang="ko-KR" altLang="en-US"/>
        </a:p>
      </dgm:t>
    </dgm:pt>
    <dgm:pt modelId="{865C1115-AA13-40A6-8ABF-856DBDE8F280}" type="sibTrans" cxnId="{254E3A04-18C4-472B-A217-A7A8DA5BA77B}">
      <dgm:prSet/>
      <dgm:spPr/>
      <dgm:t>
        <a:bodyPr/>
        <a:lstStyle/>
        <a:p>
          <a:pPr latinLnBrk="1"/>
          <a:endParaRPr lang="ko-KR" altLang="en-US"/>
        </a:p>
      </dgm:t>
    </dgm:pt>
    <dgm:pt modelId="{C564FC23-B083-41BA-BDED-1F4190F5311F}">
      <dgm:prSet phldrT="[텍스트]"/>
      <dgm:spPr/>
      <dgm:t>
        <a:bodyPr/>
        <a:lstStyle/>
        <a:p>
          <a:pPr latinLnBrk="1"/>
          <a:r>
            <a:rPr lang="ko-KR" altLang="en-US" dirty="0"/>
            <a:t>국내</a:t>
          </a:r>
        </a:p>
      </dgm:t>
    </dgm:pt>
    <dgm:pt modelId="{67CBE021-A8EC-4CB8-BC6B-252CAF3487A7}" type="parTrans" cxnId="{B148EA51-C259-4E38-8C51-1E9BB2681CFC}">
      <dgm:prSet/>
      <dgm:spPr/>
      <dgm:t>
        <a:bodyPr/>
        <a:lstStyle/>
        <a:p>
          <a:pPr latinLnBrk="1"/>
          <a:endParaRPr lang="ko-KR" altLang="en-US"/>
        </a:p>
      </dgm:t>
    </dgm:pt>
    <dgm:pt modelId="{8AD99184-EC88-4E71-8530-9CBB483B01FD}" type="sibTrans" cxnId="{B148EA51-C259-4E38-8C51-1E9BB2681CFC}">
      <dgm:prSet/>
      <dgm:spPr/>
      <dgm:t>
        <a:bodyPr/>
        <a:lstStyle/>
        <a:p>
          <a:pPr latinLnBrk="1"/>
          <a:endParaRPr lang="ko-KR" altLang="en-US"/>
        </a:p>
      </dgm:t>
    </dgm:pt>
    <dgm:pt modelId="{2DB40356-C996-44FF-8406-E6E5412649AB}">
      <dgm:prSet phldrT="[텍스트]"/>
      <dgm:spPr/>
      <dgm:t>
        <a:bodyPr/>
        <a:lstStyle/>
        <a:p>
          <a:pPr latinLnBrk="1"/>
          <a:r>
            <a:rPr lang="en-US" altLang="ko-KR" dirty="0"/>
            <a:t>FAQ</a:t>
          </a:r>
          <a:endParaRPr lang="ko-KR" altLang="en-US" dirty="0"/>
        </a:p>
      </dgm:t>
    </dgm:pt>
    <dgm:pt modelId="{9E57724F-C271-4125-B5EB-4696297681F4}" type="parTrans" cxnId="{84E590FE-EB35-40C6-A26E-537640A6980D}">
      <dgm:prSet/>
      <dgm:spPr/>
      <dgm:t>
        <a:bodyPr/>
        <a:lstStyle/>
        <a:p>
          <a:pPr latinLnBrk="1"/>
          <a:endParaRPr lang="ko-KR" altLang="en-US"/>
        </a:p>
      </dgm:t>
    </dgm:pt>
    <dgm:pt modelId="{D45A6F6D-B15F-4105-B6BA-575E705BB1C8}" type="sibTrans" cxnId="{84E590FE-EB35-40C6-A26E-537640A6980D}">
      <dgm:prSet/>
      <dgm:spPr/>
      <dgm:t>
        <a:bodyPr/>
        <a:lstStyle/>
        <a:p>
          <a:pPr latinLnBrk="1"/>
          <a:endParaRPr lang="ko-KR" altLang="en-US"/>
        </a:p>
      </dgm:t>
    </dgm:pt>
    <dgm:pt modelId="{6CF1A275-EDEA-4944-8DCD-92051174561F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464BBDCA-BC90-4815-96CA-34B238266B0B}" type="parTrans" cxnId="{9B96FEA0-1033-415F-A74A-11B71DA16889}">
      <dgm:prSet/>
      <dgm:spPr/>
      <dgm:t>
        <a:bodyPr/>
        <a:lstStyle/>
        <a:p>
          <a:pPr latinLnBrk="1"/>
          <a:endParaRPr lang="ko-KR" altLang="en-US"/>
        </a:p>
      </dgm:t>
    </dgm:pt>
    <dgm:pt modelId="{0CEEB8C4-1425-4DA5-8ED9-7C20B3C3AEDD}" type="sibTrans" cxnId="{9B96FEA0-1033-415F-A74A-11B71DA16889}">
      <dgm:prSet/>
      <dgm:spPr/>
      <dgm:t>
        <a:bodyPr/>
        <a:lstStyle/>
        <a:p>
          <a:pPr latinLnBrk="1"/>
          <a:endParaRPr lang="ko-KR" altLang="en-US"/>
        </a:p>
      </dgm:t>
    </dgm:pt>
    <dgm:pt modelId="{4B0A8953-0EB9-45AC-9D33-54C154178D65}">
      <dgm:prSet phldrT="[텍스트]"/>
      <dgm:spPr/>
      <dgm:t>
        <a:bodyPr/>
        <a:lstStyle/>
        <a:p>
          <a:pPr latinLnBrk="1"/>
          <a:r>
            <a:rPr lang="ko-KR" altLang="en-US" dirty="0"/>
            <a:t>여행자료</a:t>
          </a:r>
        </a:p>
      </dgm:t>
    </dgm:pt>
    <dgm:pt modelId="{122DDA43-D923-448E-A84D-5CFF4CC04D00}" type="parTrans" cxnId="{5FDB31C8-E09B-462A-A8E5-DAE23D7C33F4}">
      <dgm:prSet/>
      <dgm:spPr/>
      <dgm:t>
        <a:bodyPr/>
        <a:lstStyle/>
        <a:p>
          <a:pPr latinLnBrk="1"/>
          <a:endParaRPr lang="ko-KR" altLang="en-US"/>
        </a:p>
      </dgm:t>
    </dgm:pt>
    <dgm:pt modelId="{7BEAE77D-2777-4F25-8D3B-5884AD6ACACE}" type="sibTrans" cxnId="{5FDB31C8-E09B-462A-A8E5-DAE23D7C33F4}">
      <dgm:prSet/>
      <dgm:spPr/>
      <dgm:t>
        <a:bodyPr/>
        <a:lstStyle/>
        <a:p>
          <a:pPr latinLnBrk="1"/>
          <a:endParaRPr lang="ko-KR" altLang="en-US"/>
        </a:p>
      </dgm:t>
    </dgm:pt>
    <dgm:pt modelId="{F77BA0E2-68CC-4A2A-BE15-8BE1231A7563}">
      <dgm:prSet phldrT="[텍스트]"/>
      <dgm:spPr/>
      <dgm:t>
        <a:bodyPr/>
        <a:lstStyle/>
        <a:p>
          <a:pPr latinLnBrk="1"/>
          <a:r>
            <a:rPr lang="ko-KR" altLang="en-US" dirty="0"/>
            <a:t>프로그램 소개</a:t>
          </a:r>
        </a:p>
      </dgm:t>
    </dgm:pt>
    <dgm:pt modelId="{59BD98BE-44F4-405E-BEF1-06B637ADE616}" type="parTrans" cxnId="{EB64302B-509F-49E0-B72F-84D94A787A82}">
      <dgm:prSet/>
      <dgm:spPr/>
      <dgm:t>
        <a:bodyPr/>
        <a:lstStyle/>
        <a:p>
          <a:pPr latinLnBrk="1"/>
          <a:endParaRPr lang="ko-KR" altLang="en-US"/>
        </a:p>
      </dgm:t>
    </dgm:pt>
    <dgm:pt modelId="{09D66806-AEEA-4295-B567-91EB24DE7808}" type="sibTrans" cxnId="{EB64302B-509F-49E0-B72F-84D94A787A82}">
      <dgm:prSet/>
      <dgm:spPr/>
      <dgm:t>
        <a:bodyPr/>
        <a:lstStyle/>
        <a:p>
          <a:pPr latinLnBrk="1"/>
          <a:endParaRPr lang="ko-KR" altLang="en-US"/>
        </a:p>
      </dgm:t>
    </dgm:pt>
    <dgm:pt modelId="{1D0173EE-9D1B-4879-9CA8-1B7D65C7EB36}">
      <dgm:prSet phldrT="[텍스트]"/>
      <dgm:spPr/>
      <dgm:t>
        <a:bodyPr/>
        <a:lstStyle/>
        <a:p>
          <a:pPr latinLnBrk="1"/>
          <a:r>
            <a:rPr lang="ko-KR" altLang="en-US" dirty="0"/>
            <a:t>호텔</a:t>
          </a:r>
        </a:p>
      </dgm:t>
    </dgm:pt>
    <dgm:pt modelId="{5548B033-83E0-4020-977F-6FA5D3D79208}" type="parTrans" cxnId="{D0B76DDD-9DF0-4832-A93F-5B02E4D8ADE2}">
      <dgm:prSet/>
      <dgm:spPr/>
      <dgm:t>
        <a:bodyPr/>
        <a:lstStyle/>
        <a:p>
          <a:pPr latinLnBrk="1"/>
          <a:endParaRPr lang="ko-KR" altLang="en-US"/>
        </a:p>
      </dgm:t>
    </dgm:pt>
    <dgm:pt modelId="{C47CE80C-E224-4C8B-A489-D93925AAE036}" type="sibTrans" cxnId="{D0B76DDD-9DF0-4832-A93F-5B02E4D8ADE2}">
      <dgm:prSet/>
      <dgm:spPr/>
      <dgm:t>
        <a:bodyPr/>
        <a:lstStyle/>
        <a:p>
          <a:pPr latinLnBrk="1"/>
          <a:endParaRPr lang="ko-KR" altLang="en-US"/>
        </a:p>
      </dgm:t>
    </dgm:pt>
    <dgm:pt modelId="{303E55FC-F55E-4D5B-B76F-339B4AFC01F1}">
      <dgm:prSet phldrT="[텍스트]"/>
      <dgm:spPr/>
      <dgm:t>
        <a:bodyPr/>
        <a:lstStyle/>
        <a:p>
          <a:pPr latinLnBrk="1"/>
          <a:r>
            <a:rPr lang="ko-KR" altLang="en-US" dirty="0"/>
            <a:t>항공</a:t>
          </a:r>
        </a:p>
      </dgm:t>
    </dgm:pt>
    <dgm:pt modelId="{23299DC0-F5F2-49B9-970C-85C5CBEAF2B6}" type="parTrans" cxnId="{E50EF253-7E2A-4D53-985D-A08021843ED8}">
      <dgm:prSet/>
      <dgm:spPr/>
      <dgm:t>
        <a:bodyPr/>
        <a:lstStyle/>
        <a:p>
          <a:pPr latinLnBrk="1"/>
          <a:endParaRPr lang="ko-KR" altLang="en-US"/>
        </a:p>
      </dgm:t>
    </dgm:pt>
    <dgm:pt modelId="{FD3AD533-FD31-432F-AC30-A76801CDD6E6}" type="sibTrans" cxnId="{E50EF253-7E2A-4D53-985D-A08021843ED8}">
      <dgm:prSet/>
      <dgm:spPr/>
      <dgm:t>
        <a:bodyPr/>
        <a:lstStyle/>
        <a:p>
          <a:pPr latinLnBrk="1"/>
          <a:endParaRPr lang="ko-KR" altLang="en-US"/>
        </a:p>
      </dgm:t>
    </dgm:pt>
    <dgm:pt modelId="{8FA733E2-2123-4DA7-9E9F-FCA43E652116}">
      <dgm:prSet phldrT="[텍스트]"/>
      <dgm:spPr/>
      <dgm:t>
        <a:bodyPr/>
        <a:lstStyle/>
        <a:p>
          <a:pPr latinLnBrk="1"/>
          <a:r>
            <a:rPr lang="ko-KR" altLang="en-US" dirty="0"/>
            <a:t>개인정보수정</a:t>
          </a:r>
        </a:p>
      </dgm:t>
    </dgm:pt>
    <dgm:pt modelId="{67324A4A-8762-4EFB-B8D6-1BA7BD6C16CE}" type="parTrans" cxnId="{644556F1-1F3E-44CF-9AE4-E3FBCEDA1F3B}">
      <dgm:prSet/>
      <dgm:spPr/>
      <dgm:t>
        <a:bodyPr/>
        <a:lstStyle/>
        <a:p>
          <a:pPr latinLnBrk="1"/>
          <a:endParaRPr lang="ko-KR" altLang="en-US"/>
        </a:p>
      </dgm:t>
    </dgm:pt>
    <dgm:pt modelId="{B9BECFBE-CBAA-4194-8762-7C6F03133E2A}" type="sibTrans" cxnId="{644556F1-1F3E-44CF-9AE4-E3FBCEDA1F3B}">
      <dgm:prSet/>
      <dgm:spPr/>
      <dgm:t>
        <a:bodyPr/>
        <a:lstStyle/>
        <a:p>
          <a:pPr latinLnBrk="1"/>
          <a:endParaRPr lang="ko-KR" altLang="en-US"/>
        </a:p>
      </dgm:t>
    </dgm:pt>
    <dgm:pt modelId="{360A2846-6585-43C7-8A23-1C804B584E9F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ED74301F-7108-4F54-911B-D63A599CAD94}" type="parTrans" cxnId="{EC6F26E2-0174-4991-9024-D113B6965D2A}">
      <dgm:prSet/>
      <dgm:spPr/>
      <dgm:t>
        <a:bodyPr/>
        <a:lstStyle/>
        <a:p>
          <a:pPr latinLnBrk="1"/>
          <a:endParaRPr lang="ko-KR" altLang="en-US"/>
        </a:p>
      </dgm:t>
    </dgm:pt>
    <dgm:pt modelId="{2C14EBCE-D71E-4BB6-AF4C-98FF46F1AC68}" type="sibTrans" cxnId="{EC6F26E2-0174-4991-9024-D113B6965D2A}">
      <dgm:prSet/>
      <dgm:spPr/>
      <dgm:t>
        <a:bodyPr/>
        <a:lstStyle/>
        <a:p>
          <a:pPr latinLnBrk="1"/>
          <a:endParaRPr lang="ko-KR" altLang="en-US"/>
        </a:p>
      </dgm:t>
    </dgm:pt>
    <dgm:pt modelId="{D3806420-9784-4F4B-B081-EAC84946DB08}" type="pres">
      <dgm:prSet presAssocID="{977322EA-2E95-4ED0-AEA6-4B2A2AB322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9F358F-8D3D-43BD-B6C6-7F7626A1EF15}" type="pres">
      <dgm:prSet presAssocID="{A8045504-CAA5-4AF7-8956-17DD6AAD29E4}" presName="hierRoot1" presStyleCnt="0">
        <dgm:presLayoutVars>
          <dgm:hierBranch val="init"/>
        </dgm:presLayoutVars>
      </dgm:prSet>
      <dgm:spPr/>
    </dgm:pt>
    <dgm:pt modelId="{80E12E5C-5671-497F-892C-EEB9D7CE1716}" type="pres">
      <dgm:prSet presAssocID="{A8045504-CAA5-4AF7-8956-17DD6AAD29E4}" presName="rootComposite1" presStyleCnt="0"/>
      <dgm:spPr/>
    </dgm:pt>
    <dgm:pt modelId="{C0B4670A-3A97-4476-A59E-217CAC41D0E5}" type="pres">
      <dgm:prSet presAssocID="{A8045504-CAA5-4AF7-8956-17DD6AAD29E4}" presName="rootText1" presStyleLbl="node0" presStyleIdx="0" presStyleCnt="1">
        <dgm:presLayoutVars>
          <dgm:chPref val="3"/>
        </dgm:presLayoutVars>
      </dgm:prSet>
      <dgm:spPr/>
    </dgm:pt>
    <dgm:pt modelId="{6413B645-F753-408B-BA4B-9C928EDCD3DD}" type="pres">
      <dgm:prSet presAssocID="{A8045504-CAA5-4AF7-8956-17DD6AAD29E4}" presName="rootConnector1" presStyleLbl="node1" presStyleIdx="0" presStyleCnt="0"/>
      <dgm:spPr/>
    </dgm:pt>
    <dgm:pt modelId="{F664A1CC-20A0-49CC-B357-0F555CBEE0BB}" type="pres">
      <dgm:prSet presAssocID="{A8045504-CAA5-4AF7-8956-17DD6AAD29E4}" presName="hierChild2" presStyleCnt="0"/>
      <dgm:spPr/>
    </dgm:pt>
    <dgm:pt modelId="{3FBB1C77-2A24-495D-9FBD-638D02181E30}" type="pres">
      <dgm:prSet presAssocID="{6E4C2AFB-77DB-45E0-B518-95665CD4DFC3}" presName="Name37" presStyleLbl="parChTrans1D2" presStyleIdx="0" presStyleCnt="6"/>
      <dgm:spPr/>
    </dgm:pt>
    <dgm:pt modelId="{E2E20B73-9A09-4947-A194-67C75CD255B9}" type="pres">
      <dgm:prSet presAssocID="{7D5C3A8B-8FEF-4718-96FF-7648847B18B2}" presName="hierRoot2" presStyleCnt="0">
        <dgm:presLayoutVars>
          <dgm:hierBranch val="init"/>
        </dgm:presLayoutVars>
      </dgm:prSet>
      <dgm:spPr/>
    </dgm:pt>
    <dgm:pt modelId="{7F649B36-CAC2-427D-AAFE-63162FA3B00C}" type="pres">
      <dgm:prSet presAssocID="{7D5C3A8B-8FEF-4718-96FF-7648847B18B2}" presName="rootComposite" presStyleCnt="0"/>
      <dgm:spPr/>
    </dgm:pt>
    <dgm:pt modelId="{87EEF2F2-A26B-4DE5-8836-0DD95C7FDF88}" type="pres">
      <dgm:prSet presAssocID="{7D5C3A8B-8FEF-4718-96FF-7648847B18B2}" presName="rootText" presStyleLbl="node2" presStyleIdx="0" presStyleCnt="5">
        <dgm:presLayoutVars>
          <dgm:chPref val="3"/>
        </dgm:presLayoutVars>
      </dgm:prSet>
      <dgm:spPr/>
    </dgm:pt>
    <dgm:pt modelId="{9A4CAD01-2537-4787-918E-9B36C82E7493}" type="pres">
      <dgm:prSet presAssocID="{7D5C3A8B-8FEF-4718-96FF-7648847B18B2}" presName="rootConnector" presStyleLbl="node2" presStyleIdx="0" presStyleCnt="5"/>
      <dgm:spPr/>
    </dgm:pt>
    <dgm:pt modelId="{0E935669-0BED-4728-AB6B-C841A5AD48BF}" type="pres">
      <dgm:prSet presAssocID="{7D5C3A8B-8FEF-4718-96FF-7648847B18B2}" presName="hierChild4" presStyleCnt="0"/>
      <dgm:spPr/>
    </dgm:pt>
    <dgm:pt modelId="{EE9D66F8-1830-4BF6-A009-E4493B62E21F}" type="pres">
      <dgm:prSet presAssocID="{67CBE021-A8EC-4CB8-BC6B-252CAF3487A7}" presName="Name37" presStyleLbl="parChTrans1D3" presStyleIdx="0" presStyleCnt="10"/>
      <dgm:spPr/>
    </dgm:pt>
    <dgm:pt modelId="{C9BEEA07-7CCE-4860-8438-308EBC7DB258}" type="pres">
      <dgm:prSet presAssocID="{C564FC23-B083-41BA-BDED-1F4190F5311F}" presName="hierRoot2" presStyleCnt="0">
        <dgm:presLayoutVars>
          <dgm:hierBranch val="init"/>
        </dgm:presLayoutVars>
      </dgm:prSet>
      <dgm:spPr/>
    </dgm:pt>
    <dgm:pt modelId="{FA54A69A-E2B0-4C4E-AF2D-A779187D8CED}" type="pres">
      <dgm:prSet presAssocID="{C564FC23-B083-41BA-BDED-1F4190F5311F}" presName="rootComposite" presStyleCnt="0"/>
      <dgm:spPr/>
    </dgm:pt>
    <dgm:pt modelId="{3364E11E-BB55-4FF2-909A-7B3F1005AAC0}" type="pres">
      <dgm:prSet presAssocID="{C564FC23-B083-41BA-BDED-1F4190F5311F}" presName="rootText" presStyleLbl="node3" presStyleIdx="0" presStyleCnt="10">
        <dgm:presLayoutVars>
          <dgm:chPref val="3"/>
        </dgm:presLayoutVars>
      </dgm:prSet>
      <dgm:spPr/>
    </dgm:pt>
    <dgm:pt modelId="{EE456B27-AE06-449E-B87C-859CC09B3E6D}" type="pres">
      <dgm:prSet presAssocID="{C564FC23-B083-41BA-BDED-1F4190F5311F}" presName="rootConnector" presStyleLbl="node3" presStyleIdx="0" presStyleCnt="10"/>
      <dgm:spPr/>
    </dgm:pt>
    <dgm:pt modelId="{B57E4C5C-6A6C-49A4-8C6B-560FFE0B717E}" type="pres">
      <dgm:prSet presAssocID="{C564FC23-B083-41BA-BDED-1F4190F5311F}" presName="hierChild4" presStyleCnt="0"/>
      <dgm:spPr/>
    </dgm:pt>
    <dgm:pt modelId="{B0934CD9-5716-4FFC-BF47-2EC6BBFCD3E5}" type="pres">
      <dgm:prSet presAssocID="{C564FC23-B083-41BA-BDED-1F4190F5311F}" presName="hierChild5" presStyleCnt="0"/>
      <dgm:spPr/>
    </dgm:pt>
    <dgm:pt modelId="{A248EE19-539A-40EC-8340-CB5398D1C6AF}" type="pres">
      <dgm:prSet presAssocID="{2FE7724C-975F-4732-9033-03ADD620E50F}" presName="Name37" presStyleLbl="parChTrans1D3" presStyleIdx="1" presStyleCnt="10"/>
      <dgm:spPr/>
    </dgm:pt>
    <dgm:pt modelId="{7BDD36BA-E3EB-4BBA-94DD-01215AD8C86F}" type="pres">
      <dgm:prSet presAssocID="{AA6B46F9-3496-4516-8AD0-3ADCD65AE42E}" presName="hierRoot2" presStyleCnt="0">
        <dgm:presLayoutVars>
          <dgm:hierBranch val="init"/>
        </dgm:presLayoutVars>
      </dgm:prSet>
      <dgm:spPr/>
    </dgm:pt>
    <dgm:pt modelId="{B7155294-0147-4952-AA5D-13D0908DE27E}" type="pres">
      <dgm:prSet presAssocID="{AA6B46F9-3496-4516-8AD0-3ADCD65AE42E}" presName="rootComposite" presStyleCnt="0"/>
      <dgm:spPr/>
    </dgm:pt>
    <dgm:pt modelId="{BBF72ED6-D76F-4568-8E9C-10D5D168348B}" type="pres">
      <dgm:prSet presAssocID="{AA6B46F9-3496-4516-8AD0-3ADCD65AE42E}" presName="rootText" presStyleLbl="node3" presStyleIdx="1" presStyleCnt="10">
        <dgm:presLayoutVars>
          <dgm:chPref val="3"/>
        </dgm:presLayoutVars>
      </dgm:prSet>
      <dgm:spPr/>
    </dgm:pt>
    <dgm:pt modelId="{58B79BDD-776B-4068-9ECF-37079D7CBCED}" type="pres">
      <dgm:prSet presAssocID="{AA6B46F9-3496-4516-8AD0-3ADCD65AE42E}" presName="rootConnector" presStyleLbl="node3" presStyleIdx="1" presStyleCnt="10"/>
      <dgm:spPr/>
    </dgm:pt>
    <dgm:pt modelId="{0F44A351-00D4-4CC3-A888-7CE208560525}" type="pres">
      <dgm:prSet presAssocID="{AA6B46F9-3496-4516-8AD0-3ADCD65AE42E}" presName="hierChild4" presStyleCnt="0"/>
      <dgm:spPr/>
    </dgm:pt>
    <dgm:pt modelId="{99E69768-FC33-4953-845B-81C9A841CA01}" type="pres">
      <dgm:prSet presAssocID="{AA6B46F9-3496-4516-8AD0-3ADCD65AE42E}" presName="hierChild5" presStyleCnt="0"/>
      <dgm:spPr/>
    </dgm:pt>
    <dgm:pt modelId="{F361BC0E-F71C-4C43-9E68-5ABE5DC7FC77}" type="pres">
      <dgm:prSet presAssocID="{7D5C3A8B-8FEF-4718-96FF-7648847B18B2}" presName="hierChild5" presStyleCnt="0"/>
      <dgm:spPr/>
    </dgm:pt>
    <dgm:pt modelId="{70D224C1-ECA8-4B1C-9FEA-B279A9F37E7B}" type="pres">
      <dgm:prSet presAssocID="{3AD79378-B6DB-4AE4-8FA1-43D4E598D5F4}" presName="Name37" presStyleLbl="parChTrans1D2" presStyleIdx="1" presStyleCnt="6"/>
      <dgm:spPr/>
    </dgm:pt>
    <dgm:pt modelId="{E0FAB379-CFB1-4B96-AD80-006CA3EAA532}" type="pres">
      <dgm:prSet presAssocID="{3A8082E5-CE8D-4C2B-81DB-FED55B3FD649}" presName="hierRoot2" presStyleCnt="0">
        <dgm:presLayoutVars>
          <dgm:hierBranch val="init"/>
        </dgm:presLayoutVars>
      </dgm:prSet>
      <dgm:spPr/>
    </dgm:pt>
    <dgm:pt modelId="{9FF50507-B6A1-4750-91C4-11E12CB58369}" type="pres">
      <dgm:prSet presAssocID="{3A8082E5-CE8D-4C2B-81DB-FED55B3FD649}" presName="rootComposite" presStyleCnt="0"/>
      <dgm:spPr/>
    </dgm:pt>
    <dgm:pt modelId="{253395DA-ABA1-40A4-AADD-2DEA033FD064}" type="pres">
      <dgm:prSet presAssocID="{3A8082E5-CE8D-4C2B-81DB-FED55B3FD649}" presName="rootText" presStyleLbl="node2" presStyleIdx="1" presStyleCnt="5">
        <dgm:presLayoutVars>
          <dgm:chPref val="3"/>
        </dgm:presLayoutVars>
      </dgm:prSet>
      <dgm:spPr/>
    </dgm:pt>
    <dgm:pt modelId="{22712B1D-C4E8-4214-8061-CE109583506A}" type="pres">
      <dgm:prSet presAssocID="{3A8082E5-CE8D-4C2B-81DB-FED55B3FD649}" presName="rootConnector" presStyleLbl="node2" presStyleIdx="1" presStyleCnt="5"/>
      <dgm:spPr/>
    </dgm:pt>
    <dgm:pt modelId="{80CC916A-CAD1-4A59-92D5-2E1459F10969}" type="pres">
      <dgm:prSet presAssocID="{3A8082E5-CE8D-4C2B-81DB-FED55B3FD649}" presName="hierChild4" presStyleCnt="0"/>
      <dgm:spPr/>
    </dgm:pt>
    <dgm:pt modelId="{31D47D22-A953-4E61-99F8-8B2E7887B9D0}" type="pres">
      <dgm:prSet presAssocID="{464BBDCA-BC90-4815-96CA-34B238266B0B}" presName="Name37" presStyleLbl="parChTrans1D3" presStyleIdx="2" presStyleCnt="10"/>
      <dgm:spPr/>
    </dgm:pt>
    <dgm:pt modelId="{7D0BC10F-50C6-4C30-90BD-BDEB501A0A41}" type="pres">
      <dgm:prSet presAssocID="{6CF1A275-EDEA-4944-8DCD-92051174561F}" presName="hierRoot2" presStyleCnt="0">
        <dgm:presLayoutVars>
          <dgm:hierBranch val="init"/>
        </dgm:presLayoutVars>
      </dgm:prSet>
      <dgm:spPr/>
    </dgm:pt>
    <dgm:pt modelId="{85CF2FA1-FD4B-41F5-9C25-EDD6D5746402}" type="pres">
      <dgm:prSet presAssocID="{6CF1A275-EDEA-4944-8DCD-92051174561F}" presName="rootComposite" presStyleCnt="0"/>
      <dgm:spPr/>
    </dgm:pt>
    <dgm:pt modelId="{8BC124D5-365C-49EB-A885-8D7D4D7D5B8B}" type="pres">
      <dgm:prSet presAssocID="{6CF1A275-EDEA-4944-8DCD-92051174561F}" presName="rootText" presStyleLbl="node3" presStyleIdx="2" presStyleCnt="10">
        <dgm:presLayoutVars>
          <dgm:chPref val="3"/>
        </dgm:presLayoutVars>
      </dgm:prSet>
      <dgm:spPr/>
    </dgm:pt>
    <dgm:pt modelId="{C5FD4E0B-3763-4093-84F1-FE7DE5A4F3EB}" type="pres">
      <dgm:prSet presAssocID="{6CF1A275-EDEA-4944-8DCD-92051174561F}" presName="rootConnector" presStyleLbl="node3" presStyleIdx="2" presStyleCnt="10"/>
      <dgm:spPr/>
    </dgm:pt>
    <dgm:pt modelId="{A00F87AA-E129-4823-BB0D-7E8CFD30E095}" type="pres">
      <dgm:prSet presAssocID="{6CF1A275-EDEA-4944-8DCD-92051174561F}" presName="hierChild4" presStyleCnt="0"/>
      <dgm:spPr/>
    </dgm:pt>
    <dgm:pt modelId="{37D2129A-17BE-4E05-8A1D-2FAE75308B2F}" type="pres">
      <dgm:prSet presAssocID="{6CF1A275-EDEA-4944-8DCD-92051174561F}" presName="hierChild5" presStyleCnt="0"/>
      <dgm:spPr/>
    </dgm:pt>
    <dgm:pt modelId="{C9A39832-F16F-45C1-BB54-E1FEFEAA2BA1}" type="pres">
      <dgm:prSet presAssocID="{9E57724F-C271-4125-B5EB-4696297681F4}" presName="Name37" presStyleLbl="parChTrans1D3" presStyleIdx="3" presStyleCnt="10"/>
      <dgm:spPr/>
    </dgm:pt>
    <dgm:pt modelId="{10D6046C-F044-454F-9B1E-992B0FA00DF1}" type="pres">
      <dgm:prSet presAssocID="{2DB40356-C996-44FF-8406-E6E5412649AB}" presName="hierRoot2" presStyleCnt="0">
        <dgm:presLayoutVars>
          <dgm:hierBranch val="init"/>
        </dgm:presLayoutVars>
      </dgm:prSet>
      <dgm:spPr/>
    </dgm:pt>
    <dgm:pt modelId="{070670E9-0E4A-4FFB-9709-6D0A8BA5639D}" type="pres">
      <dgm:prSet presAssocID="{2DB40356-C996-44FF-8406-E6E5412649AB}" presName="rootComposite" presStyleCnt="0"/>
      <dgm:spPr/>
    </dgm:pt>
    <dgm:pt modelId="{0C132192-76F4-4CE0-BB7E-90EF2609B7DB}" type="pres">
      <dgm:prSet presAssocID="{2DB40356-C996-44FF-8406-E6E5412649AB}" presName="rootText" presStyleLbl="node3" presStyleIdx="3" presStyleCnt="10">
        <dgm:presLayoutVars>
          <dgm:chPref val="3"/>
        </dgm:presLayoutVars>
      </dgm:prSet>
      <dgm:spPr/>
    </dgm:pt>
    <dgm:pt modelId="{30432557-F087-444A-9DC1-BCE7C1F96E0C}" type="pres">
      <dgm:prSet presAssocID="{2DB40356-C996-44FF-8406-E6E5412649AB}" presName="rootConnector" presStyleLbl="node3" presStyleIdx="3" presStyleCnt="10"/>
      <dgm:spPr/>
    </dgm:pt>
    <dgm:pt modelId="{EA1CDFC1-B334-4786-8D1A-F8DE2C780BEA}" type="pres">
      <dgm:prSet presAssocID="{2DB40356-C996-44FF-8406-E6E5412649AB}" presName="hierChild4" presStyleCnt="0"/>
      <dgm:spPr/>
    </dgm:pt>
    <dgm:pt modelId="{3220B714-ECED-4C4C-BA17-7197283402BE}" type="pres">
      <dgm:prSet presAssocID="{2DB40356-C996-44FF-8406-E6E5412649AB}" presName="hierChild5" presStyleCnt="0"/>
      <dgm:spPr/>
    </dgm:pt>
    <dgm:pt modelId="{48A8F530-613B-4F88-8843-E4FE11ED18B5}" type="pres">
      <dgm:prSet presAssocID="{3A8082E5-CE8D-4C2B-81DB-FED55B3FD649}" presName="hierChild5" presStyleCnt="0"/>
      <dgm:spPr/>
    </dgm:pt>
    <dgm:pt modelId="{4C98D768-62FB-4CBA-A5E4-6C41A1C24E9D}" type="pres">
      <dgm:prSet presAssocID="{34C598A8-2BA8-4134-A154-577A195C42DB}" presName="Name37" presStyleLbl="parChTrans1D2" presStyleIdx="2" presStyleCnt="6"/>
      <dgm:spPr/>
    </dgm:pt>
    <dgm:pt modelId="{766BE6F0-FB98-4EE6-8C9B-F991325AA885}" type="pres">
      <dgm:prSet presAssocID="{5A126E02-1750-4D4E-AB68-3DA7D6CE6E6B}" presName="hierRoot2" presStyleCnt="0">
        <dgm:presLayoutVars>
          <dgm:hierBranch val="init"/>
        </dgm:presLayoutVars>
      </dgm:prSet>
      <dgm:spPr/>
    </dgm:pt>
    <dgm:pt modelId="{DEB8CCF9-CA7D-40CF-ADD5-EFDB4F0C4D2C}" type="pres">
      <dgm:prSet presAssocID="{5A126E02-1750-4D4E-AB68-3DA7D6CE6E6B}" presName="rootComposite" presStyleCnt="0"/>
      <dgm:spPr/>
    </dgm:pt>
    <dgm:pt modelId="{73F4D72B-D4EE-4592-BDAF-6FB96AA9C05B}" type="pres">
      <dgm:prSet presAssocID="{5A126E02-1750-4D4E-AB68-3DA7D6CE6E6B}" presName="rootText" presStyleLbl="node2" presStyleIdx="2" presStyleCnt="5">
        <dgm:presLayoutVars>
          <dgm:chPref val="3"/>
        </dgm:presLayoutVars>
      </dgm:prSet>
      <dgm:spPr/>
    </dgm:pt>
    <dgm:pt modelId="{A843AEB7-8046-4BDB-847E-3F7C16701A39}" type="pres">
      <dgm:prSet presAssocID="{5A126E02-1750-4D4E-AB68-3DA7D6CE6E6B}" presName="rootConnector" presStyleLbl="node2" presStyleIdx="2" presStyleCnt="5"/>
      <dgm:spPr/>
    </dgm:pt>
    <dgm:pt modelId="{54C36B29-2059-437A-AE32-62FF1D277E87}" type="pres">
      <dgm:prSet presAssocID="{5A126E02-1750-4D4E-AB68-3DA7D6CE6E6B}" presName="hierChild4" presStyleCnt="0"/>
      <dgm:spPr/>
    </dgm:pt>
    <dgm:pt modelId="{B3EB022A-29A3-4834-BFFD-72D396FC4B72}" type="pres">
      <dgm:prSet presAssocID="{59BD98BE-44F4-405E-BEF1-06B637ADE616}" presName="Name37" presStyleLbl="parChTrans1D3" presStyleIdx="4" presStyleCnt="10"/>
      <dgm:spPr/>
    </dgm:pt>
    <dgm:pt modelId="{8E3C4FD4-1C56-4CE7-B7AD-DD29BB71F93B}" type="pres">
      <dgm:prSet presAssocID="{F77BA0E2-68CC-4A2A-BE15-8BE1231A7563}" presName="hierRoot2" presStyleCnt="0">
        <dgm:presLayoutVars>
          <dgm:hierBranch val="init"/>
        </dgm:presLayoutVars>
      </dgm:prSet>
      <dgm:spPr/>
    </dgm:pt>
    <dgm:pt modelId="{F6729486-E067-4EE4-9857-CFCF4BCEECEC}" type="pres">
      <dgm:prSet presAssocID="{F77BA0E2-68CC-4A2A-BE15-8BE1231A7563}" presName="rootComposite" presStyleCnt="0"/>
      <dgm:spPr/>
    </dgm:pt>
    <dgm:pt modelId="{969F8FC9-8F50-41CA-83C2-1785D0EDA7FB}" type="pres">
      <dgm:prSet presAssocID="{F77BA0E2-68CC-4A2A-BE15-8BE1231A7563}" presName="rootText" presStyleLbl="node3" presStyleIdx="4" presStyleCnt="10">
        <dgm:presLayoutVars>
          <dgm:chPref val="3"/>
        </dgm:presLayoutVars>
      </dgm:prSet>
      <dgm:spPr/>
    </dgm:pt>
    <dgm:pt modelId="{838C4F6F-BCFF-4518-9B79-C3ECAEF57FA7}" type="pres">
      <dgm:prSet presAssocID="{F77BA0E2-68CC-4A2A-BE15-8BE1231A7563}" presName="rootConnector" presStyleLbl="node3" presStyleIdx="4" presStyleCnt="10"/>
      <dgm:spPr/>
    </dgm:pt>
    <dgm:pt modelId="{7074986E-5F35-40FC-90EE-58E4BBD03AD6}" type="pres">
      <dgm:prSet presAssocID="{F77BA0E2-68CC-4A2A-BE15-8BE1231A7563}" presName="hierChild4" presStyleCnt="0"/>
      <dgm:spPr/>
    </dgm:pt>
    <dgm:pt modelId="{DDB26737-BE11-41AB-B8CB-62D2B719041D}" type="pres">
      <dgm:prSet presAssocID="{F77BA0E2-68CC-4A2A-BE15-8BE1231A7563}" presName="hierChild5" presStyleCnt="0"/>
      <dgm:spPr/>
    </dgm:pt>
    <dgm:pt modelId="{DAA54667-12D8-4A92-BABC-E7F61E7388FF}" type="pres">
      <dgm:prSet presAssocID="{122DDA43-D923-448E-A84D-5CFF4CC04D00}" presName="Name37" presStyleLbl="parChTrans1D3" presStyleIdx="5" presStyleCnt="10"/>
      <dgm:spPr/>
    </dgm:pt>
    <dgm:pt modelId="{38243693-F49D-44C0-9520-90D62A7B3D63}" type="pres">
      <dgm:prSet presAssocID="{4B0A8953-0EB9-45AC-9D33-54C154178D65}" presName="hierRoot2" presStyleCnt="0">
        <dgm:presLayoutVars>
          <dgm:hierBranch val="init"/>
        </dgm:presLayoutVars>
      </dgm:prSet>
      <dgm:spPr/>
    </dgm:pt>
    <dgm:pt modelId="{9AC4E60E-CD2E-441D-96B7-912C3540B274}" type="pres">
      <dgm:prSet presAssocID="{4B0A8953-0EB9-45AC-9D33-54C154178D65}" presName="rootComposite" presStyleCnt="0"/>
      <dgm:spPr/>
    </dgm:pt>
    <dgm:pt modelId="{3116C1F7-B6F7-4D0D-85F7-1469231C2572}" type="pres">
      <dgm:prSet presAssocID="{4B0A8953-0EB9-45AC-9D33-54C154178D65}" presName="rootText" presStyleLbl="node3" presStyleIdx="5" presStyleCnt="10">
        <dgm:presLayoutVars>
          <dgm:chPref val="3"/>
        </dgm:presLayoutVars>
      </dgm:prSet>
      <dgm:spPr/>
    </dgm:pt>
    <dgm:pt modelId="{B1120111-BD5D-4BD2-BC75-EB467240084E}" type="pres">
      <dgm:prSet presAssocID="{4B0A8953-0EB9-45AC-9D33-54C154178D65}" presName="rootConnector" presStyleLbl="node3" presStyleIdx="5" presStyleCnt="10"/>
      <dgm:spPr/>
    </dgm:pt>
    <dgm:pt modelId="{299D4F70-0686-4F5E-921E-6ED27B331FAF}" type="pres">
      <dgm:prSet presAssocID="{4B0A8953-0EB9-45AC-9D33-54C154178D65}" presName="hierChild4" presStyleCnt="0"/>
      <dgm:spPr/>
    </dgm:pt>
    <dgm:pt modelId="{E31C67C5-C2F9-48C7-84C2-5109FB0AC26A}" type="pres">
      <dgm:prSet presAssocID="{4B0A8953-0EB9-45AC-9D33-54C154178D65}" presName="hierChild5" presStyleCnt="0"/>
      <dgm:spPr/>
    </dgm:pt>
    <dgm:pt modelId="{42C4F30D-4986-46FD-963F-627BECF8D14D}" type="pres">
      <dgm:prSet presAssocID="{5A126E02-1750-4D4E-AB68-3DA7D6CE6E6B}" presName="hierChild5" presStyleCnt="0"/>
      <dgm:spPr/>
    </dgm:pt>
    <dgm:pt modelId="{3CFD03D6-EA02-4D51-A313-60D276A93A73}" type="pres">
      <dgm:prSet presAssocID="{69133A31-88FB-44A8-81D9-8004E631B0D6}" presName="Name37" presStyleLbl="parChTrans1D2" presStyleIdx="3" presStyleCnt="6"/>
      <dgm:spPr/>
    </dgm:pt>
    <dgm:pt modelId="{F8E0A557-32F7-4A7E-89BD-9DFA53EC2B5D}" type="pres">
      <dgm:prSet presAssocID="{B219069E-A861-485F-937E-A1AD3291179E}" presName="hierRoot2" presStyleCnt="0">
        <dgm:presLayoutVars>
          <dgm:hierBranch val="init"/>
        </dgm:presLayoutVars>
      </dgm:prSet>
      <dgm:spPr/>
    </dgm:pt>
    <dgm:pt modelId="{9B266326-402E-4150-85E2-5CA6E32FE407}" type="pres">
      <dgm:prSet presAssocID="{B219069E-A861-485F-937E-A1AD3291179E}" presName="rootComposite" presStyleCnt="0"/>
      <dgm:spPr/>
    </dgm:pt>
    <dgm:pt modelId="{3378CB73-EC4C-4C64-9771-9F8C1CE1A86A}" type="pres">
      <dgm:prSet presAssocID="{B219069E-A861-485F-937E-A1AD3291179E}" presName="rootText" presStyleLbl="node2" presStyleIdx="3" presStyleCnt="5">
        <dgm:presLayoutVars>
          <dgm:chPref val="3"/>
        </dgm:presLayoutVars>
      </dgm:prSet>
      <dgm:spPr/>
    </dgm:pt>
    <dgm:pt modelId="{DF07A455-872C-4B06-977A-8AB25930166B}" type="pres">
      <dgm:prSet presAssocID="{B219069E-A861-485F-937E-A1AD3291179E}" presName="rootConnector" presStyleLbl="node2" presStyleIdx="3" presStyleCnt="5"/>
      <dgm:spPr/>
    </dgm:pt>
    <dgm:pt modelId="{1EF57F0D-B326-4ACF-B9AE-FAAD62A75E73}" type="pres">
      <dgm:prSet presAssocID="{B219069E-A861-485F-937E-A1AD3291179E}" presName="hierChild4" presStyleCnt="0"/>
      <dgm:spPr/>
    </dgm:pt>
    <dgm:pt modelId="{1E9913DB-F2B6-43CB-985C-30A4F76DF91D}" type="pres">
      <dgm:prSet presAssocID="{23299DC0-F5F2-49B9-970C-85C5CBEAF2B6}" presName="Name37" presStyleLbl="parChTrans1D3" presStyleIdx="6" presStyleCnt="10"/>
      <dgm:spPr/>
    </dgm:pt>
    <dgm:pt modelId="{EE5874E1-1FC5-434C-A6BC-93FB50AA1EF4}" type="pres">
      <dgm:prSet presAssocID="{303E55FC-F55E-4D5B-B76F-339B4AFC01F1}" presName="hierRoot2" presStyleCnt="0">
        <dgm:presLayoutVars>
          <dgm:hierBranch val="init"/>
        </dgm:presLayoutVars>
      </dgm:prSet>
      <dgm:spPr/>
    </dgm:pt>
    <dgm:pt modelId="{5D1F83A7-2AF0-4B8B-BA28-582330C94CFA}" type="pres">
      <dgm:prSet presAssocID="{303E55FC-F55E-4D5B-B76F-339B4AFC01F1}" presName="rootComposite" presStyleCnt="0"/>
      <dgm:spPr/>
    </dgm:pt>
    <dgm:pt modelId="{F4D4F69A-0381-4118-B8EB-2345E8AF0650}" type="pres">
      <dgm:prSet presAssocID="{303E55FC-F55E-4D5B-B76F-339B4AFC01F1}" presName="rootText" presStyleLbl="node3" presStyleIdx="6" presStyleCnt="10">
        <dgm:presLayoutVars>
          <dgm:chPref val="3"/>
        </dgm:presLayoutVars>
      </dgm:prSet>
      <dgm:spPr/>
    </dgm:pt>
    <dgm:pt modelId="{13FF6690-2099-4A47-A36D-F5422CF2B544}" type="pres">
      <dgm:prSet presAssocID="{303E55FC-F55E-4D5B-B76F-339B4AFC01F1}" presName="rootConnector" presStyleLbl="node3" presStyleIdx="6" presStyleCnt="10"/>
      <dgm:spPr/>
    </dgm:pt>
    <dgm:pt modelId="{86D8DB86-EFC5-4080-A1E4-8D8401FCCE2A}" type="pres">
      <dgm:prSet presAssocID="{303E55FC-F55E-4D5B-B76F-339B4AFC01F1}" presName="hierChild4" presStyleCnt="0"/>
      <dgm:spPr/>
    </dgm:pt>
    <dgm:pt modelId="{89AD7998-2F68-4F11-9AB7-C4F63FCA03E1}" type="pres">
      <dgm:prSet presAssocID="{303E55FC-F55E-4D5B-B76F-339B4AFC01F1}" presName="hierChild5" presStyleCnt="0"/>
      <dgm:spPr/>
    </dgm:pt>
    <dgm:pt modelId="{C92AE28E-749A-452B-A092-252FCC9AFADB}" type="pres">
      <dgm:prSet presAssocID="{5548B033-83E0-4020-977F-6FA5D3D79208}" presName="Name37" presStyleLbl="parChTrans1D3" presStyleIdx="7" presStyleCnt="10"/>
      <dgm:spPr/>
    </dgm:pt>
    <dgm:pt modelId="{3D7B4AF3-B8C0-4E44-B689-94055C47D49E}" type="pres">
      <dgm:prSet presAssocID="{1D0173EE-9D1B-4879-9CA8-1B7D65C7EB36}" presName="hierRoot2" presStyleCnt="0">
        <dgm:presLayoutVars>
          <dgm:hierBranch val="init"/>
        </dgm:presLayoutVars>
      </dgm:prSet>
      <dgm:spPr/>
    </dgm:pt>
    <dgm:pt modelId="{118946F8-2E92-4124-8430-33AC20C42D5D}" type="pres">
      <dgm:prSet presAssocID="{1D0173EE-9D1B-4879-9CA8-1B7D65C7EB36}" presName="rootComposite" presStyleCnt="0"/>
      <dgm:spPr/>
    </dgm:pt>
    <dgm:pt modelId="{B5E3E5FA-1241-4EF5-9BDF-A655E668F2F6}" type="pres">
      <dgm:prSet presAssocID="{1D0173EE-9D1B-4879-9CA8-1B7D65C7EB36}" presName="rootText" presStyleLbl="node3" presStyleIdx="7" presStyleCnt="10">
        <dgm:presLayoutVars>
          <dgm:chPref val="3"/>
        </dgm:presLayoutVars>
      </dgm:prSet>
      <dgm:spPr/>
    </dgm:pt>
    <dgm:pt modelId="{27D32F41-A82C-489D-BEC3-283F22BF6613}" type="pres">
      <dgm:prSet presAssocID="{1D0173EE-9D1B-4879-9CA8-1B7D65C7EB36}" presName="rootConnector" presStyleLbl="node3" presStyleIdx="7" presStyleCnt="10"/>
      <dgm:spPr/>
    </dgm:pt>
    <dgm:pt modelId="{0A3BC8A2-C6DD-4951-9FD4-B0308C3FFDF5}" type="pres">
      <dgm:prSet presAssocID="{1D0173EE-9D1B-4879-9CA8-1B7D65C7EB36}" presName="hierChild4" presStyleCnt="0"/>
      <dgm:spPr/>
    </dgm:pt>
    <dgm:pt modelId="{0532CC5D-C46F-4A6F-A1F4-2415323D3E35}" type="pres">
      <dgm:prSet presAssocID="{1D0173EE-9D1B-4879-9CA8-1B7D65C7EB36}" presName="hierChild5" presStyleCnt="0"/>
      <dgm:spPr/>
    </dgm:pt>
    <dgm:pt modelId="{63B6CAFF-D09C-4D3B-8C09-8318374D6EEC}" type="pres">
      <dgm:prSet presAssocID="{B219069E-A861-485F-937E-A1AD3291179E}" presName="hierChild5" presStyleCnt="0"/>
      <dgm:spPr/>
    </dgm:pt>
    <dgm:pt modelId="{1C79989E-6DD5-4722-8354-FEEB9EED3AE8}" type="pres">
      <dgm:prSet presAssocID="{0545EB9A-A600-42B8-B861-625A86A5E960}" presName="Name37" presStyleLbl="parChTrans1D2" presStyleIdx="4" presStyleCnt="6"/>
      <dgm:spPr/>
    </dgm:pt>
    <dgm:pt modelId="{C2C07665-2336-4452-91BB-1C84E466A638}" type="pres">
      <dgm:prSet presAssocID="{57963205-63DC-4416-A58F-9732B99CB9B6}" presName="hierRoot2" presStyleCnt="0">
        <dgm:presLayoutVars>
          <dgm:hierBranch val="init"/>
        </dgm:presLayoutVars>
      </dgm:prSet>
      <dgm:spPr/>
    </dgm:pt>
    <dgm:pt modelId="{C4D24C10-3BCF-4D23-964C-C8DC81F77A3A}" type="pres">
      <dgm:prSet presAssocID="{57963205-63DC-4416-A58F-9732B99CB9B6}" presName="rootComposite" presStyleCnt="0"/>
      <dgm:spPr/>
    </dgm:pt>
    <dgm:pt modelId="{EDFB9CB3-5278-4924-BF73-0D713A311CC7}" type="pres">
      <dgm:prSet presAssocID="{57963205-63DC-4416-A58F-9732B99CB9B6}" presName="rootText" presStyleLbl="node2" presStyleIdx="4" presStyleCnt="5">
        <dgm:presLayoutVars>
          <dgm:chPref val="3"/>
        </dgm:presLayoutVars>
      </dgm:prSet>
      <dgm:spPr/>
    </dgm:pt>
    <dgm:pt modelId="{D2E6C4D5-5BB3-476C-A971-5F8B06552C3A}" type="pres">
      <dgm:prSet presAssocID="{57963205-63DC-4416-A58F-9732B99CB9B6}" presName="rootConnector" presStyleLbl="node2" presStyleIdx="4" presStyleCnt="5"/>
      <dgm:spPr/>
    </dgm:pt>
    <dgm:pt modelId="{C5D172EE-C4F5-4EAA-B45D-F02C52960569}" type="pres">
      <dgm:prSet presAssocID="{57963205-63DC-4416-A58F-9732B99CB9B6}" presName="hierChild4" presStyleCnt="0"/>
      <dgm:spPr/>
    </dgm:pt>
    <dgm:pt modelId="{07ACE83E-2E6F-4933-8B11-FF53AC3522B8}" type="pres">
      <dgm:prSet presAssocID="{ED74301F-7108-4F54-911B-D63A599CAD94}" presName="Name37" presStyleLbl="parChTrans1D3" presStyleIdx="8" presStyleCnt="10"/>
      <dgm:spPr/>
    </dgm:pt>
    <dgm:pt modelId="{8C2EC7B5-9EFB-439F-A34B-9E455F47E136}" type="pres">
      <dgm:prSet presAssocID="{360A2846-6585-43C7-8A23-1C804B584E9F}" presName="hierRoot2" presStyleCnt="0">
        <dgm:presLayoutVars>
          <dgm:hierBranch val="init"/>
        </dgm:presLayoutVars>
      </dgm:prSet>
      <dgm:spPr/>
    </dgm:pt>
    <dgm:pt modelId="{05DF9644-4AA5-464C-9DEF-04EC246D3CF7}" type="pres">
      <dgm:prSet presAssocID="{360A2846-6585-43C7-8A23-1C804B584E9F}" presName="rootComposite" presStyleCnt="0"/>
      <dgm:spPr/>
    </dgm:pt>
    <dgm:pt modelId="{25E18305-E9FC-4247-A888-1FB415BC5B85}" type="pres">
      <dgm:prSet presAssocID="{360A2846-6585-43C7-8A23-1C804B584E9F}" presName="rootText" presStyleLbl="node3" presStyleIdx="8" presStyleCnt="10">
        <dgm:presLayoutVars>
          <dgm:chPref val="3"/>
        </dgm:presLayoutVars>
      </dgm:prSet>
      <dgm:spPr/>
    </dgm:pt>
    <dgm:pt modelId="{6293C236-2906-450A-B691-EF73CC7DFDD2}" type="pres">
      <dgm:prSet presAssocID="{360A2846-6585-43C7-8A23-1C804B584E9F}" presName="rootConnector" presStyleLbl="node3" presStyleIdx="8" presStyleCnt="10"/>
      <dgm:spPr/>
    </dgm:pt>
    <dgm:pt modelId="{FBA370FA-3FA0-4A9F-A345-3B4B6B116045}" type="pres">
      <dgm:prSet presAssocID="{360A2846-6585-43C7-8A23-1C804B584E9F}" presName="hierChild4" presStyleCnt="0"/>
      <dgm:spPr/>
    </dgm:pt>
    <dgm:pt modelId="{EA93F270-CD22-4E93-8F3B-1CFC774D5751}" type="pres">
      <dgm:prSet presAssocID="{360A2846-6585-43C7-8A23-1C804B584E9F}" presName="hierChild5" presStyleCnt="0"/>
      <dgm:spPr/>
    </dgm:pt>
    <dgm:pt modelId="{64FCA509-18DC-448A-B9EA-D82132F6284B}" type="pres">
      <dgm:prSet presAssocID="{67324A4A-8762-4EFB-B8D6-1BA7BD6C16CE}" presName="Name37" presStyleLbl="parChTrans1D3" presStyleIdx="9" presStyleCnt="10"/>
      <dgm:spPr/>
    </dgm:pt>
    <dgm:pt modelId="{CC954F73-8269-4FC7-A682-CE199BC83537}" type="pres">
      <dgm:prSet presAssocID="{8FA733E2-2123-4DA7-9E9F-FCA43E652116}" presName="hierRoot2" presStyleCnt="0">
        <dgm:presLayoutVars>
          <dgm:hierBranch val="init"/>
        </dgm:presLayoutVars>
      </dgm:prSet>
      <dgm:spPr/>
    </dgm:pt>
    <dgm:pt modelId="{8DAB84DF-C89F-42DD-8320-3E8D83909064}" type="pres">
      <dgm:prSet presAssocID="{8FA733E2-2123-4DA7-9E9F-FCA43E652116}" presName="rootComposite" presStyleCnt="0"/>
      <dgm:spPr/>
    </dgm:pt>
    <dgm:pt modelId="{ED1E001C-AA05-489A-91C1-107E06DBD227}" type="pres">
      <dgm:prSet presAssocID="{8FA733E2-2123-4DA7-9E9F-FCA43E652116}" presName="rootText" presStyleLbl="node3" presStyleIdx="9" presStyleCnt="10">
        <dgm:presLayoutVars>
          <dgm:chPref val="3"/>
        </dgm:presLayoutVars>
      </dgm:prSet>
      <dgm:spPr/>
    </dgm:pt>
    <dgm:pt modelId="{05131F17-E1F7-4C7C-89BB-D279510723A0}" type="pres">
      <dgm:prSet presAssocID="{8FA733E2-2123-4DA7-9E9F-FCA43E652116}" presName="rootConnector" presStyleLbl="node3" presStyleIdx="9" presStyleCnt="10"/>
      <dgm:spPr/>
    </dgm:pt>
    <dgm:pt modelId="{11A0BE91-B8DE-47BB-96B6-E51259ED9F57}" type="pres">
      <dgm:prSet presAssocID="{8FA733E2-2123-4DA7-9E9F-FCA43E652116}" presName="hierChild4" presStyleCnt="0"/>
      <dgm:spPr/>
    </dgm:pt>
    <dgm:pt modelId="{5480FBFF-59EB-4311-830F-63CA755FA7CA}" type="pres">
      <dgm:prSet presAssocID="{8FA733E2-2123-4DA7-9E9F-FCA43E652116}" presName="hierChild5" presStyleCnt="0"/>
      <dgm:spPr/>
    </dgm:pt>
    <dgm:pt modelId="{EE64DA58-92E9-4BEF-B723-4325B7511373}" type="pres">
      <dgm:prSet presAssocID="{57963205-63DC-4416-A58F-9732B99CB9B6}" presName="hierChild5" presStyleCnt="0"/>
      <dgm:spPr/>
    </dgm:pt>
    <dgm:pt modelId="{6AFA038C-00FE-4868-AF8F-566FC9DD9FE0}" type="pres">
      <dgm:prSet presAssocID="{A8045504-CAA5-4AF7-8956-17DD6AAD29E4}" presName="hierChild3" presStyleCnt="0"/>
      <dgm:spPr/>
    </dgm:pt>
    <dgm:pt modelId="{3E25164B-70CC-4D61-AF41-B9C222FEC2C3}" type="pres">
      <dgm:prSet presAssocID="{A1513C2A-5B66-4D71-BA7F-A939C59E6EC5}" presName="Name111" presStyleLbl="parChTrans1D2" presStyleIdx="5" presStyleCnt="6"/>
      <dgm:spPr/>
    </dgm:pt>
    <dgm:pt modelId="{C4701953-2B54-44D6-87B8-1F60F62671C6}" type="pres">
      <dgm:prSet presAssocID="{F515D84E-5BE0-47FE-A7AB-AF5A90B55286}" presName="hierRoot3" presStyleCnt="0">
        <dgm:presLayoutVars>
          <dgm:hierBranch val="init"/>
        </dgm:presLayoutVars>
      </dgm:prSet>
      <dgm:spPr/>
    </dgm:pt>
    <dgm:pt modelId="{A47D762F-DD14-4E07-863A-D272F276C13C}" type="pres">
      <dgm:prSet presAssocID="{F515D84E-5BE0-47FE-A7AB-AF5A90B55286}" presName="rootComposite3" presStyleCnt="0"/>
      <dgm:spPr/>
    </dgm:pt>
    <dgm:pt modelId="{4AA6FBE8-5FF8-4825-B7DA-B50E5ABA7D64}" type="pres">
      <dgm:prSet presAssocID="{F515D84E-5BE0-47FE-A7AB-AF5A90B55286}" presName="rootText3" presStyleLbl="asst1" presStyleIdx="0" presStyleCnt="1">
        <dgm:presLayoutVars>
          <dgm:chPref val="3"/>
        </dgm:presLayoutVars>
      </dgm:prSet>
      <dgm:spPr/>
    </dgm:pt>
    <dgm:pt modelId="{05AA48E6-00C8-4E88-852F-7AA1D7ADF90B}" type="pres">
      <dgm:prSet presAssocID="{F515D84E-5BE0-47FE-A7AB-AF5A90B55286}" presName="rootConnector3" presStyleLbl="asst1" presStyleIdx="0" presStyleCnt="1"/>
      <dgm:spPr/>
    </dgm:pt>
    <dgm:pt modelId="{ED1FC43A-89F5-4C38-BECA-0D2FF5E19E00}" type="pres">
      <dgm:prSet presAssocID="{F515D84E-5BE0-47FE-A7AB-AF5A90B55286}" presName="hierChild6" presStyleCnt="0"/>
      <dgm:spPr/>
    </dgm:pt>
    <dgm:pt modelId="{50CBE685-6BAB-4B47-94D3-F129181E7DFE}" type="pres">
      <dgm:prSet presAssocID="{F515D84E-5BE0-47FE-A7AB-AF5A90B55286}" presName="hierChild7" presStyleCnt="0"/>
      <dgm:spPr/>
    </dgm:pt>
  </dgm:ptLst>
  <dgm:cxnLst>
    <dgm:cxn modelId="{254E3A04-18C4-472B-A217-A7A8DA5BA77B}" srcId="{7D5C3A8B-8FEF-4718-96FF-7648847B18B2}" destId="{AA6B46F9-3496-4516-8AD0-3ADCD65AE42E}" srcOrd="1" destOrd="0" parTransId="{2FE7724C-975F-4732-9033-03ADD620E50F}" sibTransId="{865C1115-AA13-40A6-8ABF-856DBDE8F280}"/>
    <dgm:cxn modelId="{38B6CC06-259E-4BDE-8438-122F9D5D01B6}" type="presOf" srcId="{2FE7724C-975F-4732-9033-03ADD620E50F}" destId="{A248EE19-539A-40EC-8340-CB5398D1C6AF}" srcOrd="0" destOrd="0" presId="urn:microsoft.com/office/officeart/2005/8/layout/orgChart1"/>
    <dgm:cxn modelId="{36705807-1411-4560-BFDF-CC3E3D067051}" type="presOf" srcId="{C564FC23-B083-41BA-BDED-1F4190F5311F}" destId="{3364E11E-BB55-4FF2-909A-7B3F1005AAC0}" srcOrd="0" destOrd="0" presId="urn:microsoft.com/office/officeart/2005/8/layout/orgChart1"/>
    <dgm:cxn modelId="{AA299B09-C14D-4C72-BF29-EC8DAA3AD217}" type="presOf" srcId="{A8045504-CAA5-4AF7-8956-17DD6AAD29E4}" destId="{6413B645-F753-408B-BA4B-9C928EDCD3DD}" srcOrd="1" destOrd="0" presId="urn:microsoft.com/office/officeart/2005/8/layout/orgChart1"/>
    <dgm:cxn modelId="{2DA23D0D-9A49-40AD-965E-164B824180C2}" type="presOf" srcId="{3A8082E5-CE8D-4C2B-81DB-FED55B3FD649}" destId="{253395DA-ABA1-40A4-AADD-2DEA033FD064}" srcOrd="0" destOrd="0" presId="urn:microsoft.com/office/officeart/2005/8/layout/orgChart1"/>
    <dgm:cxn modelId="{00761310-2C16-4A43-A194-35E166019CF6}" type="presOf" srcId="{360A2846-6585-43C7-8A23-1C804B584E9F}" destId="{25E18305-E9FC-4247-A888-1FB415BC5B85}" srcOrd="0" destOrd="0" presId="urn:microsoft.com/office/officeart/2005/8/layout/orgChart1"/>
    <dgm:cxn modelId="{93167410-17B4-4D91-877B-C9A1F2F645DB}" srcId="{A8045504-CAA5-4AF7-8956-17DD6AAD29E4}" destId="{3A8082E5-CE8D-4C2B-81DB-FED55B3FD649}" srcOrd="2" destOrd="0" parTransId="{3AD79378-B6DB-4AE4-8FA1-43D4E598D5F4}" sibTransId="{EF03F5A1-6EF6-4B9B-A630-AD6821481501}"/>
    <dgm:cxn modelId="{02E46223-B2BB-40BF-932C-F896C71C2393}" type="presOf" srcId="{464BBDCA-BC90-4815-96CA-34B238266B0B}" destId="{31D47D22-A953-4E61-99F8-8B2E7887B9D0}" srcOrd="0" destOrd="0" presId="urn:microsoft.com/office/officeart/2005/8/layout/orgChart1"/>
    <dgm:cxn modelId="{F3337826-5FE1-4A90-836D-C3043FFBCDA4}" srcId="{977322EA-2E95-4ED0-AEA6-4B2A2AB322E9}" destId="{A8045504-CAA5-4AF7-8956-17DD6AAD29E4}" srcOrd="0" destOrd="0" parTransId="{21F01703-442F-4819-9B5C-C096F2A9A829}" sibTransId="{68200569-C81D-44BF-A52D-F6BC0089980A}"/>
    <dgm:cxn modelId="{EB64302B-509F-49E0-B72F-84D94A787A82}" srcId="{5A126E02-1750-4D4E-AB68-3DA7D6CE6E6B}" destId="{F77BA0E2-68CC-4A2A-BE15-8BE1231A7563}" srcOrd="0" destOrd="0" parTransId="{59BD98BE-44F4-405E-BEF1-06B637ADE616}" sibTransId="{09D66806-AEEA-4295-B567-91EB24DE7808}"/>
    <dgm:cxn modelId="{5DA6EB30-24AE-4907-AEF9-09EAC2F533A5}" type="presOf" srcId="{360A2846-6585-43C7-8A23-1C804B584E9F}" destId="{6293C236-2906-450A-B691-EF73CC7DFDD2}" srcOrd="1" destOrd="0" presId="urn:microsoft.com/office/officeart/2005/8/layout/orgChart1"/>
    <dgm:cxn modelId="{EFECA637-4F04-45F3-BC4B-5F4E38C992F2}" type="presOf" srcId="{1D0173EE-9D1B-4879-9CA8-1B7D65C7EB36}" destId="{B5E3E5FA-1241-4EF5-9BDF-A655E668F2F6}" srcOrd="0" destOrd="0" presId="urn:microsoft.com/office/officeart/2005/8/layout/orgChart1"/>
    <dgm:cxn modelId="{BD7D633D-A807-4EDA-B5F6-107593240743}" type="presOf" srcId="{303E55FC-F55E-4D5B-B76F-339B4AFC01F1}" destId="{13FF6690-2099-4A47-A36D-F5422CF2B544}" srcOrd="1" destOrd="0" presId="urn:microsoft.com/office/officeart/2005/8/layout/orgChart1"/>
    <dgm:cxn modelId="{1F0B9E3D-0ADC-4A33-B164-7D8260E1751C}" type="presOf" srcId="{F77BA0E2-68CC-4A2A-BE15-8BE1231A7563}" destId="{838C4F6F-BCFF-4518-9B79-C3ECAEF57FA7}" srcOrd="1" destOrd="0" presId="urn:microsoft.com/office/officeart/2005/8/layout/orgChart1"/>
    <dgm:cxn modelId="{2701C03F-B7E4-4420-B615-1EF720E5FDFA}" type="presOf" srcId="{57963205-63DC-4416-A58F-9732B99CB9B6}" destId="{D2E6C4D5-5BB3-476C-A971-5F8B06552C3A}" srcOrd="1" destOrd="0" presId="urn:microsoft.com/office/officeart/2005/8/layout/orgChart1"/>
    <dgm:cxn modelId="{82174D47-3317-472C-8363-17EE36F94097}" type="presOf" srcId="{3AD79378-B6DB-4AE4-8FA1-43D4E598D5F4}" destId="{70D224C1-ECA8-4B1C-9FEA-B279A9F37E7B}" srcOrd="0" destOrd="0" presId="urn:microsoft.com/office/officeart/2005/8/layout/orgChart1"/>
    <dgm:cxn modelId="{7678624B-2100-45B1-AFFF-9ADB7A413D72}" type="presOf" srcId="{977322EA-2E95-4ED0-AEA6-4B2A2AB322E9}" destId="{D3806420-9784-4F4B-B081-EAC84946DB08}" srcOrd="0" destOrd="0" presId="urn:microsoft.com/office/officeart/2005/8/layout/orgChart1"/>
    <dgm:cxn modelId="{40F0CB4F-E33C-4A94-93B4-9E82FA130E58}" type="presOf" srcId="{B219069E-A861-485F-937E-A1AD3291179E}" destId="{3378CB73-EC4C-4C64-9771-9F8C1CE1A86A}" srcOrd="0" destOrd="0" presId="urn:microsoft.com/office/officeart/2005/8/layout/orgChart1"/>
    <dgm:cxn modelId="{75D74851-A4B1-4FD6-978F-3EA0ED84CE8C}" srcId="{A8045504-CAA5-4AF7-8956-17DD6AAD29E4}" destId="{5A126E02-1750-4D4E-AB68-3DA7D6CE6E6B}" srcOrd="3" destOrd="0" parTransId="{34C598A8-2BA8-4134-A154-577A195C42DB}" sibTransId="{517CECFC-6A22-48F8-B219-07245636AF40}"/>
    <dgm:cxn modelId="{B148EA51-C259-4E38-8C51-1E9BB2681CFC}" srcId="{7D5C3A8B-8FEF-4718-96FF-7648847B18B2}" destId="{C564FC23-B083-41BA-BDED-1F4190F5311F}" srcOrd="0" destOrd="0" parTransId="{67CBE021-A8EC-4CB8-BC6B-252CAF3487A7}" sibTransId="{8AD99184-EC88-4E71-8530-9CBB483B01FD}"/>
    <dgm:cxn modelId="{F0442752-329F-4DE4-BDDF-F9E19D00BE49}" type="presOf" srcId="{5A126E02-1750-4D4E-AB68-3DA7D6CE6E6B}" destId="{73F4D72B-D4EE-4592-BDAF-6FB96AA9C05B}" srcOrd="0" destOrd="0" presId="urn:microsoft.com/office/officeart/2005/8/layout/orgChart1"/>
    <dgm:cxn modelId="{E50EF253-7E2A-4D53-985D-A08021843ED8}" srcId="{B219069E-A861-485F-937E-A1AD3291179E}" destId="{303E55FC-F55E-4D5B-B76F-339B4AFC01F1}" srcOrd="0" destOrd="0" parTransId="{23299DC0-F5F2-49B9-970C-85C5CBEAF2B6}" sibTransId="{FD3AD533-FD31-432F-AC30-A76801CDD6E6}"/>
    <dgm:cxn modelId="{E8026454-32DB-4999-A114-4D2A9602D473}" srcId="{A8045504-CAA5-4AF7-8956-17DD6AAD29E4}" destId="{F515D84E-5BE0-47FE-A7AB-AF5A90B55286}" srcOrd="0" destOrd="0" parTransId="{A1513C2A-5B66-4D71-BA7F-A939C59E6EC5}" sibTransId="{E3FC3B3B-0FFE-40FA-A41B-3EEA4959DF09}"/>
    <dgm:cxn modelId="{C7BB1D55-600C-43F3-AEF3-6D268D5063AC}" type="presOf" srcId="{ED74301F-7108-4F54-911B-D63A599CAD94}" destId="{07ACE83E-2E6F-4933-8B11-FF53AC3522B8}" srcOrd="0" destOrd="0" presId="urn:microsoft.com/office/officeart/2005/8/layout/orgChart1"/>
    <dgm:cxn modelId="{7B7A8555-F954-45CA-A6FB-11714AD5B197}" srcId="{A8045504-CAA5-4AF7-8956-17DD6AAD29E4}" destId="{7D5C3A8B-8FEF-4718-96FF-7648847B18B2}" srcOrd="1" destOrd="0" parTransId="{6E4C2AFB-77DB-45E0-B518-95665CD4DFC3}" sibTransId="{A0D2E51C-7514-4372-A2D9-857BC73FF632}"/>
    <dgm:cxn modelId="{7F409A56-D091-4EDB-90E5-0F437A2284FD}" type="presOf" srcId="{5A126E02-1750-4D4E-AB68-3DA7D6CE6E6B}" destId="{A843AEB7-8046-4BDB-847E-3F7C16701A39}" srcOrd="1" destOrd="0" presId="urn:microsoft.com/office/officeart/2005/8/layout/orgChart1"/>
    <dgm:cxn modelId="{5C656979-6D68-4401-BF39-764A5ABF5C34}" type="presOf" srcId="{B219069E-A861-485F-937E-A1AD3291179E}" destId="{DF07A455-872C-4B06-977A-8AB25930166B}" srcOrd="1" destOrd="0" presId="urn:microsoft.com/office/officeart/2005/8/layout/orgChart1"/>
    <dgm:cxn modelId="{32524F79-1E3D-4F90-BFF6-8CD66C2C9326}" type="presOf" srcId="{4B0A8953-0EB9-45AC-9D33-54C154178D65}" destId="{B1120111-BD5D-4BD2-BC75-EB467240084E}" srcOrd="1" destOrd="0" presId="urn:microsoft.com/office/officeart/2005/8/layout/orgChart1"/>
    <dgm:cxn modelId="{230FB259-7E82-4EA5-A8C6-3BA35B896157}" type="presOf" srcId="{57963205-63DC-4416-A58F-9732B99CB9B6}" destId="{EDFB9CB3-5278-4924-BF73-0D713A311CC7}" srcOrd="0" destOrd="0" presId="urn:microsoft.com/office/officeart/2005/8/layout/orgChart1"/>
    <dgm:cxn modelId="{6FA1BB79-73F0-4F48-AA53-8C9F807DC8AF}" type="presOf" srcId="{34C598A8-2BA8-4134-A154-577A195C42DB}" destId="{4C98D768-62FB-4CBA-A5E4-6C41A1C24E9D}" srcOrd="0" destOrd="0" presId="urn:microsoft.com/office/officeart/2005/8/layout/orgChart1"/>
    <dgm:cxn modelId="{E6B0BA82-71F3-4B82-A969-EF6B8274341A}" type="presOf" srcId="{2DB40356-C996-44FF-8406-E6E5412649AB}" destId="{0C132192-76F4-4CE0-BB7E-90EF2609B7DB}" srcOrd="0" destOrd="0" presId="urn:microsoft.com/office/officeart/2005/8/layout/orgChart1"/>
    <dgm:cxn modelId="{A2BBD184-4CF3-4BA0-A16E-0256B5C5D536}" type="presOf" srcId="{303E55FC-F55E-4D5B-B76F-339B4AFC01F1}" destId="{F4D4F69A-0381-4118-B8EB-2345E8AF0650}" srcOrd="0" destOrd="0" presId="urn:microsoft.com/office/officeart/2005/8/layout/orgChart1"/>
    <dgm:cxn modelId="{0FB33989-825A-4929-9392-CB1C5354E975}" type="presOf" srcId="{59BD98BE-44F4-405E-BEF1-06B637ADE616}" destId="{B3EB022A-29A3-4834-BFFD-72D396FC4B72}" srcOrd="0" destOrd="0" presId="urn:microsoft.com/office/officeart/2005/8/layout/orgChart1"/>
    <dgm:cxn modelId="{537A3D89-535D-4401-898D-E2BA55E38D85}" type="presOf" srcId="{9E57724F-C271-4125-B5EB-4696297681F4}" destId="{C9A39832-F16F-45C1-BB54-E1FEFEAA2BA1}" srcOrd="0" destOrd="0" presId="urn:microsoft.com/office/officeart/2005/8/layout/orgChart1"/>
    <dgm:cxn modelId="{5EFBD990-4392-4433-9015-D8B06C6D3825}" type="presOf" srcId="{0545EB9A-A600-42B8-B861-625A86A5E960}" destId="{1C79989E-6DD5-4722-8354-FEEB9EED3AE8}" srcOrd="0" destOrd="0" presId="urn:microsoft.com/office/officeart/2005/8/layout/orgChart1"/>
    <dgm:cxn modelId="{F4135F9A-428B-4819-9DA1-CE2A27204855}" type="presOf" srcId="{AA6B46F9-3496-4516-8AD0-3ADCD65AE42E}" destId="{BBF72ED6-D76F-4568-8E9C-10D5D168348B}" srcOrd="0" destOrd="0" presId="urn:microsoft.com/office/officeart/2005/8/layout/orgChart1"/>
    <dgm:cxn modelId="{D137929D-286F-4C2F-B373-009A8F3F68E0}" type="presOf" srcId="{A8045504-CAA5-4AF7-8956-17DD6AAD29E4}" destId="{C0B4670A-3A97-4476-A59E-217CAC41D0E5}" srcOrd="0" destOrd="0" presId="urn:microsoft.com/office/officeart/2005/8/layout/orgChart1"/>
    <dgm:cxn modelId="{E1E93DA0-86C7-442B-A725-DA6A44F8032A}" srcId="{A8045504-CAA5-4AF7-8956-17DD6AAD29E4}" destId="{B219069E-A861-485F-937E-A1AD3291179E}" srcOrd="4" destOrd="0" parTransId="{69133A31-88FB-44A8-81D9-8004E631B0D6}" sibTransId="{608DCBB8-A6A0-489D-839D-51FAFD0AC6F3}"/>
    <dgm:cxn modelId="{9B96FEA0-1033-415F-A74A-11B71DA16889}" srcId="{3A8082E5-CE8D-4C2B-81DB-FED55B3FD649}" destId="{6CF1A275-EDEA-4944-8DCD-92051174561F}" srcOrd="0" destOrd="0" parTransId="{464BBDCA-BC90-4815-96CA-34B238266B0B}" sibTransId="{0CEEB8C4-1425-4DA5-8ED9-7C20B3C3AEDD}"/>
    <dgm:cxn modelId="{613C41A2-6E42-4333-8FE1-CEA381181522}" type="presOf" srcId="{5548B033-83E0-4020-977F-6FA5D3D79208}" destId="{C92AE28E-749A-452B-A092-252FCC9AFADB}" srcOrd="0" destOrd="0" presId="urn:microsoft.com/office/officeart/2005/8/layout/orgChart1"/>
    <dgm:cxn modelId="{5FFD39A7-5332-402B-95EA-0640A257CF84}" type="presOf" srcId="{F515D84E-5BE0-47FE-A7AB-AF5A90B55286}" destId="{05AA48E6-00C8-4E88-852F-7AA1D7ADF90B}" srcOrd="1" destOrd="0" presId="urn:microsoft.com/office/officeart/2005/8/layout/orgChart1"/>
    <dgm:cxn modelId="{E668DBA9-E0F5-4FBA-9E60-C0642FC146C0}" type="presOf" srcId="{3A8082E5-CE8D-4C2B-81DB-FED55B3FD649}" destId="{22712B1D-C4E8-4214-8061-CE109583506A}" srcOrd="1" destOrd="0" presId="urn:microsoft.com/office/officeart/2005/8/layout/orgChart1"/>
    <dgm:cxn modelId="{E1EF5EAE-D528-4B5C-A3A7-1EABDC221F18}" type="presOf" srcId="{F515D84E-5BE0-47FE-A7AB-AF5A90B55286}" destId="{4AA6FBE8-5FF8-4825-B7DA-B50E5ABA7D64}" srcOrd="0" destOrd="0" presId="urn:microsoft.com/office/officeart/2005/8/layout/orgChart1"/>
    <dgm:cxn modelId="{839432B1-3DB7-4D02-A8CA-EA469C8D3F58}" type="presOf" srcId="{67CBE021-A8EC-4CB8-BC6B-252CAF3487A7}" destId="{EE9D66F8-1830-4BF6-A009-E4493B62E21F}" srcOrd="0" destOrd="0" presId="urn:microsoft.com/office/officeart/2005/8/layout/orgChart1"/>
    <dgm:cxn modelId="{48115EB1-3784-4265-89F7-A5821652DA04}" type="presOf" srcId="{7D5C3A8B-8FEF-4718-96FF-7648847B18B2}" destId="{87EEF2F2-A26B-4DE5-8836-0DD95C7FDF88}" srcOrd="0" destOrd="0" presId="urn:microsoft.com/office/officeart/2005/8/layout/orgChart1"/>
    <dgm:cxn modelId="{5EB7D1C2-7A74-4872-9E58-8FDDC8F65985}" type="presOf" srcId="{C564FC23-B083-41BA-BDED-1F4190F5311F}" destId="{EE456B27-AE06-449E-B87C-859CC09B3E6D}" srcOrd="1" destOrd="0" presId="urn:microsoft.com/office/officeart/2005/8/layout/orgChart1"/>
    <dgm:cxn modelId="{5FDB31C8-E09B-462A-A8E5-DAE23D7C33F4}" srcId="{5A126E02-1750-4D4E-AB68-3DA7D6CE6E6B}" destId="{4B0A8953-0EB9-45AC-9D33-54C154178D65}" srcOrd="1" destOrd="0" parTransId="{122DDA43-D923-448E-A84D-5CFF4CC04D00}" sibTransId="{7BEAE77D-2777-4F25-8D3B-5884AD6ACACE}"/>
    <dgm:cxn modelId="{28A94DCC-57AD-413E-9274-76DEF50345E8}" type="presOf" srcId="{6CF1A275-EDEA-4944-8DCD-92051174561F}" destId="{8BC124D5-365C-49EB-A885-8D7D4D7D5B8B}" srcOrd="0" destOrd="0" presId="urn:microsoft.com/office/officeart/2005/8/layout/orgChart1"/>
    <dgm:cxn modelId="{82D99BCE-B150-48FA-B70D-23CA008BB370}" type="presOf" srcId="{8FA733E2-2123-4DA7-9E9F-FCA43E652116}" destId="{ED1E001C-AA05-489A-91C1-107E06DBD227}" srcOrd="0" destOrd="0" presId="urn:microsoft.com/office/officeart/2005/8/layout/orgChart1"/>
    <dgm:cxn modelId="{8E4AA6D0-64C1-4DC5-806B-40438666C815}" srcId="{A8045504-CAA5-4AF7-8956-17DD6AAD29E4}" destId="{57963205-63DC-4416-A58F-9732B99CB9B6}" srcOrd="5" destOrd="0" parTransId="{0545EB9A-A600-42B8-B861-625A86A5E960}" sibTransId="{76C996D0-3E46-499C-956F-DD348C6FF0B3}"/>
    <dgm:cxn modelId="{D664B9D8-9644-4E82-B5EC-1F8A2F4FB850}" type="presOf" srcId="{6CF1A275-EDEA-4944-8DCD-92051174561F}" destId="{C5FD4E0B-3763-4093-84F1-FE7DE5A4F3EB}" srcOrd="1" destOrd="0" presId="urn:microsoft.com/office/officeart/2005/8/layout/orgChart1"/>
    <dgm:cxn modelId="{195BCFD8-34EC-42E9-B17C-1A11431B286E}" type="presOf" srcId="{2DB40356-C996-44FF-8406-E6E5412649AB}" destId="{30432557-F087-444A-9DC1-BCE7C1F96E0C}" srcOrd="1" destOrd="0" presId="urn:microsoft.com/office/officeart/2005/8/layout/orgChart1"/>
    <dgm:cxn modelId="{D0B76DDD-9DF0-4832-A93F-5B02E4D8ADE2}" srcId="{B219069E-A861-485F-937E-A1AD3291179E}" destId="{1D0173EE-9D1B-4879-9CA8-1B7D65C7EB36}" srcOrd="1" destOrd="0" parTransId="{5548B033-83E0-4020-977F-6FA5D3D79208}" sibTransId="{C47CE80C-E224-4C8B-A489-D93925AAE036}"/>
    <dgm:cxn modelId="{5B8307DF-8F6D-41D0-9FE8-7CEDE323B3C1}" type="presOf" srcId="{AA6B46F9-3496-4516-8AD0-3ADCD65AE42E}" destId="{58B79BDD-776B-4068-9ECF-37079D7CBCED}" srcOrd="1" destOrd="0" presId="urn:microsoft.com/office/officeart/2005/8/layout/orgChart1"/>
    <dgm:cxn modelId="{EC6F26E2-0174-4991-9024-D113B6965D2A}" srcId="{57963205-63DC-4416-A58F-9732B99CB9B6}" destId="{360A2846-6585-43C7-8A23-1C804B584E9F}" srcOrd="0" destOrd="0" parTransId="{ED74301F-7108-4F54-911B-D63A599CAD94}" sibTransId="{2C14EBCE-D71E-4BB6-AF4C-98FF46F1AC68}"/>
    <dgm:cxn modelId="{A04318E5-96F0-486E-BB79-C0425A23F6C6}" type="presOf" srcId="{23299DC0-F5F2-49B9-970C-85C5CBEAF2B6}" destId="{1E9913DB-F2B6-43CB-985C-30A4F76DF91D}" srcOrd="0" destOrd="0" presId="urn:microsoft.com/office/officeart/2005/8/layout/orgChart1"/>
    <dgm:cxn modelId="{EDBD54E6-4C80-437C-91CF-D8A864114830}" type="presOf" srcId="{67324A4A-8762-4EFB-B8D6-1BA7BD6C16CE}" destId="{64FCA509-18DC-448A-B9EA-D82132F6284B}" srcOrd="0" destOrd="0" presId="urn:microsoft.com/office/officeart/2005/8/layout/orgChart1"/>
    <dgm:cxn modelId="{648283E7-C2A1-42C4-A145-CE61715BCDD8}" type="presOf" srcId="{122DDA43-D923-448E-A84D-5CFF4CC04D00}" destId="{DAA54667-12D8-4A92-BABC-E7F61E7388FF}" srcOrd="0" destOrd="0" presId="urn:microsoft.com/office/officeart/2005/8/layout/orgChart1"/>
    <dgm:cxn modelId="{96BC5CEC-8707-43CE-8794-FD0F490B8B28}" type="presOf" srcId="{4B0A8953-0EB9-45AC-9D33-54C154178D65}" destId="{3116C1F7-B6F7-4D0D-85F7-1469231C2572}" srcOrd="0" destOrd="0" presId="urn:microsoft.com/office/officeart/2005/8/layout/orgChart1"/>
    <dgm:cxn modelId="{907FB7F0-A9B6-435B-971F-ED543BE67C99}" type="presOf" srcId="{1D0173EE-9D1B-4879-9CA8-1B7D65C7EB36}" destId="{27D32F41-A82C-489D-BEC3-283F22BF6613}" srcOrd="1" destOrd="0" presId="urn:microsoft.com/office/officeart/2005/8/layout/orgChart1"/>
    <dgm:cxn modelId="{644556F1-1F3E-44CF-9AE4-E3FBCEDA1F3B}" srcId="{57963205-63DC-4416-A58F-9732B99CB9B6}" destId="{8FA733E2-2123-4DA7-9E9F-FCA43E652116}" srcOrd="1" destOrd="0" parTransId="{67324A4A-8762-4EFB-B8D6-1BA7BD6C16CE}" sibTransId="{B9BECFBE-CBAA-4194-8762-7C6F03133E2A}"/>
    <dgm:cxn modelId="{C0945AF3-0D85-4AC0-A8CA-3F85FC3FA265}" type="presOf" srcId="{7D5C3A8B-8FEF-4718-96FF-7648847B18B2}" destId="{9A4CAD01-2537-4787-918E-9B36C82E7493}" srcOrd="1" destOrd="0" presId="urn:microsoft.com/office/officeart/2005/8/layout/orgChart1"/>
    <dgm:cxn modelId="{39E831F5-5332-4C0E-91AD-3B03FB126DBF}" type="presOf" srcId="{A1513C2A-5B66-4D71-BA7F-A939C59E6EC5}" destId="{3E25164B-70CC-4D61-AF41-B9C222FEC2C3}" srcOrd="0" destOrd="0" presId="urn:microsoft.com/office/officeart/2005/8/layout/orgChart1"/>
    <dgm:cxn modelId="{AA5B96F8-DFB6-4AE5-AC01-742A031A33DA}" type="presOf" srcId="{69133A31-88FB-44A8-81D9-8004E631B0D6}" destId="{3CFD03D6-EA02-4D51-A313-60D276A93A73}" srcOrd="0" destOrd="0" presId="urn:microsoft.com/office/officeart/2005/8/layout/orgChart1"/>
    <dgm:cxn modelId="{BF3BAFF9-74B6-4114-BD3C-F750290F6A02}" type="presOf" srcId="{F77BA0E2-68CC-4A2A-BE15-8BE1231A7563}" destId="{969F8FC9-8F50-41CA-83C2-1785D0EDA7FB}" srcOrd="0" destOrd="0" presId="urn:microsoft.com/office/officeart/2005/8/layout/orgChart1"/>
    <dgm:cxn modelId="{C4D103FA-35A4-44A9-92B2-57AC27DB6742}" type="presOf" srcId="{8FA733E2-2123-4DA7-9E9F-FCA43E652116}" destId="{05131F17-E1F7-4C7C-89BB-D279510723A0}" srcOrd="1" destOrd="0" presId="urn:microsoft.com/office/officeart/2005/8/layout/orgChart1"/>
    <dgm:cxn modelId="{2EC476FB-F9B3-4237-9E4F-D117F2A8DA88}" type="presOf" srcId="{6E4C2AFB-77DB-45E0-B518-95665CD4DFC3}" destId="{3FBB1C77-2A24-495D-9FBD-638D02181E30}" srcOrd="0" destOrd="0" presId="urn:microsoft.com/office/officeart/2005/8/layout/orgChart1"/>
    <dgm:cxn modelId="{84E590FE-EB35-40C6-A26E-537640A6980D}" srcId="{3A8082E5-CE8D-4C2B-81DB-FED55B3FD649}" destId="{2DB40356-C996-44FF-8406-E6E5412649AB}" srcOrd="1" destOrd="0" parTransId="{9E57724F-C271-4125-B5EB-4696297681F4}" sibTransId="{D45A6F6D-B15F-4105-B6BA-575E705BB1C8}"/>
    <dgm:cxn modelId="{786D5740-856A-4A14-8018-0F1734822585}" type="presParOf" srcId="{D3806420-9784-4F4B-B081-EAC84946DB08}" destId="{209F358F-8D3D-43BD-B6C6-7F7626A1EF15}" srcOrd="0" destOrd="0" presId="urn:microsoft.com/office/officeart/2005/8/layout/orgChart1"/>
    <dgm:cxn modelId="{6C537CD0-3438-42D1-BA68-BE393A81D58B}" type="presParOf" srcId="{209F358F-8D3D-43BD-B6C6-7F7626A1EF15}" destId="{80E12E5C-5671-497F-892C-EEB9D7CE1716}" srcOrd="0" destOrd="0" presId="urn:microsoft.com/office/officeart/2005/8/layout/orgChart1"/>
    <dgm:cxn modelId="{54152B47-DC88-4915-A1D3-FC51FD600920}" type="presParOf" srcId="{80E12E5C-5671-497F-892C-EEB9D7CE1716}" destId="{C0B4670A-3A97-4476-A59E-217CAC41D0E5}" srcOrd="0" destOrd="0" presId="urn:microsoft.com/office/officeart/2005/8/layout/orgChart1"/>
    <dgm:cxn modelId="{F68013DF-5B33-4E29-B511-07F4CA7FFCA5}" type="presParOf" srcId="{80E12E5C-5671-497F-892C-EEB9D7CE1716}" destId="{6413B645-F753-408B-BA4B-9C928EDCD3DD}" srcOrd="1" destOrd="0" presId="urn:microsoft.com/office/officeart/2005/8/layout/orgChart1"/>
    <dgm:cxn modelId="{71B9444E-7A81-481F-8AEF-83419DE6DF09}" type="presParOf" srcId="{209F358F-8D3D-43BD-B6C6-7F7626A1EF15}" destId="{F664A1CC-20A0-49CC-B357-0F555CBEE0BB}" srcOrd="1" destOrd="0" presId="urn:microsoft.com/office/officeart/2005/8/layout/orgChart1"/>
    <dgm:cxn modelId="{C962EAA1-EC71-454D-91CA-79CA7548378A}" type="presParOf" srcId="{F664A1CC-20A0-49CC-B357-0F555CBEE0BB}" destId="{3FBB1C77-2A24-495D-9FBD-638D02181E30}" srcOrd="0" destOrd="0" presId="urn:microsoft.com/office/officeart/2005/8/layout/orgChart1"/>
    <dgm:cxn modelId="{7F555441-F115-492E-A869-B80CA43F5001}" type="presParOf" srcId="{F664A1CC-20A0-49CC-B357-0F555CBEE0BB}" destId="{E2E20B73-9A09-4947-A194-67C75CD255B9}" srcOrd="1" destOrd="0" presId="urn:microsoft.com/office/officeart/2005/8/layout/orgChart1"/>
    <dgm:cxn modelId="{96D1670B-74EB-4B4D-A47B-D84B73A0BA99}" type="presParOf" srcId="{E2E20B73-9A09-4947-A194-67C75CD255B9}" destId="{7F649B36-CAC2-427D-AAFE-63162FA3B00C}" srcOrd="0" destOrd="0" presId="urn:microsoft.com/office/officeart/2005/8/layout/orgChart1"/>
    <dgm:cxn modelId="{05185608-4F11-4849-8450-A4D452682C3C}" type="presParOf" srcId="{7F649B36-CAC2-427D-AAFE-63162FA3B00C}" destId="{87EEF2F2-A26B-4DE5-8836-0DD95C7FDF88}" srcOrd="0" destOrd="0" presId="urn:microsoft.com/office/officeart/2005/8/layout/orgChart1"/>
    <dgm:cxn modelId="{9B376054-C64E-433F-BDD6-2FB082E81DBE}" type="presParOf" srcId="{7F649B36-CAC2-427D-AAFE-63162FA3B00C}" destId="{9A4CAD01-2537-4787-918E-9B36C82E7493}" srcOrd="1" destOrd="0" presId="urn:microsoft.com/office/officeart/2005/8/layout/orgChart1"/>
    <dgm:cxn modelId="{F5765516-988F-43E3-B9B5-8C27AAAB3926}" type="presParOf" srcId="{E2E20B73-9A09-4947-A194-67C75CD255B9}" destId="{0E935669-0BED-4728-AB6B-C841A5AD48BF}" srcOrd="1" destOrd="0" presId="urn:microsoft.com/office/officeart/2005/8/layout/orgChart1"/>
    <dgm:cxn modelId="{0C7077AE-2763-4570-8C46-BDD8379517F5}" type="presParOf" srcId="{0E935669-0BED-4728-AB6B-C841A5AD48BF}" destId="{EE9D66F8-1830-4BF6-A009-E4493B62E21F}" srcOrd="0" destOrd="0" presId="urn:microsoft.com/office/officeart/2005/8/layout/orgChart1"/>
    <dgm:cxn modelId="{06A1C49F-205A-4B1B-AEC3-FC9E3CC40692}" type="presParOf" srcId="{0E935669-0BED-4728-AB6B-C841A5AD48BF}" destId="{C9BEEA07-7CCE-4860-8438-308EBC7DB258}" srcOrd="1" destOrd="0" presId="urn:microsoft.com/office/officeart/2005/8/layout/orgChart1"/>
    <dgm:cxn modelId="{3A051B90-F0EF-445A-971C-76DB980478D1}" type="presParOf" srcId="{C9BEEA07-7CCE-4860-8438-308EBC7DB258}" destId="{FA54A69A-E2B0-4C4E-AF2D-A779187D8CED}" srcOrd="0" destOrd="0" presId="urn:microsoft.com/office/officeart/2005/8/layout/orgChart1"/>
    <dgm:cxn modelId="{66988C07-D8A7-473C-B8EC-18FCE60C6168}" type="presParOf" srcId="{FA54A69A-E2B0-4C4E-AF2D-A779187D8CED}" destId="{3364E11E-BB55-4FF2-909A-7B3F1005AAC0}" srcOrd="0" destOrd="0" presId="urn:microsoft.com/office/officeart/2005/8/layout/orgChart1"/>
    <dgm:cxn modelId="{3833A55B-DEBD-49C8-AF76-A98068572A0B}" type="presParOf" srcId="{FA54A69A-E2B0-4C4E-AF2D-A779187D8CED}" destId="{EE456B27-AE06-449E-B87C-859CC09B3E6D}" srcOrd="1" destOrd="0" presId="urn:microsoft.com/office/officeart/2005/8/layout/orgChart1"/>
    <dgm:cxn modelId="{5AB5F22B-087E-48AA-B8FB-97DD34101141}" type="presParOf" srcId="{C9BEEA07-7CCE-4860-8438-308EBC7DB258}" destId="{B57E4C5C-6A6C-49A4-8C6B-560FFE0B717E}" srcOrd="1" destOrd="0" presId="urn:microsoft.com/office/officeart/2005/8/layout/orgChart1"/>
    <dgm:cxn modelId="{F9AF01C1-0A74-4F40-B470-FAF6125CAF65}" type="presParOf" srcId="{C9BEEA07-7CCE-4860-8438-308EBC7DB258}" destId="{B0934CD9-5716-4FFC-BF47-2EC6BBFCD3E5}" srcOrd="2" destOrd="0" presId="urn:microsoft.com/office/officeart/2005/8/layout/orgChart1"/>
    <dgm:cxn modelId="{4B4A68F8-C32D-4488-885B-98E6C3E01446}" type="presParOf" srcId="{0E935669-0BED-4728-AB6B-C841A5AD48BF}" destId="{A248EE19-539A-40EC-8340-CB5398D1C6AF}" srcOrd="2" destOrd="0" presId="urn:microsoft.com/office/officeart/2005/8/layout/orgChart1"/>
    <dgm:cxn modelId="{7EBE0A70-72B6-443F-A98E-65E9042BD67B}" type="presParOf" srcId="{0E935669-0BED-4728-AB6B-C841A5AD48BF}" destId="{7BDD36BA-E3EB-4BBA-94DD-01215AD8C86F}" srcOrd="3" destOrd="0" presId="urn:microsoft.com/office/officeart/2005/8/layout/orgChart1"/>
    <dgm:cxn modelId="{725D93D5-4A51-4391-A04F-501928B11AF1}" type="presParOf" srcId="{7BDD36BA-E3EB-4BBA-94DD-01215AD8C86F}" destId="{B7155294-0147-4952-AA5D-13D0908DE27E}" srcOrd="0" destOrd="0" presId="urn:microsoft.com/office/officeart/2005/8/layout/orgChart1"/>
    <dgm:cxn modelId="{A0463971-49BA-4DB4-B0E7-FD96B80D5CAF}" type="presParOf" srcId="{B7155294-0147-4952-AA5D-13D0908DE27E}" destId="{BBF72ED6-D76F-4568-8E9C-10D5D168348B}" srcOrd="0" destOrd="0" presId="urn:microsoft.com/office/officeart/2005/8/layout/orgChart1"/>
    <dgm:cxn modelId="{BF1322E3-EC97-428F-A872-D2BD1E99E6D1}" type="presParOf" srcId="{B7155294-0147-4952-AA5D-13D0908DE27E}" destId="{58B79BDD-776B-4068-9ECF-37079D7CBCED}" srcOrd="1" destOrd="0" presId="urn:microsoft.com/office/officeart/2005/8/layout/orgChart1"/>
    <dgm:cxn modelId="{49AB79F3-702A-4CD8-A116-BF972D3045B4}" type="presParOf" srcId="{7BDD36BA-E3EB-4BBA-94DD-01215AD8C86F}" destId="{0F44A351-00D4-4CC3-A888-7CE208560525}" srcOrd="1" destOrd="0" presId="urn:microsoft.com/office/officeart/2005/8/layout/orgChart1"/>
    <dgm:cxn modelId="{5E54B28B-37C1-46ED-82F8-28179161DFEE}" type="presParOf" srcId="{7BDD36BA-E3EB-4BBA-94DD-01215AD8C86F}" destId="{99E69768-FC33-4953-845B-81C9A841CA01}" srcOrd="2" destOrd="0" presId="urn:microsoft.com/office/officeart/2005/8/layout/orgChart1"/>
    <dgm:cxn modelId="{C769579A-05B8-4011-A17D-735A4BBCDB0D}" type="presParOf" srcId="{E2E20B73-9A09-4947-A194-67C75CD255B9}" destId="{F361BC0E-F71C-4C43-9E68-5ABE5DC7FC77}" srcOrd="2" destOrd="0" presId="urn:microsoft.com/office/officeart/2005/8/layout/orgChart1"/>
    <dgm:cxn modelId="{3CC96383-B652-4A79-8ACC-BA59AABBD936}" type="presParOf" srcId="{F664A1CC-20A0-49CC-B357-0F555CBEE0BB}" destId="{70D224C1-ECA8-4B1C-9FEA-B279A9F37E7B}" srcOrd="2" destOrd="0" presId="urn:microsoft.com/office/officeart/2005/8/layout/orgChart1"/>
    <dgm:cxn modelId="{C00E713F-DF72-4896-82FF-1AFCDF40C0E4}" type="presParOf" srcId="{F664A1CC-20A0-49CC-B357-0F555CBEE0BB}" destId="{E0FAB379-CFB1-4B96-AD80-006CA3EAA532}" srcOrd="3" destOrd="0" presId="urn:microsoft.com/office/officeart/2005/8/layout/orgChart1"/>
    <dgm:cxn modelId="{ACB8FDF3-3B61-444F-A6F0-ED5B49709B96}" type="presParOf" srcId="{E0FAB379-CFB1-4B96-AD80-006CA3EAA532}" destId="{9FF50507-B6A1-4750-91C4-11E12CB58369}" srcOrd="0" destOrd="0" presId="urn:microsoft.com/office/officeart/2005/8/layout/orgChart1"/>
    <dgm:cxn modelId="{F68BA097-B1DF-454E-BAAE-E8CC21F4411B}" type="presParOf" srcId="{9FF50507-B6A1-4750-91C4-11E12CB58369}" destId="{253395DA-ABA1-40A4-AADD-2DEA033FD064}" srcOrd="0" destOrd="0" presId="urn:microsoft.com/office/officeart/2005/8/layout/orgChart1"/>
    <dgm:cxn modelId="{32F446A6-8434-4AE5-8982-2D09BB2CEA57}" type="presParOf" srcId="{9FF50507-B6A1-4750-91C4-11E12CB58369}" destId="{22712B1D-C4E8-4214-8061-CE109583506A}" srcOrd="1" destOrd="0" presId="urn:microsoft.com/office/officeart/2005/8/layout/orgChart1"/>
    <dgm:cxn modelId="{976FCC9F-A97F-4105-8F44-1D49EFB6F15A}" type="presParOf" srcId="{E0FAB379-CFB1-4B96-AD80-006CA3EAA532}" destId="{80CC916A-CAD1-4A59-92D5-2E1459F10969}" srcOrd="1" destOrd="0" presId="urn:microsoft.com/office/officeart/2005/8/layout/orgChart1"/>
    <dgm:cxn modelId="{3AC3D2E9-1A47-44E9-B6D2-336C15F5C884}" type="presParOf" srcId="{80CC916A-CAD1-4A59-92D5-2E1459F10969}" destId="{31D47D22-A953-4E61-99F8-8B2E7887B9D0}" srcOrd="0" destOrd="0" presId="urn:microsoft.com/office/officeart/2005/8/layout/orgChart1"/>
    <dgm:cxn modelId="{C474FA23-6A07-435F-886D-06224D93F10B}" type="presParOf" srcId="{80CC916A-CAD1-4A59-92D5-2E1459F10969}" destId="{7D0BC10F-50C6-4C30-90BD-BDEB501A0A41}" srcOrd="1" destOrd="0" presId="urn:microsoft.com/office/officeart/2005/8/layout/orgChart1"/>
    <dgm:cxn modelId="{90980FA2-A612-467E-975A-E8AD99DA301F}" type="presParOf" srcId="{7D0BC10F-50C6-4C30-90BD-BDEB501A0A41}" destId="{85CF2FA1-FD4B-41F5-9C25-EDD6D5746402}" srcOrd="0" destOrd="0" presId="urn:microsoft.com/office/officeart/2005/8/layout/orgChart1"/>
    <dgm:cxn modelId="{BE1BCE16-20E7-45F6-8E1C-2A7D63ACB817}" type="presParOf" srcId="{85CF2FA1-FD4B-41F5-9C25-EDD6D5746402}" destId="{8BC124D5-365C-49EB-A885-8D7D4D7D5B8B}" srcOrd="0" destOrd="0" presId="urn:microsoft.com/office/officeart/2005/8/layout/orgChart1"/>
    <dgm:cxn modelId="{BFA7A5EC-08CD-40DD-AAD1-238CB71B7AAA}" type="presParOf" srcId="{85CF2FA1-FD4B-41F5-9C25-EDD6D5746402}" destId="{C5FD4E0B-3763-4093-84F1-FE7DE5A4F3EB}" srcOrd="1" destOrd="0" presId="urn:microsoft.com/office/officeart/2005/8/layout/orgChart1"/>
    <dgm:cxn modelId="{2B2DFF8F-CEBA-4846-B98C-C7441CD9B205}" type="presParOf" srcId="{7D0BC10F-50C6-4C30-90BD-BDEB501A0A41}" destId="{A00F87AA-E129-4823-BB0D-7E8CFD30E095}" srcOrd="1" destOrd="0" presId="urn:microsoft.com/office/officeart/2005/8/layout/orgChart1"/>
    <dgm:cxn modelId="{D5C9CBB8-BE09-4F85-AC89-ADFC1ED8FB59}" type="presParOf" srcId="{7D0BC10F-50C6-4C30-90BD-BDEB501A0A41}" destId="{37D2129A-17BE-4E05-8A1D-2FAE75308B2F}" srcOrd="2" destOrd="0" presId="urn:microsoft.com/office/officeart/2005/8/layout/orgChart1"/>
    <dgm:cxn modelId="{B51BA638-F38C-498F-BF30-3C50AD9ADD82}" type="presParOf" srcId="{80CC916A-CAD1-4A59-92D5-2E1459F10969}" destId="{C9A39832-F16F-45C1-BB54-E1FEFEAA2BA1}" srcOrd="2" destOrd="0" presId="urn:microsoft.com/office/officeart/2005/8/layout/orgChart1"/>
    <dgm:cxn modelId="{5A5D4A7A-B840-46D3-8D59-0CA96DEE9B8D}" type="presParOf" srcId="{80CC916A-CAD1-4A59-92D5-2E1459F10969}" destId="{10D6046C-F044-454F-9B1E-992B0FA00DF1}" srcOrd="3" destOrd="0" presId="urn:microsoft.com/office/officeart/2005/8/layout/orgChart1"/>
    <dgm:cxn modelId="{0F069FF9-1FE2-4ECB-958B-624247F0C87C}" type="presParOf" srcId="{10D6046C-F044-454F-9B1E-992B0FA00DF1}" destId="{070670E9-0E4A-4FFB-9709-6D0A8BA5639D}" srcOrd="0" destOrd="0" presId="urn:microsoft.com/office/officeart/2005/8/layout/orgChart1"/>
    <dgm:cxn modelId="{FFE2A4C5-8BA9-4109-AAEA-4155C89B7E83}" type="presParOf" srcId="{070670E9-0E4A-4FFB-9709-6D0A8BA5639D}" destId="{0C132192-76F4-4CE0-BB7E-90EF2609B7DB}" srcOrd="0" destOrd="0" presId="urn:microsoft.com/office/officeart/2005/8/layout/orgChart1"/>
    <dgm:cxn modelId="{3C014411-99D2-44FD-8D14-C43D8233A716}" type="presParOf" srcId="{070670E9-0E4A-4FFB-9709-6D0A8BA5639D}" destId="{30432557-F087-444A-9DC1-BCE7C1F96E0C}" srcOrd="1" destOrd="0" presId="urn:microsoft.com/office/officeart/2005/8/layout/orgChart1"/>
    <dgm:cxn modelId="{870504B2-1E7E-4636-B303-71389FC8375A}" type="presParOf" srcId="{10D6046C-F044-454F-9B1E-992B0FA00DF1}" destId="{EA1CDFC1-B334-4786-8D1A-F8DE2C780BEA}" srcOrd="1" destOrd="0" presId="urn:microsoft.com/office/officeart/2005/8/layout/orgChart1"/>
    <dgm:cxn modelId="{0E925C27-4AC5-4FD8-9D4C-E310CEFA93E9}" type="presParOf" srcId="{10D6046C-F044-454F-9B1E-992B0FA00DF1}" destId="{3220B714-ECED-4C4C-BA17-7197283402BE}" srcOrd="2" destOrd="0" presId="urn:microsoft.com/office/officeart/2005/8/layout/orgChart1"/>
    <dgm:cxn modelId="{1FB758C9-3459-4F21-8197-CF28AA17BBD9}" type="presParOf" srcId="{E0FAB379-CFB1-4B96-AD80-006CA3EAA532}" destId="{48A8F530-613B-4F88-8843-E4FE11ED18B5}" srcOrd="2" destOrd="0" presId="urn:microsoft.com/office/officeart/2005/8/layout/orgChart1"/>
    <dgm:cxn modelId="{3178F641-E5A8-4677-B8BC-F68911D08526}" type="presParOf" srcId="{F664A1CC-20A0-49CC-B357-0F555CBEE0BB}" destId="{4C98D768-62FB-4CBA-A5E4-6C41A1C24E9D}" srcOrd="4" destOrd="0" presId="urn:microsoft.com/office/officeart/2005/8/layout/orgChart1"/>
    <dgm:cxn modelId="{60F63A70-855D-47C4-91E0-A3773F6D6780}" type="presParOf" srcId="{F664A1CC-20A0-49CC-B357-0F555CBEE0BB}" destId="{766BE6F0-FB98-4EE6-8C9B-F991325AA885}" srcOrd="5" destOrd="0" presId="urn:microsoft.com/office/officeart/2005/8/layout/orgChart1"/>
    <dgm:cxn modelId="{38394CF0-9456-4B07-8017-93317FF8E265}" type="presParOf" srcId="{766BE6F0-FB98-4EE6-8C9B-F991325AA885}" destId="{DEB8CCF9-CA7D-40CF-ADD5-EFDB4F0C4D2C}" srcOrd="0" destOrd="0" presId="urn:microsoft.com/office/officeart/2005/8/layout/orgChart1"/>
    <dgm:cxn modelId="{5FE86380-1F8B-4B79-9B77-E92FF0CDF7EA}" type="presParOf" srcId="{DEB8CCF9-CA7D-40CF-ADD5-EFDB4F0C4D2C}" destId="{73F4D72B-D4EE-4592-BDAF-6FB96AA9C05B}" srcOrd="0" destOrd="0" presId="urn:microsoft.com/office/officeart/2005/8/layout/orgChart1"/>
    <dgm:cxn modelId="{3FBADB01-E244-4474-BCB1-5CE38E2DE008}" type="presParOf" srcId="{DEB8CCF9-CA7D-40CF-ADD5-EFDB4F0C4D2C}" destId="{A843AEB7-8046-4BDB-847E-3F7C16701A39}" srcOrd="1" destOrd="0" presId="urn:microsoft.com/office/officeart/2005/8/layout/orgChart1"/>
    <dgm:cxn modelId="{EDE31BC3-6559-4A95-890B-8D9305DE3747}" type="presParOf" srcId="{766BE6F0-FB98-4EE6-8C9B-F991325AA885}" destId="{54C36B29-2059-437A-AE32-62FF1D277E87}" srcOrd="1" destOrd="0" presId="urn:microsoft.com/office/officeart/2005/8/layout/orgChart1"/>
    <dgm:cxn modelId="{167724CE-506E-4749-B30E-093674B4D95F}" type="presParOf" srcId="{54C36B29-2059-437A-AE32-62FF1D277E87}" destId="{B3EB022A-29A3-4834-BFFD-72D396FC4B72}" srcOrd="0" destOrd="0" presId="urn:microsoft.com/office/officeart/2005/8/layout/orgChart1"/>
    <dgm:cxn modelId="{53E35742-8714-4B78-9A3C-660873235076}" type="presParOf" srcId="{54C36B29-2059-437A-AE32-62FF1D277E87}" destId="{8E3C4FD4-1C56-4CE7-B7AD-DD29BB71F93B}" srcOrd="1" destOrd="0" presId="urn:microsoft.com/office/officeart/2005/8/layout/orgChart1"/>
    <dgm:cxn modelId="{994589DF-EF01-449F-AD31-D13076FD11DD}" type="presParOf" srcId="{8E3C4FD4-1C56-4CE7-B7AD-DD29BB71F93B}" destId="{F6729486-E067-4EE4-9857-CFCF4BCEECEC}" srcOrd="0" destOrd="0" presId="urn:microsoft.com/office/officeart/2005/8/layout/orgChart1"/>
    <dgm:cxn modelId="{3CCDB577-A8AD-4C10-BE9A-5856D15AF8CB}" type="presParOf" srcId="{F6729486-E067-4EE4-9857-CFCF4BCEECEC}" destId="{969F8FC9-8F50-41CA-83C2-1785D0EDA7FB}" srcOrd="0" destOrd="0" presId="urn:microsoft.com/office/officeart/2005/8/layout/orgChart1"/>
    <dgm:cxn modelId="{70C4BEDB-B1A7-4657-9D7C-86CD1BEAA49A}" type="presParOf" srcId="{F6729486-E067-4EE4-9857-CFCF4BCEECEC}" destId="{838C4F6F-BCFF-4518-9B79-C3ECAEF57FA7}" srcOrd="1" destOrd="0" presId="urn:microsoft.com/office/officeart/2005/8/layout/orgChart1"/>
    <dgm:cxn modelId="{7931A9FB-E6CE-4E84-9718-6D29368EEEF4}" type="presParOf" srcId="{8E3C4FD4-1C56-4CE7-B7AD-DD29BB71F93B}" destId="{7074986E-5F35-40FC-90EE-58E4BBD03AD6}" srcOrd="1" destOrd="0" presId="urn:microsoft.com/office/officeart/2005/8/layout/orgChart1"/>
    <dgm:cxn modelId="{2DBEEFCE-1457-460D-BE8E-BE06CCAF18AA}" type="presParOf" srcId="{8E3C4FD4-1C56-4CE7-B7AD-DD29BB71F93B}" destId="{DDB26737-BE11-41AB-B8CB-62D2B719041D}" srcOrd="2" destOrd="0" presId="urn:microsoft.com/office/officeart/2005/8/layout/orgChart1"/>
    <dgm:cxn modelId="{90BD26C2-349C-45A9-A142-91E60AA3C8D5}" type="presParOf" srcId="{54C36B29-2059-437A-AE32-62FF1D277E87}" destId="{DAA54667-12D8-4A92-BABC-E7F61E7388FF}" srcOrd="2" destOrd="0" presId="urn:microsoft.com/office/officeart/2005/8/layout/orgChart1"/>
    <dgm:cxn modelId="{D8750EE0-1D2A-4800-91E6-446A043C44BA}" type="presParOf" srcId="{54C36B29-2059-437A-AE32-62FF1D277E87}" destId="{38243693-F49D-44C0-9520-90D62A7B3D63}" srcOrd="3" destOrd="0" presId="urn:microsoft.com/office/officeart/2005/8/layout/orgChart1"/>
    <dgm:cxn modelId="{EA515C6F-FE2E-4637-A946-E044B6800E57}" type="presParOf" srcId="{38243693-F49D-44C0-9520-90D62A7B3D63}" destId="{9AC4E60E-CD2E-441D-96B7-912C3540B274}" srcOrd="0" destOrd="0" presId="urn:microsoft.com/office/officeart/2005/8/layout/orgChart1"/>
    <dgm:cxn modelId="{604B22DD-782C-4320-B310-2DE99A71ED7E}" type="presParOf" srcId="{9AC4E60E-CD2E-441D-96B7-912C3540B274}" destId="{3116C1F7-B6F7-4D0D-85F7-1469231C2572}" srcOrd="0" destOrd="0" presId="urn:microsoft.com/office/officeart/2005/8/layout/orgChart1"/>
    <dgm:cxn modelId="{9216282D-BF2F-45C9-9781-753ED32F357B}" type="presParOf" srcId="{9AC4E60E-CD2E-441D-96B7-912C3540B274}" destId="{B1120111-BD5D-4BD2-BC75-EB467240084E}" srcOrd="1" destOrd="0" presId="urn:microsoft.com/office/officeart/2005/8/layout/orgChart1"/>
    <dgm:cxn modelId="{08CB0BE5-CDA0-4DDB-875D-0ABAD828B7B9}" type="presParOf" srcId="{38243693-F49D-44C0-9520-90D62A7B3D63}" destId="{299D4F70-0686-4F5E-921E-6ED27B331FAF}" srcOrd="1" destOrd="0" presId="urn:microsoft.com/office/officeart/2005/8/layout/orgChart1"/>
    <dgm:cxn modelId="{1EFCAF81-2CC5-487D-B6BB-4C05B8E75D71}" type="presParOf" srcId="{38243693-F49D-44C0-9520-90D62A7B3D63}" destId="{E31C67C5-C2F9-48C7-84C2-5109FB0AC26A}" srcOrd="2" destOrd="0" presId="urn:microsoft.com/office/officeart/2005/8/layout/orgChart1"/>
    <dgm:cxn modelId="{2DFDE9B7-0E64-44DC-9C99-9E011C2540C7}" type="presParOf" srcId="{766BE6F0-FB98-4EE6-8C9B-F991325AA885}" destId="{42C4F30D-4986-46FD-963F-627BECF8D14D}" srcOrd="2" destOrd="0" presId="urn:microsoft.com/office/officeart/2005/8/layout/orgChart1"/>
    <dgm:cxn modelId="{98F79D72-8269-45A6-9D48-8DAAFC166787}" type="presParOf" srcId="{F664A1CC-20A0-49CC-B357-0F555CBEE0BB}" destId="{3CFD03D6-EA02-4D51-A313-60D276A93A73}" srcOrd="6" destOrd="0" presId="urn:microsoft.com/office/officeart/2005/8/layout/orgChart1"/>
    <dgm:cxn modelId="{69993445-E698-477D-AE6E-81D419BBDB16}" type="presParOf" srcId="{F664A1CC-20A0-49CC-B357-0F555CBEE0BB}" destId="{F8E0A557-32F7-4A7E-89BD-9DFA53EC2B5D}" srcOrd="7" destOrd="0" presId="urn:microsoft.com/office/officeart/2005/8/layout/orgChart1"/>
    <dgm:cxn modelId="{30A0BA3C-7D27-46B8-9EFA-EAA0F5B32BCD}" type="presParOf" srcId="{F8E0A557-32F7-4A7E-89BD-9DFA53EC2B5D}" destId="{9B266326-402E-4150-85E2-5CA6E32FE407}" srcOrd="0" destOrd="0" presId="urn:microsoft.com/office/officeart/2005/8/layout/orgChart1"/>
    <dgm:cxn modelId="{2D4C4B90-5D3A-4B25-AF06-E9462F543D7E}" type="presParOf" srcId="{9B266326-402E-4150-85E2-5CA6E32FE407}" destId="{3378CB73-EC4C-4C64-9771-9F8C1CE1A86A}" srcOrd="0" destOrd="0" presId="urn:microsoft.com/office/officeart/2005/8/layout/orgChart1"/>
    <dgm:cxn modelId="{E4A54655-B333-48CA-ACFC-302E9BEA3CC2}" type="presParOf" srcId="{9B266326-402E-4150-85E2-5CA6E32FE407}" destId="{DF07A455-872C-4B06-977A-8AB25930166B}" srcOrd="1" destOrd="0" presId="urn:microsoft.com/office/officeart/2005/8/layout/orgChart1"/>
    <dgm:cxn modelId="{F9F13931-E3C0-4844-BBFF-396E22E7CD5B}" type="presParOf" srcId="{F8E0A557-32F7-4A7E-89BD-9DFA53EC2B5D}" destId="{1EF57F0D-B326-4ACF-B9AE-FAAD62A75E73}" srcOrd="1" destOrd="0" presId="urn:microsoft.com/office/officeart/2005/8/layout/orgChart1"/>
    <dgm:cxn modelId="{8B434B61-D7A8-4CD8-8870-AA4AD902C2D7}" type="presParOf" srcId="{1EF57F0D-B326-4ACF-B9AE-FAAD62A75E73}" destId="{1E9913DB-F2B6-43CB-985C-30A4F76DF91D}" srcOrd="0" destOrd="0" presId="urn:microsoft.com/office/officeart/2005/8/layout/orgChart1"/>
    <dgm:cxn modelId="{7773939C-7D25-4654-946F-93D6FEC61157}" type="presParOf" srcId="{1EF57F0D-B326-4ACF-B9AE-FAAD62A75E73}" destId="{EE5874E1-1FC5-434C-A6BC-93FB50AA1EF4}" srcOrd="1" destOrd="0" presId="urn:microsoft.com/office/officeart/2005/8/layout/orgChart1"/>
    <dgm:cxn modelId="{273C3592-F6B3-46B6-8E42-A89E38F2A56C}" type="presParOf" srcId="{EE5874E1-1FC5-434C-A6BC-93FB50AA1EF4}" destId="{5D1F83A7-2AF0-4B8B-BA28-582330C94CFA}" srcOrd="0" destOrd="0" presId="urn:microsoft.com/office/officeart/2005/8/layout/orgChart1"/>
    <dgm:cxn modelId="{BE0B5CEC-D7A8-44BF-BA66-932447235A11}" type="presParOf" srcId="{5D1F83A7-2AF0-4B8B-BA28-582330C94CFA}" destId="{F4D4F69A-0381-4118-B8EB-2345E8AF0650}" srcOrd="0" destOrd="0" presId="urn:microsoft.com/office/officeart/2005/8/layout/orgChart1"/>
    <dgm:cxn modelId="{8A66A341-15B9-4CAD-ACC7-FA6B4FB0DCE5}" type="presParOf" srcId="{5D1F83A7-2AF0-4B8B-BA28-582330C94CFA}" destId="{13FF6690-2099-4A47-A36D-F5422CF2B544}" srcOrd="1" destOrd="0" presId="urn:microsoft.com/office/officeart/2005/8/layout/orgChart1"/>
    <dgm:cxn modelId="{7FE15D38-98B0-4B63-BB67-635AAE71BE29}" type="presParOf" srcId="{EE5874E1-1FC5-434C-A6BC-93FB50AA1EF4}" destId="{86D8DB86-EFC5-4080-A1E4-8D8401FCCE2A}" srcOrd="1" destOrd="0" presId="urn:microsoft.com/office/officeart/2005/8/layout/orgChart1"/>
    <dgm:cxn modelId="{5FFC03BF-672A-44F7-834C-5E288C55BFD0}" type="presParOf" srcId="{EE5874E1-1FC5-434C-A6BC-93FB50AA1EF4}" destId="{89AD7998-2F68-4F11-9AB7-C4F63FCA03E1}" srcOrd="2" destOrd="0" presId="urn:microsoft.com/office/officeart/2005/8/layout/orgChart1"/>
    <dgm:cxn modelId="{06048F12-7E23-4C08-A624-EB92309EDFEC}" type="presParOf" srcId="{1EF57F0D-B326-4ACF-B9AE-FAAD62A75E73}" destId="{C92AE28E-749A-452B-A092-252FCC9AFADB}" srcOrd="2" destOrd="0" presId="urn:microsoft.com/office/officeart/2005/8/layout/orgChart1"/>
    <dgm:cxn modelId="{6AEA4D12-52C3-4A0E-AB83-9D29D3413CF8}" type="presParOf" srcId="{1EF57F0D-B326-4ACF-B9AE-FAAD62A75E73}" destId="{3D7B4AF3-B8C0-4E44-B689-94055C47D49E}" srcOrd="3" destOrd="0" presId="urn:microsoft.com/office/officeart/2005/8/layout/orgChart1"/>
    <dgm:cxn modelId="{B4B16864-BF55-464E-A224-8E0616AADB6F}" type="presParOf" srcId="{3D7B4AF3-B8C0-4E44-B689-94055C47D49E}" destId="{118946F8-2E92-4124-8430-33AC20C42D5D}" srcOrd="0" destOrd="0" presId="urn:microsoft.com/office/officeart/2005/8/layout/orgChart1"/>
    <dgm:cxn modelId="{0F2821AF-BC66-4AB4-A275-0DEE8102391B}" type="presParOf" srcId="{118946F8-2E92-4124-8430-33AC20C42D5D}" destId="{B5E3E5FA-1241-4EF5-9BDF-A655E668F2F6}" srcOrd="0" destOrd="0" presId="urn:microsoft.com/office/officeart/2005/8/layout/orgChart1"/>
    <dgm:cxn modelId="{D43B1EF2-D766-4726-882A-5C20C2F8650E}" type="presParOf" srcId="{118946F8-2E92-4124-8430-33AC20C42D5D}" destId="{27D32F41-A82C-489D-BEC3-283F22BF6613}" srcOrd="1" destOrd="0" presId="urn:microsoft.com/office/officeart/2005/8/layout/orgChart1"/>
    <dgm:cxn modelId="{7D8732A3-F046-41AA-916D-3CC0ACDC4EB6}" type="presParOf" srcId="{3D7B4AF3-B8C0-4E44-B689-94055C47D49E}" destId="{0A3BC8A2-C6DD-4951-9FD4-B0308C3FFDF5}" srcOrd="1" destOrd="0" presId="urn:microsoft.com/office/officeart/2005/8/layout/orgChart1"/>
    <dgm:cxn modelId="{7DBCC58D-92FF-41B3-9D60-7A5F338699C8}" type="presParOf" srcId="{3D7B4AF3-B8C0-4E44-B689-94055C47D49E}" destId="{0532CC5D-C46F-4A6F-A1F4-2415323D3E35}" srcOrd="2" destOrd="0" presId="urn:microsoft.com/office/officeart/2005/8/layout/orgChart1"/>
    <dgm:cxn modelId="{C0761107-7FCC-4343-B2AE-3BB3BCA54D42}" type="presParOf" srcId="{F8E0A557-32F7-4A7E-89BD-9DFA53EC2B5D}" destId="{63B6CAFF-D09C-4D3B-8C09-8318374D6EEC}" srcOrd="2" destOrd="0" presId="urn:microsoft.com/office/officeart/2005/8/layout/orgChart1"/>
    <dgm:cxn modelId="{28DAF7D6-75FC-4A51-AFA7-5BD9D5DB484F}" type="presParOf" srcId="{F664A1CC-20A0-49CC-B357-0F555CBEE0BB}" destId="{1C79989E-6DD5-4722-8354-FEEB9EED3AE8}" srcOrd="8" destOrd="0" presId="urn:microsoft.com/office/officeart/2005/8/layout/orgChart1"/>
    <dgm:cxn modelId="{F892C73F-3587-48E9-BDDA-A2777201569C}" type="presParOf" srcId="{F664A1CC-20A0-49CC-B357-0F555CBEE0BB}" destId="{C2C07665-2336-4452-91BB-1C84E466A638}" srcOrd="9" destOrd="0" presId="urn:microsoft.com/office/officeart/2005/8/layout/orgChart1"/>
    <dgm:cxn modelId="{AF15B55A-C40A-4EDD-9352-65446D0A3F45}" type="presParOf" srcId="{C2C07665-2336-4452-91BB-1C84E466A638}" destId="{C4D24C10-3BCF-4D23-964C-C8DC81F77A3A}" srcOrd="0" destOrd="0" presId="urn:microsoft.com/office/officeart/2005/8/layout/orgChart1"/>
    <dgm:cxn modelId="{38A1136E-997F-44D0-A5E0-2A8266B10E84}" type="presParOf" srcId="{C4D24C10-3BCF-4D23-964C-C8DC81F77A3A}" destId="{EDFB9CB3-5278-4924-BF73-0D713A311CC7}" srcOrd="0" destOrd="0" presId="urn:microsoft.com/office/officeart/2005/8/layout/orgChart1"/>
    <dgm:cxn modelId="{2F96A4E5-57D8-4184-BE83-0B7BA4A2C90C}" type="presParOf" srcId="{C4D24C10-3BCF-4D23-964C-C8DC81F77A3A}" destId="{D2E6C4D5-5BB3-476C-A971-5F8B06552C3A}" srcOrd="1" destOrd="0" presId="urn:microsoft.com/office/officeart/2005/8/layout/orgChart1"/>
    <dgm:cxn modelId="{D0B50065-B7C8-4476-A937-9FB72476F654}" type="presParOf" srcId="{C2C07665-2336-4452-91BB-1C84E466A638}" destId="{C5D172EE-C4F5-4EAA-B45D-F02C52960569}" srcOrd="1" destOrd="0" presId="urn:microsoft.com/office/officeart/2005/8/layout/orgChart1"/>
    <dgm:cxn modelId="{B7F380C6-91C7-4622-8673-3D1A19739FA2}" type="presParOf" srcId="{C5D172EE-C4F5-4EAA-B45D-F02C52960569}" destId="{07ACE83E-2E6F-4933-8B11-FF53AC3522B8}" srcOrd="0" destOrd="0" presId="urn:microsoft.com/office/officeart/2005/8/layout/orgChart1"/>
    <dgm:cxn modelId="{44165485-A23C-4741-A208-2EC4A7846ACD}" type="presParOf" srcId="{C5D172EE-C4F5-4EAA-B45D-F02C52960569}" destId="{8C2EC7B5-9EFB-439F-A34B-9E455F47E136}" srcOrd="1" destOrd="0" presId="urn:microsoft.com/office/officeart/2005/8/layout/orgChart1"/>
    <dgm:cxn modelId="{09D746BA-B2B0-4678-8598-8E5D30CA09C8}" type="presParOf" srcId="{8C2EC7B5-9EFB-439F-A34B-9E455F47E136}" destId="{05DF9644-4AA5-464C-9DEF-04EC246D3CF7}" srcOrd="0" destOrd="0" presId="urn:microsoft.com/office/officeart/2005/8/layout/orgChart1"/>
    <dgm:cxn modelId="{3E881936-2960-487C-A16B-BAF0963C4D2D}" type="presParOf" srcId="{05DF9644-4AA5-464C-9DEF-04EC246D3CF7}" destId="{25E18305-E9FC-4247-A888-1FB415BC5B85}" srcOrd="0" destOrd="0" presId="urn:microsoft.com/office/officeart/2005/8/layout/orgChart1"/>
    <dgm:cxn modelId="{504A3351-BA77-4A70-A98B-20B6CF920DA0}" type="presParOf" srcId="{05DF9644-4AA5-464C-9DEF-04EC246D3CF7}" destId="{6293C236-2906-450A-B691-EF73CC7DFDD2}" srcOrd="1" destOrd="0" presId="urn:microsoft.com/office/officeart/2005/8/layout/orgChart1"/>
    <dgm:cxn modelId="{7FFE02F3-B595-4E40-863B-B857C3E0D8D3}" type="presParOf" srcId="{8C2EC7B5-9EFB-439F-A34B-9E455F47E136}" destId="{FBA370FA-3FA0-4A9F-A345-3B4B6B116045}" srcOrd="1" destOrd="0" presId="urn:microsoft.com/office/officeart/2005/8/layout/orgChart1"/>
    <dgm:cxn modelId="{CD39F1F7-2C51-4F51-B3AA-0974522DCAF9}" type="presParOf" srcId="{8C2EC7B5-9EFB-439F-A34B-9E455F47E136}" destId="{EA93F270-CD22-4E93-8F3B-1CFC774D5751}" srcOrd="2" destOrd="0" presId="urn:microsoft.com/office/officeart/2005/8/layout/orgChart1"/>
    <dgm:cxn modelId="{DEF2A436-9F6E-44A0-80E1-5F3067E88355}" type="presParOf" srcId="{C5D172EE-C4F5-4EAA-B45D-F02C52960569}" destId="{64FCA509-18DC-448A-B9EA-D82132F6284B}" srcOrd="2" destOrd="0" presId="urn:microsoft.com/office/officeart/2005/8/layout/orgChart1"/>
    <dgm:cxn modelId="{4D7F84F3-01A1-4252-881E-8A21ACE9B6C5}" type="presParOf" srcId="{C5D172EE-C4F5-4EAA-B45D-F02C52960569}" destId="{CC954F73-8269-4FC7-A682-CE199BC83537}" srcOrd="3" destOrd="0" presId="urn:microsoft.com/office/officeart/2005/8/layout/orgChart1"/>
    <dgm:cxn modelId="{000026F8-1842-4CBA-A60B-87FDBA24FCA6}" type="presParOf" srcId="{CC954F73-8269-4FC7-A682-CE199BC83537}" destId="{8DAB84DF-C89F-42DD-8320-3E8D83909064}" srcOrd="0" destOrd="0" presId="urn:microsoft.com/office/officeart/2005/8/layout/orgChart1"/>
    <dgm:cxn modelId="{ADD7FC3F-9478-4C56-800E-4AC0BE239812}" type="presParOf" srcId="{8DAB84DF-C89F-42DD-8320-3E8D83909064}" destId="{ED1E001C-AA05-489A-91C1-107E06DBD227}" srcOrd="0" destOrd="0" presId="urn:microsoft.com/office/officeart/2005/8/layout/orgChart1"/>
    <dgm:cxn modelId="{F29590D8-07F8-4C15-BD84-34858BFF35D6}" type="presParOf" srcId="{8DAB84DF-C89F-42DD-8320-3E8D83909064}" destId="{05131F17-E1F7-4C7C-89BB-D279510723A0}" srcOrd="1" destOrd="0" presId="urn:microsoft.com/office/officeart/2005/8/layout/orgChart1"/>
    <dgm:cxn modelId="{D50FFD44-09CA-47B2-AD86-2FEF7393949C}" type="presParOf" srcId="{CC954F73-8269-4FC7-A682-CE199BC83537}" destId="{11A0BE91-B8DE-47BB-96B6-E51259ED9F57}" srcOrd="1" destOrd="0" presId="urn:microsoft.com/office/officeart/2005/8/layout/orgChart1"/>
    <dgm:cxn modelId="{D19A0D68-18A6-4853-8777-9708D040CDEA}" type="presParOf" srcId="{CC954F73-8269-4FC7-A682-CE199BC83537}" destId="{5480FBFF-59EB-4311-830F-63CA755FA7CA}" srcOrd="2" destOrd="0" presId="urn:microsoft.com/office/officeart/2005/8/layout/orgChart1"/>
    <dgm:cxn modelId="{F25CDD18-5E95-4D48-A951-41766F06CF1B}" type="presParOf" srcId="{C2C07665-2336-4452-91BB-1C84E466A638}" destId="{EE64DA58-92E9-4BEF-B723-4325B7511373}" srcOrd="2" destOrd="0" presId="urn:microsoft.com/office/officeart/2005/8/layout/orgChart1"/>
    <dgm:cxn modelId="{9E1B2404-31CE-4397-A738-034AE325C163}" type="presParOf" srcId="{209F358F-8D3D-43BD-B6C6-7F7626A1EF15}" destId="{6AFA038C-00FE-4868-AF8F-566FC9DD9FE0}" srcOrd="2" destOrd="0" presId="urn:microsoft.com/office/officeart/2005/8/layout/orgChart1"/>
    <dgm:cxn modelId="{99746CE1-EAB4-4C70-BDD8-45007CC0C8C2}" type="presParOf" srcId="{6AFA038C-00FE-4868-AF8F-566FC9DD9FE0}" destId="{3E25164B-70CC-4D61-AF41-B9C222FEC2C3}" srcOrd="0" destOrd="0" presId="urn:microsoft.com/office/officeart/2005/8/layout/orgChart1"/>
    <dgm:cxn modelId="{63AB76C6-26A8-437C-8010-72DD3EF3C332}" type="presParOf" srcId="{6AFA038C-00FE-4868-AF8F-566FC9DD9FE0}" destId="{C4701953-2B54-44D6-87B8-1F60F62671C6}" srcOrd="1" destOrd="0" presId="urn:microsoft.com/office/officeart/2005/8/layout/orgChart1"/>
    <dgm:cxn modelId="{1B938826-38AD-4DBA-8D2C-52824CFF080D}" type="presParOf" srcId="{C4701953-2B54-44D6-87B8-1F60F62671C6}" destId="{A47D762F-DD14-4E07-863A-D272F276C13C}" srcOrd="0" destOrd="0" presId="urn:microsoft.com/office/officeart/2005/8/layout/orgChart1"/>
    <dgm:cxn modelId="{4C0FACA4-D982-4640-815B-334DC5E63E25}" type="presParOf" srcId="{A47D762F-DD14-4E07-863A-D272F276C13C}" destId="{4AA6FBE8-5FF8-4825-B7DA-B50E5ABA7D64}" srcOrd="0" destOrd="0" presId="urn:microsoft.com/office/officeart/2005/8/layout/orgChart1"/>
    <dgm:cxn modelId="{DD956755-9B06-4977-BA38-30D959DA504E}" type="presParOf" srcId="{A47D762F-DD14-4E07-863A-D272F276C13C}" destId="{05AA48E6-00C8-4E88-852F-7AA1D7ADF90B}" srcOrd="1" destOrd="0" presId="urn:microsoft.com/office/officeart/2005/8/layout/orgChart1"/>
    <dgm:cxn modelId="{0A302E30-7940-40DA-B6EC-0A519C00B460}" type="presParOf" srcId="{C4701953-2B54-44D6-87B8-1F60F62671C6}" destId="{ED1FC43A-89F5-4C38-BECA-0D2FF5E19E00}" srcOrd="1" destOrd="0" presId="urn:microsoft.com/office/officeart/2005/8/layout/orgChart1"/>
    <dgm:cxn modelId="{BFCA8A6A-34AA-4E94-BBBC-5FC1C95C1BD2}" type="presParOf" srcId="{C4701953-2B54-44D6-87B8-1F60F62671C6}" destId="{50CBE685-6BAB-4B47-94D3-F129181E7D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322EA-2E95-4ED0-AEA6-4B2A2AB322E9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A8045504-CAA5-4AF7-8956-17DD6AAD29E4}">
      <dgm:prSet phldrT="[텍스트]"/>
      <dgm:spPr/>
      <dgm:t>
        <a:bodyPr/>
        <a:lstStyle/>
        <a:p>
          <a:pPr latinLnBrk="1"/>
          <a:r>
            <a:rPr lang="en-US" altLang="ko-KR" dirty="0"/>
            <a:t>INDEX</a:t>
          </a:r>
          <a:endParaRPr lang="ko-KR" altLang="en-US" dirty="0"/>
        </a:p>
      </dgm:t>
    </dgm:pt>
    <dgm:pt modelId="{21F01703-442F-4819-9B5C-C096F2A9A829}" type="parTrans" cxnId="{F3337826-5FE1-4A90-836D-C3043FFBCDA4}">
      <dgm:prSet/>
      <dgm:spPr/>
      <dgm:t>
        <a:bodyPr/>
        <a:lstStyle/>
        <a:p>
          <a:pPr latinLnBrk="1"/>
          <a:endParaRPr lang="ko-KR" altLang="en-US"/>
        </a:p>
      </dgm:t>
    </dgm:pt>
    <dgm:pt modelId="{68200569-C81D-44BF-A52D-F6BC0089980A}" type="sibTrans" cxnId="{F3337826-5FE1-4A90-836D-C3043FFBCDA4}">
      <dgm:prSet/>
      <dgm:spPr/>
      <dgm:t>
        <a:bodyPr/>
        <a:lstStyle/>
        <a:p>
          <a:pPr latinLnBrk="1"/>
          <a:endParaRPr lang="ko-KR" altLang="en-US"/>
        </a:p>
      </dgm:t>
    </dgm:pt>
    <dgm:pt modelId="{F515D84E-5BE0-47FE-A7AB-AF5A90B55286}" type="asst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A1513C2A-5B66-4D71-BA7F-A939C59E6EC5}" type="parTrans" cxnId="{E8026454-32DB-4999-A114-4D2A9602D473}">
      <dgm:prSet/>
      <dgm:spPr/>
      <dgm:t>
        <a:bodyPr/>
        <a:lstStyle/>
        <a:p>
          <a:pPr latinLnBrk="1"/>
          <a:endParaRPr lang="ko-KR" altLang="en-US"/>
        </a:p>
      </dgm:t>
    </dgm:pt>
    <dgm:pt modelId="{E3FC3B3B-0FFE-40FA-A41B-3EEA4959DF09}" type="sibTrans" cxnId="{E8026454-32DB-4999-A114-4D2A9602D473}">
      <dgm:prSet/>
      <dgm:spPr/>
      <dgm:t>
        <a:bodyPr/>
        <a:lstStyle/>
        <a:p>
          <a:pPr latinLnBrk="1"/>
          <a:endParaRPr lang="ko-KR" altLang="en-US"/>
        </a:p>
      </dgm:t>
    </dgm:pt>
    <dgm:pt modelId="{7D5C3A8B-8FEF-4718-96FF-7648847B18B2}">
      <dgm:prSet phldrT="[텍스트]"/>
      <dgm:spPr/>
      <dgm:t>
        <a:bodyPr/>
        <a:lstStyle/>
        <a:p>
          <a:pPr latinLnBrk="1"/>
          <a:r>
            <a:rPr lang="ko-KR" altLang="en-US" dirty="0"/>
            <a:t>여행정보</a:t>
          </a:r>
        </a:p>
      </dgm:t>
    </dgm:pt>
    <dgm:pt modelId="{6E4C2AFB-77DB-45E0-B518-95665CD4DFC3}" type="parTrans" cxnId="{7B7A8555-F954-45CA-A6FB-11714AD5B197}">
      <dgm:prSet/>
      <dgm:spPr/>
      <dgm:t>
        <a:bodyPr/>
        <a:lstStyle/>
        <a:p>
          <a:pPr latinLnBrk="1"/>
          <a:endParaRPr lang="ko-KR" altLang="en-US"/>
        </a:p>
      </dgm:t>
    </dgm:pt>
    <dgm:pt modelId="{A0D2E51C-7514-4372-A2D9-857BC73FF632}" type="sibTrans" cxnId="{7B7A8555-F954-45CA-A6FB-11714AD5B197}">
      <dgm:prSet/>
      <dgm:spPr/>
      <dgm:t>
        <a:bodyPr/>
        <a:lstStyle/>
        <a:p>
          <a:pPr latinLnBrk="1"/>
          <a:endParaRPr lang="ko-KR" altLang="en-US"/>
        </a:p>
      </dgm:t>
    </dgm:pt>
    <dgm:pt modelId="{B219069E-A861-485F-937E-A1AD3291179E}">
      <dgm:prSet phldrT="[텍스트]"/>
      <dgm:spPr/>
      <dgm:t>
        <a:bodyPr/>
        <a:lstStyle/>
        <a:p>
          <a:pPr latinLnBrk="1"/>
          <a:r>
            <a:rPr lang="ko-KR" altLang="en-US" dirty="0"/>
            <a:t>티켓</a:t>
          </a:r>
          <a:r>
            <a:rPr lang="en-US" altLang="ko-KR" dirty="0"/>
            <a:t>/</a:t>
          </a:r>
          <a:r>
            <a:rPr lang="ko-KR" altLang="en-US" dirty="0"/>
            <a:t>가이드</a:t>
          </a:r>
        </a:p>
      </dgm:t>
    </dgm:pt>
    <dgm:pt modelId="{69133A31-88FB-44A8-81D9-8004E631B0D6}" type="parTrans" cxnId="{E1E93DA0-86C7-442B-A725-DA6A44F8032A}">
      <dgm:prSet/>
      <dgm:spPr/>
      <dgm:t>
        <a:bodyPr/>
        <a:lstStyle/>
        <a:p>
          <a:pPr latinLnBrk="1"/>
          <a:endParaRPr lang="ko-KR" altLang="en-US"/>
        </a:p>
      </dgm:t>
    </dgm:pt>
    <dgm:pt modelId="{608DCBB8-A6A0-489D-839D-51FAFD0AC6F3}" type="sibTrans" cxnId="{E1E93DA0-86C7-442B-A725-DA6A44F8032A}">
      <dgm:prSet/>
      <dgm:spPr/>
      <dgm:t>
        <a:bodyPr/>
        <a:lstStyle/>
        <a:p>
          <a:pPr latinLnBrk="1"/>
          <a:endParaRPr lang="ko-KR" altLang="en-US"/>
        </a:p>
      </dgm:t>
    </dgm:pt>
    <dgm:pt modelId="{57963205-63DC-4416-A58F-9732B99CB9B6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0545EB9A-A600-42B8-B861-625A86A5E960}" type="parTrans" cxnId="{8E4AA6D0-64C1-4DC5-806B-40438666C815}">
      <dgm:prSet/>
      <dgm:spPr/>
      <dgm:t>
        <a:bodyPr/>
        <a:lstStyle/>
        <a:p>
          <a:pPr latinLnBrk="1"/>
          <a:endParaRPr lang="ko-KR" altLang="en-US"/>
        </a:p>
      </dgm:t>
    </dgm:pt>
    <dgm:pt modelId="{76C996D0-3E46-499C-956F-DD348C6FF0B3}" type="sibTrans" cxnId="{8E4AA6D0-64C1-4DC5-806B-40438666C815}">
      <dgm:prSet/>
      <dgm:spPr/>
      <dgm:t>
        <a:bodyPr/>
        <a:lstStyle/>
        <a:p>
          <a:pPr latinLnBrk="1"/>
          <a:endParaRPr lang="ko-KR" altLang="en-US"/>
        </a:p>
      </dgm:t>
    </dgm:pt>
    <dgm:pt modelId="{3A8082E5-CE8D-4C2B-81DB-FED55B3FD649}">
      <dgm:prSet phldrT="[텍스트]"/>
      <dgm:spPr/>
      <dgm:t>
        <a:bodyPr/>
        <a:lstStyle/>
        <a:p>
          <a:pPr latinLnBrk="1"/>
          <a:r>
            <a:rPr lang="ko-KR" altLang="en-US" dirty="0"/>
            <a:t>고객센터</a:t>
          </a:r>
        </a:p>
      </dgm:t>
    </dgm:pt>
    <dgm:pt modelId="{3AD79378-B6DB-4AE4-8FA1-43D4E598D5F4}" type="parTrans" cxnId="{93167410-17B4-4D91-877B-C9A1F2F645DB}">
      <dgm:prSet/>
      <dgm:spPr/>
      <dgm:t>
        <a:bodyPr/>
        <a:lstStyle/>
        <a:p>
          <a:pPr latinLnBrk="1"/>
          <a:endParaRPr lang="ko-KR" altLang="en-US"/>
        </a:p>
      </dgm:t>
    </dgm:pt>
    <dgm:pt modelId="{EF03F5A1-6EF6-4B9B-A630-AD6821481501}" type="sibTrans" cxnId="{93167410-17B4-4D91-877B-C9A1F2F645DB}">
      <dgm:prSet/>
      <dgm:spPr/>
      <dgm:t>
        <a:bodyPr/>
        <a:lstStyle/>
        <a:p>
          <a:pPr latinLnBrk="1"/>
          <a:endParaRPr lang="ko-KR" altLang="en-US"/>
        </a:p>
      </dgm:t>
    </dgm:pt>
    <dgm:pt modelId="{5A126E02-1750-4D4E-AB68-3DA7D6CE6E6B}">
      <dgm:prSet phldrT="[텍스트]"/>
      <dgm:spPr/>
      <dgm:t>
        <a:bodyPr/>
        <a:lstStyle/>
        <a:p>
          <a:pPr latinLnBrk="1"/>
          <a:r>
            <a:rPr lang="ko-KR" altLang="en-US" dirty="0"/>
            <a:t>상품투어</a:t>
          </a:r>
        </a:p>
      </dgm:t>
    </dgm:pt>
    <dgm:pt modelId="{34C598A8-2BA8-4134-A154-577A195C42DB}" type="parTrans" cxnId="{75D74851-A4B1-4FD6-978F-3EA0ED84CE8C}">
      <dgm:prSet/>
      <dgm:spPr/>
      <dgm:t>
        <a:bodyPr/>
        <a:lstStyle/>
        <a:p>
          <a:pPr latinLnBrk="1"/>
          <a:endParaRPr lang="ko-KR" altLang="en-US"/>
        </a:p>
      </dgm:t>
    </dgm:pt>
    <dgm:pt modelId="{517CECFC-6A22-48F8-B219-07245636AF40}" type="sibTrans" cxnId="{75D74851-A4B1-4FD6-978F-3EA0ED84CE8C}">
      <dgm:prSet/>
      <dgm:spPr/>
      <dgm:t>
        <a:bodyPr/>
        <a:lstStyle/>
        <a:p>
          <a:pPr latinLnBrk="1"/>
          <a:endParaRPr lang="ko-KR" altLang="en-US"/>
        </a:p>
      </dgm:t>
    </dgm:pt>
    <dgm:pt modelId="{AA6B46F9-3496-4516-8AD0-3ADCD65AE42E}">
      <dgm:prSet phldrT="[텍스트]"/>
      <dgm:spPr/>
      <dgm:t>
        <a:bodyPr/>
        <a:lstStyle/>
        <a:p>
          <a:pPr latinLnBrk="1"/>
          <a:r>
            <a:rPr lang="ko-KR" altLang="en-US" dirty="0"/>
            <a:t>국외</a:t>
          </a:r>
        </a:p>
      </dgm:t>
    </dgm:pt>
    <dgm:pt modelId="{2FE7724C-975F-4732-9033-03ADD620E50F}" type="parTrans" cxnId="{254E3A04-18C4-472B-A217-A7A8DA5BA77B}">
      <dgm:prSet/>
      <dgm:spPr/>
      <dgm:t>
        <a:bodyPr/>
        <a:lstStyle/>
        <a:p>
          <a:pPr latinLnBrk="1"/>
          <a:endParaRPr lang="ko-KR" altLang="en-US"/>
        </a:p>
      </dgm:t>
    </dgm:pt>
    <dgm:pt modelId="{865C1115-AA13-40A6-8ABF-856DBDE8F280}" type="sibTrans" cxnId="{254E3A04-18C4-472B-A217-A7A8DA5BA77B}">
      <dgm:prSet/>
      <dgm:spPr/>
      <dgm:t>
        <a:bodyPr/>
        <a:lstStyle/>
        <a:p>
          <a:pPr latinLnBrk="1"/>
          <a:endParaRPr lang="ko-KR" altLang="en-US"/>
        </a:p>
      </dgm:t>
    </dgm:pt>
    <dgm:pt modelId="{C564FC23-B083-41BA-BDED-1F4190F5311F}">
      <dgm:prSet phldrT="[텍스트]"/>
      <dgm:spPr/>
      <dgm:t>
        <a:bodyPr/>
        <a:lstStyle/>
        <a:p>
          <a:pPr latinLnBrk="1"/>
          <a:r>
            <a:rPr lang="ko-KR" altLang="en-US" dirty="0"/>
            <a:t>국내</a:t>
          </a:r>
        </a:p>
      </dgm:t>
    </dgm:pt>
    <dgm:pt modelId="{67CBE021-A8EC-4CB8-BC6B-252CAF3487A7}" type="parTrans" cxnId="{B148EA51-C259-4E38-8C51-1E9BB2681CFC}">
      <dgm:prSet/>
      <dgm:spPr/>
      <dgm:t>
        <a:bodyPr/>
        <a:lstStyle/>
        <a:p>
          <a:pPr latinLnBrk="1"/>
          <a:endParaRPr lang="ko-KR" altLang="en-US"/>
        </a:p>
      </dgm:t>
    </dgm:pt>
    <dgm:pt modelId="{8AD99184-EC88-4E71-8530-9CBB483B01FD}" type="sibTrans" cxnId="{B148EA51-C259-4E38-8C51-1E9BB2681CFC}">
      <dgm:prSet/>
      <dgm:spPr/>
      <dgm:t>
        <a:bodyPr/>
        <a:lstStyle/>
        <a:p>
          <a:pPr latinLnBrk="1"/>
          <a:endParaRPr lang="ko-KR" altLang="en-US"/>
        </a:p>
      </dgm:t>
    </dgm:pt>
    <dgm:pt modelId="{2DB40356-C996-44FF-8406-E6E5412649AB}">
      <dgm:prSet phldrT="[텍스트]"/>
      <dgm:spPr/>
      <dgm:t>
        <a:bodyPr/>
        <a:lstStyle/>
        <a:p>
          <a:pPr latinLnBrk="1"/>
          <a:r>
            <a:rPr lang="en-US" altLang="ko-KR" dirty="0"/>
            <a:t>FAQ</a:t>
          </a:r>
          <a:endParaRPr lang="ko-KR" altLang="en-US" dirty="0"/>
        </a:p>
      </dgm:t>
    </dgm:pt>
    <dgm:pt modelId="{9E57724F-C271-4125-B5EB-4696297681F4}" type="parTrans" cxnId="{84E590FE-EB35-40C6-A26E-537640A6980D}">
      <dgm:prSet/>
      <dgm:spPr/>
      <dgm:t>
        <a:bodyPr/>
        <a:lstStyle/>
        <a:p>
          <a:pPr latinLnBrk="1"/>
          <a:endParaRPr lang="ko-KR" altLang="en-US"/>
        </a:p>
      </dgm:t>
    </dgm:pt>
    <dgm:pt modelId="{D45A6F6D-B15F-4105-B6BA-575E705BB1C8}" type="sibTrans" cxnId="{84E590FE-EB35-40C6-A26E-537640A6980D}">
      <dgm:prSet/>
      <dgm:spPr/>
      <dgm:t>
        <a:bodyPr/>
        <a:lstStyle/>
        <a:p>
          <a:pPr latinLnBrk="1"/>
          <a:endParaRPr lang="ko-KR" altLang="en-US"/>
        </a:p>
      </dgm:t>
    </dgm:pt>
    <dgm:pt modelId="{6CF1A275-EDEA-4944-8DCD-92051174561F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464BBDCA-BC90-4815-96CA-34B238266B0B}" type="parTrans" cxnId="{9B96FEA0-1033-415F-A74A-11B71DA16889}">
      <dgm:prSet/>
      <dgm:spPr/>
      <dgm:t>
        <a:bodyPr/>
        <a:lstStyle/>
        <a:p>
          <a:pPr latinLnBrk="1"/>
          <a:endParaRPr lang="ko-KR" altLang="en-US"/>
        </a:p>
      </dgm:t>
    </dgm:pt>
    <dgm:pt modelId="{0CEEB8C4-1425-4DA5-8ED9-7C20B3C3AEDD}" type="sibTrans" cxnId="{9B96FEA0-1033-415F-A74A-11B71DA16889}">
      <dgm:prSet/>
      <dgm:spPr/>
      <dgm:t>
        <a:bodyPr/>
        <a:lstStyle/>
        <a:p>
          <a:pPr latinLnBrk="1"/>
          <a:endParaRPr lang="ko-KR" altLang="en-US"/>
        </a:p>
      </dgm:t>
    </dgm:pt>
    <dgm:pt modelId="{4B0A8953-0EB9-45AC-9D33-54C154178D65}">
      <dgm:prSet phldrT="[텍스트]"/>
      <dgm:spPr/>
      <dgm:t>
        <a:bodyPr/>
        <a:lstStyle/>
        <a:p>
          <a:pPr latinLnBrk="1"/>
          <a:r>
            <a:rPr lang="ko-KR" altLang="en-US" dirty="0"/>
            <a:t>여행자료</a:t>
          </a:r>
        </a:p>
      </dgm:t>
    </dgm:pt>
    <dgm:pt modelId="{122DDA43-D923-448E-A84D-5CFF4CC04D00}" type="parTrans" cxnId="{5FDB31C8-E09B-462A-A8E5-DAE23D7C33F4}">
      <dgm:prSet/>
      <dgm:spPr/>
      <dgm:t>
        <a:bodyPr/>
        <a:lstStyle/>
        <a:p>
          <a:pPr latinLnBrk="1"/>
          <a:endParaRPr lang="ko-KR" altLang="en-US"/>
        </a:p>
      </dgm:t>
    </dgm:pt>
    <dgm:pt modelId="{7BEAE77D-2777-4F25-8D3B-5884AD6ACACE}" type="sibTrans" cxnId="{5FDB31C8-E09B-462A-A8E5-DAE23D7C33F4}">
      <dgm:prSet/>
      <dgm:spPr/>
      <dgm:t>
        <a:bodyPr/>
        <a:lstStyle/>
        <a:p>
          <a:pPr latinLnBrk="1"/>
          <a:endParaRPr lang="ko-KR" altLang="en-US"/>
        </a:p>
      </dgm:t>
    </dgm:pt>
    <dgm:pt modelId="{F77BA0E2-68CC-4A2A-BE15-8BE1231A7563}">
      <dgm:prSet phldrT="[텍스트]"/>
      <dgm:spPr/>
      <dgm:t>
        <a:bodyPr/>
        <a:lstStyle/>
        <a:p>
          <a:pPr latinLnBrk="1"/>
          <a:r>
            <a:rPr lang="ko-KR" altLang="en-US" dirty="0"/>
            <a:t>프로그램 소개</a:t>
          </a:r>
        </a:p>
      </dgm:t>
    </dgm:pt>
    <dgm:pt modelId="{59BD98BE-44F4-405E-BEF1-06B637ADE616}" type="parTrans" cxnId="{EB64302B-509F-49E0-B72F-84D94A787A82}">
      <dgm:prSet/>
      <dgm:spPr/>
      <dgm:t>
        <a:bodyPr/>
        <a:lstStyle/>
        <a:p>
          <a:pPr latinLnBrk="1"/>
          <a:endParaRPr lang="ko-KR" altLang="en-US"/>
        </a:p>
      </dgm:t>
    </dgm:pt>
    <dgm:pt modelId="{09D66806-AEEA-4295-B567-91EB24DE7808}" type="sibTrans" cxnId="{EB64302B-509F-49E0-B72F-84D94A787A82}">
      <dgm:prSet/>
      <dgm:spPr/>
      <dgm:t>
        <a:bodyPr/>
        <a:lstStyle/>
        <a:p>
          <a:pPr latinLnBrk="1"/>
          <a:endParaRPr lang="ko-KR" altLang="en-US"/>
        </a:p>
      </dgm:t>
    </dgm:pt>
    <dgm:pt modelId="{1D0173EE-9D1B-4879-9CA8-1B7D65C7EB36}">
      <dgm:prSet phldrT="[텍스트]"/>
      <dgm:spPr/>
      <dgm:t>
        <a:bodyPr/>
        <a:lstStyle/>
        <a:p>
          <a:pPr latinLnBrk="1"/>
          <a:r>
            <a:rPr lang="ko-KR" altLang="en-US" dirty="0"/>
            <a:t>호텔</a:t>
          </a:r>
        </a:p>
      </dgm:t>
    </dgm:pt>
    <dgm:pt modelId="{5548B033-83E0-4020-977F-6FA5D3D79208}" type="parTrans" cxnId="{D0B76DDD-9DF0-4832-A93F-5B02E4D8ADE2}">
      <dgm:prSet/>
      <dgm:spPr/>
      <dgm:t>
        <a:bodyPr/>
        <a:lstStyle/>
        <a:p>
          <a:pPr latinLnBrk="1"/>
          <a:endParaRPr lang="ko-KR" altLang="en-US"/>
        </a:p>
      </dgm:t>
    </dgm:pt>
    <dgm:pt modelId="{C47CE80C-E224-4C8B-A489-D93925AAE036}" type="sibTrans" cxnId="{D0B76DDD-9DF0-4832-A93F-5B02E4D8ADE2}">
      <dgm:prSet/>
      <dgm:spPr/>
      <dgm:t>
        <a:bodyPr/>
        <a:lstStyle/>
        <a:p>
          <a:pPr latinLnBrk="1"/>
          <a:endParaRPr lang="ko-KR" altLang="en-US"/>
        </a:p>
      </dgm:t>
    </dgm:pt>
    <dgm:pt modelId="{303E55FC-F55E-4D5B-B76F-339B4AFC01F1}">
      <dgm:prSet phldrT="[텍스트]"/>
      <dgm:spPr/>
      <dgm:t>
        <a:bodyPr/>
        <a:lstStyle/>
        <a:p>
          <a:pPr latinLnBrk="1"/>
          <a:r>
            <a:rPr lang="ko-KR" altLang="en-US" dirty="0"/>
            <a:t>항공</a:t>
          </a:r>
        </a:p>
      </dgm:t>
    </dgm:pt>
    <dgm:pt modelId="{23299DC0-F5F2-49B9-970C-85C5CBEAF2B6}" type="parTrans" cxnId="{E50EF253-7E2A-4D53-985D-A08021843ED8}">
      <dgm:prSet/>
      <dgm:spPr/>
      <dgm:t>
        <a:bodyPr/>
        <a:lstStyle/>
        <a:p>
          <a:pPr latinLnBrk="1"/>
          <a:endParaRPr lang="ko-KR" altLang="en-US"/>
        </a:p>
      </dgm:t>
    </dgm:pt>
    <dgm:pt modelId="{FD3AD533-FD31-432F-AC30-A76801CDD6E6}" type="sibTrans" cxnId="{E50EF253-7E2A-4D53-985D-A08021843ED8}">
      <dgm:prSet/>
      <dgm:spPr/>
      <dgm:t>
        <a:bodyPr/>
        <a:lstStyle/>
        <a:p>
          <a:pPr latinLnBrk="1"/>
          <a:endParaRPr lang="ko-KR" altLang="en-US"/>
        </a:p>
      </dgm:t>
    </dgm:pt>
    <dgm:pt modelId="{4C7B7FD7-B32C-417C-87BD-588A1B07B425}">
      <dgm:prSet phldrT="[텍스트]"/>
      <dgm:spPr>
        <a:solidFill>
          <a:schemeClr val="accent6"/>
        </a:solidFill>
      </dgm:spPr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차 글로벌</a:t>
          </a:r>
        </a:p>
      </dgm:t>
    </dgm:pt>
    <dgm:pt modelId="{32568EBA-F580-415B-BCEF-D8610E46BA31}" type="parTrans" cxnId="{4F2CA5EF-A1E7-45A5-8A9B-FE45648AB62F}">
      <dgm:prSet/>
      <dgm:spPr/>
      <dgm:t>
        <a:bodyPr/>
        <a:lstStyle/>
        <a:p>
          <a:pPr latinLnBrk="1"/>
          <a:endParaRPr lang="ko-KR" altLang="en-US"/>
        </a:p>
      </dgm:t>
    </dgm:pt>
    <dgm:pt modelId="{9EFF81C9-56C9-4C0A-A6A5-CCA67B7FE3E3}" type="sibTrans" cxnId="{4F2CA5EF-A1E7-45A5-8A9B-FE45648AB62F}">
      <dgm:prSet/>
      <dgm:spPr/>
      <dgm:t>
        <a:bodyPr/>
        <a:lstStyle/>
        <a:p>
          <a:pPr latinLnBrk="1"/>
          <a:endParaRPr lang="ko-KR" altLang="en-US"/>
        </a:p>
      </dgm:t>
    </dgm:pt>
    <dgm:pt modelId="{D3806420-9784-4F4B-B081-EAC84946DB08}" type="pres">
      <dgm:prSet presAssocID="{977322EA-2E95-4ED0-AEA6-4B2A2AB322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9F358F-8D3D-43BD-B6C6-7F7626A1EF15}" type="pres">
      <dgm:prSet presAssocID="{A8045504-CAA5-4AF7-8956-17DD6AAD29E4}" presName="hierRoot1" presStyleCnt="0">
        <dgm:presLayoutVars>
          <dgm:hierBranch val="init"/>
        </dgm:presLayoutVars>
      </dgm:prSet>
      <dgm:spPr/>
    </dgm:pt>
    <dgm:pt modelId="{80E12E5C-5671-497F-892C-EEB9D7CE1716}" type="pres">
      <dgm:prSet presAssocID="{A8045504-CAA5-4AF7-8956-17DD6AAD29E4}" presName="rootComposite1" presStyleCnt="0"/>
      <dgm:spPr/>
    </dgm:pt>
    <dgm:pt modelId="{C0B4670A-3A97-4476-A59E-217CAC41D0E5}" type="pres">
      <dgm:prSet presAssocID="{A8045504-CAA5-4AF7-8956-17DD6AAD29E4}" presName="rootText1" presStyleLbl="node0" presStyleIdx="0" presStyleCnt="2">
        <dgm:presLayoutVars>
          <dgm:chPref val="3"/>
        </dgm:presLayoutVars>
      </dgm:prSet>
      <dgm:spPr/>
    </dgm:pt>
    <dgm:pt modelId="{6413B645-F753-408B-BA4B-9C928EDCD3DD}" type="pres">
      <dgm:prSet presAssocID="{A8045504-CAA5-4AF7-8956-17DD6AAD29E4}" presName="rootConnector1" presStyleLbl="node1" presStyleIdx="0" presStyleCnt="0"/>
      <dgm:spPr/>
    </dgm:pt>
    <dgm:pt modelId="{F664A1CC-20A0-49CC-B357-0F555CBEE0BB}" type="pres">
      <dgm:prSet presAssocID="{A8045504-CAA5-4AF7-8956-17DD6AAD29E4}" presName="hierChild2" presStyleCnt="0"/>
      <dgm:spPr/>
    </dgm:pt>
    <dgm:pt modelId="{3FBB1C77-2A24-495D-9FBD-638D02181E30}" type="pres">
      <dgm:prSet presAssocID="{6E4C2AFB-77DB-45E0-B518-95665CD4DFC3}" presName="Name37" presStyleLbl="parChTrans1D2" presStyleIdx="0" presStyleCnt="6"/>
      <dgm:spPr/>
    </dgm:pt>
    <dgm:pt modelId="{E2E20B73-9A09-4947-A194-67C75CD255B9}" type="pres">
      <dgm:prSet presAssocID="{7D5C3A8B-8FEF-4718-96FF-7648847B18B2}" presName="hierRoot2" presStyleCnt="0">
        <dgm:presLayoutVars>
          <dgm:hierBranch val="init"/>
        </dgm:presLayoutVars>
      </dgm:prSet>
      <dgm:spPr/>
    </dgm:pt>
    <dgm:pt modelId="{7F649B36-CAC2-427D-AAFE-63162FA3B00C}" type="pres">
      <dgm:prSet presAssocID="{7D5C3A8B-8FEF-4718-96FF-7648847B18B2}" presName="rootComposite" presStyleCnt="0"/>
      <dgm:spPr/>
    </dgm:pt>
    <dgm:pt modelId="{87EEF2F2-A26B-4DE5-8836-0DD95C7FDF88}" type="pres">
      <dgm:prSet presAssocID="{7D5C3A8B-8FEF-4718-96FF-7648847B18B2}" presName="rootText" presStyleLbl="node2" presStyleIdx="0" presStyleCnt="5">
        <dgm:presLayoutVars>
          <dgm:chPref val="3"/>
        </dgm:presLayoutVars>
      </dgm:prSet>
      <dgm:spPr/>
    </dgm:pt>
    <dgm:pt modelId="{9A4CAD01-2537-4787-918E-9B36C82E7493}" type="pres">
      <dgm:prSet presAssocID="{7D5C3A8B-8FEF-4718-96FF-7648847B18B2}" presName="rootConnector" presStyleLbl="node2" presStyleIdx="0" presStyleCnt="5"/>
      <dgm:spPr/>
    </dgm:pt>
    <dgm:pt modelId="{0E935669-0BED-4728-AB6B-C841A5AD48BF}" type="pres">
      <dgm:prSet presAssocID="{7D5C3A8B-8FEF-4718-96FF-7648847B18B2}" presName="hierChild4" presStyleCnt="0"/>
      <dgm:spPr/>
    </dgm:pt>
    <dgm:pt modelId="{EE9D66F8-1830-4BF6-A009-E4493B62E21F}" type="pres">
      <dgm:prSet presAssocID="{67CBE021-A8EC-4CB8-BC6B-252CAF3487A7}" presName="Name37" presStyleLbl="parChTrans1D3" presStyleIdx="0" presStyleCnt="8"/>
      <dgm:spPr/>
    </dgm:pt>
    <dgm:pt modelId="{C9BEEA07-7CCE-4860-8438-308EBC7DB258}" type="pres">
      <dgm:prSet presAssocID="{C564FC23-B083-41BA-BDED-1F4190F5311F}" presName="hierRoot2" presStyleCnt="0">
        <dgm:presLayoutVars>
          <dgm:hierBranch val="init"/>
        </dgm:presLayoutVars>
      </dgm:prSet>
      <dgm:spPr/>
    </dgm:pt>
    <dgm:pt modelId="{FA54A69A-E2B0-4C4E-AF2D-A779187D8CED}" type="pres">
      <dgm:prSet presAssocID="{C564FC23-B083-41BA-BDED-1F4190F5311F}" presName="rootComposite" presStyleCnt="0"/>
      <dgm:spPr/>
    </dgm:pt>
    <dgm:pt modelId="{3364E11E-BB55-4FF2-909A-7B3F1005AAC0}" type="pres">
      <dgm:prSet presAssocID="{C564FC23-B083-41BA-BDED-1F4190F5311F}" presName="rootText" presStyleLbl="node3" presStyleIdx="0" presStyleCnt="8">
        <dgm:presLayoutVars>
          <dgm:chPref val="3"/>
        </dgm:presLayoutVars>
      </dgm:prSet>
      <dgm:spPr/>
    </dgm:pt>
    <dgm:pt modelId="{EE456B27-AE06-449E-B87C-859CC09B3E6D}" type="pres">
      <dgm:prSet presAssocID="{C564FC23-B083-41BA-BDED-1F4190F5311F}" presName="rootConnector" presStyleLbl="node3" presStyleIdx="0" presStyleCnt="8"/>
      <dgm:spPr/>
    </dgm:pt>
    <dgm:pt modelId="{B57E4C5C-6A6C-49A4-8C6B-560FFE0B717E}" type="pres">
      <dgm:prSet presAssocID="{C564FC23-B083-41BA-BDED-1F4190F5311F}" presName="hierChild4" presStyleCnt="0"/>
      <dgm:spPr/>
    </dgm:pt>
    <dgm:pt modelId="{B0934CD9-5716-4FFC-BF47-2EC6BBFCD3E5}" type="pres">
      <dgm:prSet presAssocID="{C564FC23-B083-41BA-BDED-1F4190F5311F}" presName="hierChild5" presStyleCnt="0"/>
      <dgm:spPr/>
    </dgm:pt>
    <dgm:pt modelId="{A248EE19-539A-40EC-8340-CB5398D1C6AF}" type="pres">
      <dgm:prSet presAssocID="{2FE7724C-975F-4732-9033-03ADD620E50F}" presName="Name37" presStyleLbl="parChTrans1D3" presStyleIdx="1" presStyleCnt="8"/>
      <dgm:spPr/>
    </dgm:pt>
    <dgm:pt modelId="{7BDD36BA-E3EB-4BBA-94DD-01215AD8C86F}" type="pres">
      <dgm:prSet presAssocID="{AA6B46F9-3496-4516-8AD0-3ADCD65AE42E}" presName="hierRoot2" presStyleCnt="0">
        <dgm:presLayoutVars>
          <dgm:hierBranch val="init"/>
        </dgm:presLayoutVars>
      </dgm:prSet>
      <dgm:spPr/>
    </dgm:pt>
    <dgm:pt modelId="{B7155294-0147-4952-AA5D-13D0908DE27E}" type="pres">
      <dgm:prSet presAssocID="{AA6B46F9-3496-4516-8AD0-3ADCD65AE42E}" presName="rootComposite" presStyleCnt="0"/>
      <dgm:spPr/>
    </dgm:pt>
    <dgm:pt modelId="{BBF72ED6-D76F-4568-8E9C-10D5D168348B}" type="pres">
      <dgm:prSet presAssocID="{AA6B46F9-3496-4516-8AD0-3ADCD65AE42E}" presName="rootText" presStyleLbl="node3" presStyleIdx="1" presStyleCnt="8">
        <dgm:presLayoutVars>
          <dgm:chPref val="3"/>
        </dgm:presLayoutVars>
      </dgm:prSet>
      <dgm:spPr/>
    </dgm:pt>
    <dgm:pt modelId="{58B79BDD-776B-4068-9ECF-37079D7CBCED}" type="pres">
      <dgm:prSet presAssocID="{AA6B46F9-3496-4516-8AD0-3ADCD65AE42E}" presName="rootConnector" presStyleLbl="node3" presStyleIdx="1" presStyleCnt="8"/>
      <dgm:spPr/>
    </dgm:pt>
    <dgm:pt modelId="{0F44A351-00D4-4CC3-A888-7CE208560525}" type="pres">
      <dgm:prSet presAssocID="{AA6B46F9-3496-4516-8AD0-3ADCD65AE42E}" presName="hierChild4" presStyleCnt="0"/>
      <dgm:spPr/>
    </dgm:pt>
    <dgm:pt modelId="{99E69768-FC33-4953-845B-81C9A841CA01}" type="pres">
      <dgm:prSet presAssocID="{AA6B46F9-3496-4516-8AD0-3ADCD65AE42E}" presName="hierChild5" presStyleCnt="0"/>
      <dgm:spPr/>
    </dgm:pt>
    <dgm:pt modelId="{F361BC0E-F71C-4C43-9E68-5ABE5DC7FC77}" type="pres">
      <dgm:prSet presAssocID="{7D5C3A8B-8FEF-4718-96FF-7648847B18B2}" presName="hierChild5" presStyleCnt="0"/>
      <dgm:spPr/>
    </dgm:pt>
    <dgm:pt modelId="{70D224C1-ECA8-4B1C-9FEA-B279A9F37E7B}" type="pres">
      <dgm:prSet presAssocID="{3AD79378-B6DB-4AE4-8FA1-43D4E598D5F4}" presName="Name37" presStyleLbl="parChTrans1D2" presStyleIdx="1" presStyleCnt="6"/>
      <dgm:spPr/>
    </dgm:pt>
    <dgm:pt modelId="{E0FAB379-CFB1-4B96-AD80-006CA3EAA532}" type="pres">
      <dgm:prSet presAssocID="{3A8082E5-CE8D-4C2B-81DB-FED55B3FD649}" presName="hierRoot2" presStyleCnt="0">
        <dgm:presLayoutVars>
          <dgm:hierBranch val="init"/>
        </dgm:presLayoutVars>
      </dgm:prSet>
      <dgm:spPr/>
    </dgm:pt>
    <dgm:pt modelId="{9FF50507-B6A1-4750-91C4-11E12CB58369}" type="pres">
      <dgm:prSet presAssocID="{3A8082E5-CE8D-4C2B-81DB-FED55B3FD649}" presName="rootComposite" presStyleCnt="0"/>
      <dgm:spPr/>
    </dgm:pt>
    <dgm:pt modelId="{253395DA-ABA1-40A4-AADD-2DEA033FD064}" type="pres">
      <dgm:prSet presAssocID="{3A8082E5-CE8D-4C2B-81DB-FED55B3FD649}" presName="rootText" presStyleLbl="node2" presStyleIdx="1" presStyleCnt="5">
        <dgm:presLayoutVars>
          <dgm:chPref val="3"/>
        </dgm:presLayoutVars>
      </dgm:prSet>
      <dgm:spPr/>
    </dgm:pt>
    <dgm:pt modelId="{22712B1D-C4E8-4214-8061-CE109583506A}" type="pres">
      <dgm:prSet presAssocID="{3A8082E5-CE8D-4C2B-81DB-FED55B3FD649}" presName="rootConnector" presStyleLbl="node2" presStyleIdx="1" presStyleCnt="5"/>
      <dgm:spPr/>
    </dgm:pt>
    <dgm:pt modelId="{80CC916A-CAD1-4A59-92D5-2E1459F10969}" type="pres">
      <dgm:prSet presAssocID="{3A8082E5-CE8D-4C2B-81DB-FED55B3FD649}" presName="hierChild4" presStyleCnt="0"/>
      <dgm:spPr/>
    </dgm:pt>
    <dgm:pt modelId="{31D47D22-A953-4E61-99F8-8B2E7887B9D0}" type="pres">
      <dgm:prSet presAssocID="{464BBDCA-BC90-4815-96CA-34B238266B0B}" presName="Name37" presStyleLbl="parChTrans1D3" presStyleIdx="2" presStyleCnt="8"/>
      <dgm:spPr/>
    </dgm:pt>
    <dgm:pt modelId="{7D0BC10F-50C6-4C30-90BD-BDEB501A0A41}" type="pres">
      <dgm:prSet presAssocID="{6CF1A275-EDEA-4944-8DCD-92051174561F}" presName="hierRoot2" presStyleCnt="0">
        <dgm:presLayoutVars>
          <dgm:hierBranch val="init"/>
        </dgm:presLayoutVars>
      </dgm:prSet>
      <dgm:spPr/>
    </dgm:pt>
    <dgm:pt modelId="{85CF2FA1-FD4B-41F5-9C25-EDD6D5746402}" type="pres">
      <dgm:prSet presAssocID="{6CF1A275-EDEA-4944-8DCD-92051174561F}" presName="rootComposite" presStyleCnt="0"/>
      <dgm:spPr/>
    </dgm:pt>
    <dgm:pt modelId="{8BC124D5-365C-49EB-A885-8D7D4D7D5B8B}" type="pres">
      <dgm:prSet presAssocID="{6CF1A275-EDEA-4944-8DCD-92051174561F}" presName="rootText" presStyleLbl="node3" presStyleIdx="2" presStyleCnt="8">
        <dgm:presLayoutVars>
          <dgm:chPref val="3"/>
        </dgm:presLayoutVars>
      </dgm:prSet>
      <dgm:spPr/>
    </dgm:pt>
    <dgm:pt modelId="{C5FD4E0B-3763-4093-84F1-FE7DE5A4F3EB}" type="pres">
      <dgm:prSet presAssocID="{6CF1A275-EDEA-4944-8DCD-92051174561F}" presName="rootConnector" presStyleLbl="node3" presStyleIdx="2" presStyleCnt="8"/>
      <dgm:spPr/>
    </dgm:pt>
    <dgm:pt modelId="{A00F87AA-E129-4823-BB0D-7E8CFD30E095}" type="pres">
      <dgm:prSet presAssocID="{6CF1A275-EDEA-4944-8DCD-92051174561F}" presName="hierChild4" presStyleCnt="0"/>
      <dgm:spPr/>
    </dgm:pt>
    <dgm:pt modelId="{37D2129A-17BE-4E05-8A1D-2FAE75308B2F}" type="pres">
      <dgm:prSet presAssocID="{6CF1A275-EDEA-4944-8DCD-92051174561F}" presName="hierChild5" presStyleCnt="0"/>
      <dgm:spPr/>
    </dgm:pt>
    <dgm:pt modelId="{C9A39832-F16F-45C1-BB54-E1FEFEAA2BA1}" type="pres">
      <dgm:prSet presAssocID="{9E57724F-C271-4125-B5EB-4696297681F4}" presName="Name37" presStyleLbl="parChTrans1D3" presStyleIdx="3" presStyleCnt="8"/>
      <dgm:spPr/>
    </dgm:pt>
    <dgm:pt modelId="{10D6046C-F044-454F-9B1E-992B0FA00DF1}" type="pres">
      <dgm:prSet presAssocID="{2DB40356-C996-44FF-8406-E6E5412649AB}" presName="hierRoot2" presStyleCnt="0">
        <dgm:presLayoutVars>
          <dgm:hierBranch val="init"/>
        </dgm:presLayoutVars>
      </dgm:prSet>
      <dgm:spPr/>
    </dgm:pt>
    <dgm:pt modelId="{070670E9-0E4A-4FFB-9709-6D0A8BA5639D}" type="pres">
      <dgm:prSet presAssocID="{2DB40356-C996-44FF-8406-E6E5412649AB}" presName="rootComposite" presStyleCnt="0"/>
      <dgm:spPr/>
    </dgm:pt>
    <dgm:pt modelId="{0C132192-76F4-4CE0-BB7E-90EF2609B7DB}" type="pres">
      <dgm:prSet presAssocID="{2DB40356-C996-44FF-8406-E6E5412649AB}" presName="rootText" presStyleLbl="node3" presStyleIdx="3" presStyleCnt="8">
        <dgm:presLayoutVars>
          <dgm:chPref val="3"/>
        </dgm:presLayoutVars>
      </dgm:prSet>
      <dgm:spPr/>
    </dgm:pt>
    <dgm:pt modelId="{30432557-F087-444A-9DC1-BCE7C1F96E0C}" type="pres">
      <dgm:prSet presAssocID="{2DB40356-C996-44FF-8406-E6E5412649AB}" presName="rootConnector" presStyleLbl="node3" presStyleIdx="3" presStyleCnt="8"/>
      <dgm:spPr/>
    </dgm:pt>
    <dgm:pt modelId="{EA1CDFC1-B334-4786-8D1A-F8DE2C780BEA}" type="pres">
      <dgm:prSet presAssocID="{2DB40356-C996-44FF-8406-E6E5412649AB}" presName="hierChild4" presStyleCnt="0"/>
      <dgm:spPr/>
    </dgm:pt>
    <dgm:pt modelId="{3220B714-ECED-4C4C-BA17-7197283402BE}" type="pres">
      <dgm:prSet presAssocID="{2DB40356-C996-44FF-8406-E6E5412649AB}" presName="hierChild5" presStyleCnt="0"/>
      <dgm:spPr/>
    </dgm:pt>
    <dgm:pt modelId="{48A8F530-613B-4F88-8843-E4FE11ED18B5}" type="pres">
      <dgm:prSet presAssocID="{3A8082E5-CE8D-4C2B-81DB-FED55B3FD649}" presName="hierChild5" presStyleCnt="0"/>
      <dgm:spPr/>
    </dgm:pt>
    <dgm:pt modelId="{4C98D768-62FB-4CBA-A5E4-6C41A1C24E9D}" type="pres">
      <dgm:prSet presAssocID="{34C598A8-2BA8-4134-A154-577A195C42DB}" presName="Name37" presStyleLbl="parChTrans1D2" presStyleIdx="2" presStyleCnt="6"/>
      <dgm:spPr/>
    </dgm:pt>
    <dgm:pt modelId="{766BE6F0-FB98-4EE6-8C9B-F991325AA885}" type="pres">
      <dgm:prSet presAssocID="{5A126E02-1750-4D4E-AB68-3DA7D6CE6E6B}" presName="hierRoot2" presStyleCnt="0">
        <dgm:presLayoutVars>
          <dgm:hierBranch val="init"/>
        </dgm:presLayoutVars>
      </dgm:prSet>
      <dgm:spPr/>
    </dgm:pt>
    <dgm:pt modelId="{DEB8CCF9-CA7D-40CF-ADD5-EFDB4F0C4D2C}" type="pres">
      <dgm:prSet presAssocID="{5A126E02-1750-4D4E-AB68-3DA7D6CE6E6B}" presName="rootComposite" presStyleCnt="0"/>
      <dgm:spPr/>
    </dgm:pt>
    <dgm:pt modelId="{73F4D72B-D4EE-4592-BDAF-6FB96AA9C05B}" type="pres">
      <dgm:prSet presAssocID="{5A126E02-1750-4D4E-AB68-3DA7D6CE6E6B}" presName="rootText" presStyleLbl="node2" presStyleIdx="2" presStyleCnt="5">
        <dgm:presLayoutVars>
          <dgm:chPref val="3"/>
        </dgm:presLayoutVars>
      </dgm:prSet>
      <dgm:spPr/>
    </dgm:pt>
    <dgm:pt modelId="{A843AEB7-8046-4BDB-847E-3F7C16701A39}" type="pres">
      <dgm:prSet presAssocID="{5A126E02-1750-4D4E-AB68-3DA7D6CE6E6B}" presName="rootConnector" presStyleLbl="node2" presStyleIdx="2" presStyleCnt="5"/>
      <dgm:spPr/>
    </dgm:pt>
    <dgm:pt modelId="{54C36B29-2059-437A-AE32-62FF1D277E87}" type="pres">
      <dgm:prSet presAssocID="{5A126E02-1750-4D4E-AB68-3DA7D6CE6E6B}" presName="hierChild4" presStyleCnt="0"/>
      <dgm:spPr/>
    </dgm:pt>
    <dgm:pt modelId="{B3EB022A-29A3-4834-BFFD-72D396FC4B72}" type="pres">
      <dgm:prSet presAssocID="{59BD98BE-44F4-405E-BEF1-06B637ADE616}" presName="Name37" presStyleLbl="parChTrans1D3" presStyleIdx="4" presStyleCnt="8"/>
      <dgm:spPr/>
    </dgm:pt>
    <dgm:pt modelId="{8E3C4FD4-1C56-4CE7-B7AD-DD29BB71F93B}" type="pres">
      <dgm:prSet presAssocID="{F77BA0E2-68CC-4A2A-BE15-8BE1231A7563}" presName="hierRoot2" presStyleCnt="0">
        <dgm:presLayoutVars>
          <dgm:hierBranch val="init"/>
        </dgm:presLayoutVars>
      </dgm:prSet>
      <dgm:spPr/>
    </dgm:pt>
    <dgm:pt modelId="{F6729486-E067-4EE4-9857-CFCF4BCEECEC}" type="pres">
      <dgm:prSet presAssocID="{F77BA0E2-68CC-4A2A-BE15-8BE1231A7563}" presName="rootComposite" presStyleCnt="0"/>
      <dgm:spPr/>
    </dgm:pt>
    <dgm:pt modelId="{969F8FC9-8F50-41CA-83C2-1785D0EDA7FB}" type="pres">
      <dgm:prSet presAssocID="{F77BA0E2-68CC-4A2A-BE15-8BE1231A7563}" presName="rootText" presStyleLbl="node3" presStyleIdx="4" presStyleCnt="8">
        <dgm:presLayoutVars>
          <dgm:chPref val="3"/>
        </dgm:presLayoutVars>
      </dgm:prSet>
      <dgm:spPr/>
    </dgm:pt>
    <dgm:pt modelId="{838C4F6F-BCFF-4518-9B79-C3ECAEF57FA7}" type="pres">
      <dgm:prSet presAssocID="{F77BA0E2-68CC-4A2A-BE15-8BE1231A7563}" presName="rootConnector" presStyleLbl="node3" presStyleIdx="4" presStyleCnt="8"/>
      <dgm:spPr/>
    </dgm:pt>
    <dgm:pt modelId="{7074986E-5F35-40FC-90EE-58E4BBD03AD6}" type="pres">
      <dgm:prSet presAssocID="{F77BA0E2-68CC-4A2A-BE15-8BE1231A7563}" presName="hierChild4" presStyleCnt="0"/>
      <dgm:spPr/>
    </dgm:pt>
    <dgm:pt modelId="{DDB26737-BE11-41AB-B8CB-62D2B719041D}" type="pres">
      <dgm:prSet presAssocID="{F77BA0E2-68CC-4A2A-BE15-8BE1231A7563}" presName="hierChild5" presStyleCnt="0"/>
      <dgm:spPr/>
    </dgm:pt>
    <dgm:pt modelId="{DAA54667-12D8-4A92-BABC-E7F61E7388FF}" type="pres">
      <dgm:prSet presAssocID="{122DDA43-D923-448E-A84D-5CFF4CC04D00}" presName="Name37" presStyleLbl="parChTrans1D3" presStyleIdx="5" presStyleCnt="8"/>
      <dgm:spPr/>
    </dgm:pt>
    <dgm:pt modelId="{38243693-F49D-44C0-9520-90D62A7B3D63}" type="pres">
      <dgm:prSet presAssocID="{4B0A8953-0EB9-45AC-9D33-54C154178D65}" presName="hierRoot2" presStyleCnt="0">
        <dgm:presLayoutVars>
          <dgm:hierBranch val="init"/>
        </dgm:presLayoutVars>
      </dgm:prSet>
      <dgm:spPr/>
    </dgm:pt>
    <dgm:pt modelId="{9AC4E60E-CD2E-441D-96B7-912C3540B274}" type="pres">
      <dgm:prSet presAssocID="{4B0A8953-0EB9-45AC-9D33-54C154178D65}" presName="rootComposite" presStyleCnt="0"/>
      <dgm:spPr/>
    </dgm:pt>
    <dgm:pt modelId="{3116C1F7-B6F7-4D0D-85F7-1469231C2572}" type="pres">
      <dgm:prSet presAssocID="{4B0A8953-0EB9-45AC-9D33-54C154178D65}" presName="rootText" presStyleLbl="node3" presStyleIdx="5" presStyleCnt="8">
        <dgm:presLayoutVars>
          <dgm:chPref val="3"/>
        </dgm:presLayoutVars>
      </dgm:prSet>
      <dgm:spPr/>
    </dgm:pt>
    <dgm:pt modelId="{B1120111-BD5D-4BD2-BC75-EB467240084E}" type="pres">
      <dgm:prSet presAssocID="{4B0A8953-0EB9-45AC-9D33-54C154178D65}" presName="rootConnector" presStyleLbl="node3" presStyleIdx="5" presStyleCnt="8"/>
      <dgm:spPr/>
    </dgm:pt>
    <dgm:pt modelId="{299D4F70-0686-4F5E-921E-6ED27B331FAF}" type="pres">
      <dgm:prSet presAssocID="{4B0A8953-0EB9-45AC-9D33-54C154178D65}" presName="hierChild4" presStyleCnt="0"/>
      <dgm:spPr/>
    </dgm:pt>
    <dgm:pt modelId="{E31C67C5-C2F9-48C7-84C2-5109FB0AC26A}" type="pres">
      <dgm:prSet presAssocID="{4B0A8953-0EB9-45AC-9D33-54C154178D65}" presName="hierChild5" presStyleCnt="0"/>
      <dgm:spPr/>
    </dgm:pt>
    <dgm:pt modelId="{42C4F30D-4986-46FD-963F-627BECF8D14D}" type="pres">
      <dgm:prSet presAssocID="{5A126E02-1750-4D4E-AB68-3DA7D6CE6E6B}" presName="hierChild5" presStyleCnt="0"/>
      <dgm:spPr/>
    </dgm:pt>
    <dgm:pt modelId="{3CFD03D6-EA02-4D51-A313-60D276A93A73}" type="pres">
      <dgm:prSet presAssocID="{69133A31-88FB-44A8-81D9-8004E631B0D6}" presName="Name37" presStyleLbl="parChTrans1D2" presStyleIdx="3" presStyleCnt="6"/>
      <dgm:spPr/>
    </dgm:pt>
    <dgm:pt modelId="{F8E0A557-32F7-4A7E-89BD-9DFA53EC2B5D}" type="pres">
      <dgm:prSet presAssocID="{B219069E-A861-485F-937E-A1AD3291179E}" presName="hierRoot2" presStyleCnt="0">
        <dgm:presLayoutVars>
          <dgm:hierBranch val="init"/>
        </dgm:presLayoutVars>
      </dgm:prSet>
      <dgm:spPr/>
    </dgm:pt>
    <dgm:pt modelId="{9B266326-402E-4150-85E2-5CA6E32FE407}" type="pres">
      <dgm:prSet presAssocID="{B219069E-A861-485F-937E-A1AD3291179E}" presName="rootComposite" presStyleCnt="0"/>
      <dgm:spPr/>
    </dgm:pt>
    <dgm:pt modelId="{3378CB73-EC4C-4C64-9771-9F8C1CE1A86A}" type="pres">
      <dgm:prSet presAssocID="{B219069E-A861-485F-937E-A1AD3291179E}" presName="rootText" presStyleLbl="node2" presStyleIdx="3" presStyleCnt="5">
        <dgm:presLayoutVars>
          <dgm:chPref val="3"/>
        </dgm:presLayoutVars>
      </dgm:prSet>
      <dgm:spPr/>
    </dgm:pt>
    <dgm:pt modelId="{DF07A455-872C-4B06-977A-8AB25930166B}" type="pres">
      <dgm:prSet presAssocID="{B219069E-A861-485F-937E-A1AD3291179E}" presName="rootConnector" presStyleLbl="node2" presStyleIdx="3" presStyleCnt="5"/>
      <dgm:spPr/>
    </dgm:pt>
    <dgm:pt modelId="{1EF57F0D-B326-4ACF-B9AE-FAAD62A75E73}" type="pres">
      <dgm:prSet presAssocID="{B219069E-A861-485F-937E-A1AD3291179E}" presName="hierChild4" presStyleCnt="0"/>
      <dgm:spPr/>
    </dgm:pt>
    <dgm:pt modelId="{1E9913DB-F2B6-43CB-985C-30A4F76DF91D}" type="pres">
      <dgm:prSet presAssocID="{23299DC0-F5F2-49B9-970C-85C5CBEAF2B6}" presName="Name37" presStyleLbl="parChTrans1D3" presStyleIdx="6" presStyleCnt="8"/>
      <dgm:spPr/>
    </dgm:pt>
    <dgm:pt modelId="{EE5874E1-1FC5-434C-A6BC-93FB50AA1EF4}" type="pres">
      <dgm:prSet presAssocID="{303E55FC-F55E-4D5B-B76F-339B4AFC01F1}" presName="hierRoot2" presStyleCnt="0">
        <dgm:presLayoutVars>
          <dgm:hierBranch val="init"/>
        </dgm:presLayoutVars>
      </dgm:prSet>
      <dgm:spPr/>
    </dgm:pt>
    <dgm:pt modelId="{5D1F83A7-2AF0-4B8B-BA28-582330C94CFA}" type="pres">
      <dgm:prSet presAssocID="{303E55FC-F55E-4D5B-B76F-339B4AFC01F1}" presName="rootComposite" presStyleCnt="0"/>
      <dgm:spPr/>
    </dgm:pt>
    <dgm:pt modelId="{F4D4F69A-0381-4118-B8EB-2345E8AF0650}" type="pres">
      <dgm:prSet presAssocID="{303E55FC-F55E-4D5B-B76F-339B4AFC01F1}" presName="rootText" presStyleLbl="node3" presStyleIdx="6" presStyleCnt="8">
        <dgm:presLayoutVars>
          <dgm:chPref val="3"/>
        </dgm:presLayoutVars>
      </dgm:prSet>
      <dgm:spPr/>
    </dgm:pt>
    <dgm:pt modelId="{13FF6690-2099-4A47-A36D-F5422CF2B544}" type="pres">
      <dgm:prSet presAssocID="{303E55FC-F55E-4D5B-B76F-339B4AFC01F1}" presName="rootConnector" presStyleLbl="node3" presStyleIdx="6" presStyleCnt="8"/>
      <dgm:spPr/>
    </dgm:pt>
    <dgm:pt modelId="{86D8DB86-EFC5-4080-A1E4-8D8401FCCE2A}" type="pres">
      <dgm:prSet presAssocID="{303E55FC-F55E-4D5B-B76F-339B4AFC01F1}" presName="hierChild4" presStyleCnt="0"/>
      <dgm:spPr/>
    </dgm:pt>
    <dgm:pt modelId="{89AD7998-2F68-4F11-9AB7-C4F63FCA03E1}" type="pres">
      <dgm:prSet presAssocID="{303E55FC-F55E-4D5B-B76F-339B4AFC01F1}" presName="hierChild5" presStyleCnt="0"/>
      <dgm:spPr/>
    </dgm:pt>
    <dgm:pt modelId="{C92AE28E-749A-452B-A092-252FCC9AFADB}" type="pres">
      <dgm:prSet presAssocID="{5548B033-83E0-4020-977F-6FA5D3D79208}" presName="Name37" presStyleLbl="parChTrans1D3" presStyleIdx="7" presStyleCnt="8"/>
      <dgm:spPr/>
    </dgm:pt>
    <dgm:pt modelId="{3D7B4AF3-B8C0-4E44-B689-94055C47D49E}" type="pres">
      <dgm:prSet presAssocID="{1D0173EE-9D1B-4879-9CA8-1B7D65C7EB36}" presName="hierRoot2" presStyleCnt="0">
        <dgm:presLayoutVars>
          <dgm:hierBranch val="init"/>
        </dgm:presLayoutVars>
      </dgm:prSet>
      <dgm:spPr/>
    </dgm:pt>
    <dgm:pt modelId="{118946F8-2E92-4124-8430-33AC20C42D5D}" type="pres">
      <dgm:prSet presAssocID="{1D0173EE-9D1B-4879-9CA8-1B7D65C7EB36}" presName="rootComposite" presStyleCnt="0"/>
      <dgm:spPr/>
    </dgm:pt>
    <dgm:pt modelId="{B5E3E5FA-1241-4EF5-9BDF-A655E668F2F6}" type="pres">
      <dgm:prSet presAssocID="{1D0173EE-9D1B-4879-9CA8-1B7D65C7EB36}" presName="rootText" presStyleLbl="node3" presStyleIdx="7" presStyleCnt="8">
        <dgm:presLayoutVars>
          <dgm:chPref val="3"/>
        </dgm:presLayoutVars>
      </dgm:prSet>
      <dgm:spPr/>
    </dgm:pt>
    <dgm:pt modelId="{27D32F41-A82C-489D-BEC3-283F22BF6613}" type="pres">
      <dgm:prSet presAssocID="{1D0173EE-9D1B-4879-9CA8-1B7D65C7EB36}" presName="rootConnector" presStyleLbl="node3" presStyleIdx="7" presStyleCnt="8"/>
      <dgm:spPr/>
    </dgm:pt>
    <dgm:pt modelId="{0A3BC8A2-C6DD-4951-9FD4-B0308C3FFDF5}" type="pres">
      <dgm:prSet presAssocID="{1D0173EE-9D1B-4879-9CA8-1B7D65C7EB36}" presName="hierChild4" presStyleCnt="0"/>
      <dgm:spPr/>
    </dgm:pt>
    <dgm:pt modelId="{0532CC5D-C46F-4A6F-A1F4-2415323D3E35}" type="pres">
      <dgm:prSet presAssocID="{1D0173EE-9D1B-4879-9CA8-1B7D65C7EB36}" presName="hierChild5" presStyleCnt="0"/>
      <dgm:spPr/>
    </dgm:pt>
    <dgm:pt modelId="{63B6CAFF-D09C-4D3B-8C09-8318374D6EEC}" type="pres">
      <dgm:prSet presAssocID="{B219069E-A861-485F-937E-A1AD3291179E}" presName="hierChild5" presStyleCnt="0"/>
      <dgm:spPr/>
    </dgm:pt>
    <dgm:pt modelId="{1C79989E-6DD5-4722-8354-FEEB9EED3AE8}" type="pres">
      <dgm:prSet presAssocID="{0545EB9A-A600-42B8-B861-625A86A5E960}" presName="Name37" presStyleLbl="parChTrans1D2" presStyleIdx="4" presStyleCnt="6"/>
      <dgm:spPr/>
    </dgm:pt>
    <dgm:pt modelId="{C2C07665-2336-4452-91BB-1C84E466A638}" type="pres">
      <dgm:prSet presAssocID="{57963205-63DC-4416-A58F-9732B99CB9B6}" presName="hierRoot2" presStyleCnt="0">
        <dgm:presLayoutVars>
          <dgm:hierBranch val="init"/>
        </dgm:presLayoutVars>
      </dgm:prSet>
      <dgm:spPr/>
    </dgm:pt>
    <dgm:pt modelId="{C4D24C10-3BCF-4D23-964C-C8DC81F77A3A}" type="pres">
      <dgm:prSet presAssocID="{57963205-63DC-4416-A58F-9732B99CB9B6}" presName="rootComposite" presStyleCnt="0"/>
      <dgm:spPr/>
    </dgm:pt>
    <dgm:pt modelId="{EDFB9CB3-5278-4924-BF73-0D713A311CC7}" type="pres">
      <dgm:prSet presAssocID="{57963205-63DC-4416-A58F-9732B99CB9B6}" presName="rootText" presStyleLbl="node2" presStyleIdx="4" presStyleCnt="5">
        <dgm:presLayoutVars>
          <dgm:chPref val="3"/>
        </dgm:presLayoutVars>
      </dgm:prSet>
      <dgm:spPr/>
    </dgm:pt>
    <dgm:pt modelId="{D2E6C4D5-5BB3-476C-A971-5F8B06552C3A}" type="pres">
      <dgm:prSet presAssocID="{57963205-63DC-4416-A58F-9732B99CB9B6}" presName="rootConnector" presStyleLbl="node2" presStyleIdx="4" presStyleCnt="5"/>
      <dgm:spPr/>
    </dgm:pt>
    <dgm:pt modelId="{C5D172EE-C4F5-4EAA-B45D-F02C52960569}" type="pres">
      <dgm:prSet presAssocID="{57963205-63DC-4416-A58F-9732B99CB9B6}" presName="hierChild4" presStyleCnt="0"/>
      <dgm:spPr/>
    </dgm:pt>
    <dgm:pt modelId="{EE64DA58-92E9-4BEF-B723-4325B7511373}" type="pres">
      <dgm:prSet presAssocID="{57963205-63DC-4416-A58F-9732B99CB9B6}" presName="hierChild5" presStyleCnt="0"/>
      <dgm:spPr/>
    </dgm:pt>
    <dgm:pt modelId="{6AFA038C-00FE-4868-AF8F-566FC9DD9FE0}" type="pres">
      <dgm:prSet presAssocID="{A8045504-CAA5-4AF7-8956-17DD6AAD29E4}" presName="hierChild3" presStyleCnt="0"/>
      <dgm:spPr/>
    </dgm:pt>
    <dgm:pt modelId="{3E25164B-70CC-4D61-AF41-B9C222FEC2C3}" type="pres">
      <dgm:prSet presAssocID="{A1513C2A-5B66-4D71-BA7F-A939C59E6EC5}" presName="Name111" presStyleLbl="parChTrans1D2" presStyleIdx="5" presStyleCnt="6"/>
      <dgm:spPr/>
    </dgm:pt>
    <dgm:pt modelId="{C4701953-2B54-44D6-87B8-1F60F62671C6}" type="pres">
      <dgm:prSet presAssocID="{F515D84E-5BE0-47FE-A7AB-AF5A90B55286}" presName="hierRoot3" presStyleCnt="0">
        <dgm:presLayoutVars>
          <dgm:hierBranch val="init"/>
        </dgm:presLayoutVars>
      </dgm:prSet>
      <dgm:spPr/>
    </dgm:pt>
    <dgm:pt modelId="{A47D762F-DD14-4E07-863A-D272F276C13C}" type="pres">
      <dgm:prSet presAssocID="{F515D84E-5BE0-47FE-A7AB-AF5A90B55286}" presName="rootComposite3" presStyleCnt="0"/>
      <dgm:spPr/>
    </dgm:pt>
    <dgm:pt modelId="{4AA6FBE8-5FF8-4825-B7DA-B50E5ABA7D64}" type="pres">
      <dgm:prSet presAssocID="{F515D84E-5BE0-47FE-A7AB-AF5A90B55286}" presName="rootText3" presStyleLbl="asst1" presStyleIdx="0" presStyleCnt="1">
        <dgm:presLayoutVars>
          <dgm:chPref val="3"/>
        </dgm:presLayoutVars>
      </dgm:prSet>
      <dgm:spPr/>
    </dgm:pt>
    <dgm:pt modelId="{05AA48E6-00C8-4E88-852F-7AA1D7ADF90B}" type="pres">
      <dgm:prSet presAssocID="{F515D84E-5BE0-47FE-A7AB-AF5A90B55286}" presName="rootConnector3" presStyleLbl="asst1" presStyleIdx="0" presStyleCnt="1"/>
      <dgm:spPr/>
    </dgm:pt>
    <dgm:pt modelId="{ED1FC43A-89F5-4C38-BECA-0D2FF5E19E00}" type="pres">
      <dgm:prSet presAssocID="{F515D84E-5BE0-47FE-A7AB-AF5A90B55286}" presName="hierChild6" presStyleCnt="0"/>
      <dgm:spPr/>
    </dgm:pt>
    <dgm:pt modelId="{50CBE685-6BAB-4B47-94D3-F129181E7DFE}" type="pres">
      <dgm:prSet presAssocID="{F515D84E-5BE0-47FE-A7AB-AF5A90B55286}" presName="hierChild7" presStyleCnt="0"/>
      <dgm:spPr/>
    </dgm:pt>
    <dgm:pt modelId="{970AFB35-8E3D-4ABE-A345-B9EB1D81EEBD}" type="pres">
      <dgm:prSet presAssocID="{4C7B7FD7-B32C-417C-87BD-588A1B07B425}" presName="hierRoot1" presStyleCnt="0">
        <dgm:presLayoutVars>
          <dgm:hierBranch val="init"/>
        </dgm:presLayoutVars>
      </dgm:prSet>
      <dgm:spPr/>
    </dgm:pt>
    <dgm:pt modelId="{204FEDD7-C207-42DF-8C85-DB41FFC0CABF}" type="pres">
      <dgm:prSet presAssocID="{4C7B7FD7-B32C-417C-87BD-588A1B07B425}" presName="rootComposite1" presStyleCnt="0"/>
      <dgm:spPr/>
    </dgm:pt>
    <dgm:pt modelId="{D9DF84B6-6C53-4344-A947-992375FAFE6E}" type="pres">
      <dgm:prSet presAssocID="{4C7B7FD7-B32C-417C-87BD-588A1B07B425}" presName="rootText1" presStyleLbl="node0" presStyleIdx="1" presStyleCnt="2" custLinFactX="87480" custLinFactNeighborX="100000" custLinFactNeighborY="-46655">
        <dgm:presLayoutVars>
          <dgm:chPref val="3"/>
        </dgm:presLayoutVars>
      </dgm:prSet>
      <dgm:spPr/>
    </dgm:pt>
    <dgm:pt modelId="{6B0FEE4D-7C44-4B8B-9069-254ED453EA38}" type="pres">
      <dgm:prSet presAssocID="{4C7B7FD7-B32C-417C-87BD-588A1B07B425}" presName="rootConnector1" presStyleLbl="node1" presStyleIdx="0" presStyleCnt="0"/>
      <dgm:spPr/>
    </dgm:pt>
    <dgm:pt modelId="{761B1F17-92A2-4225-B2BE-6C8A2312BAEB}" type="pres">
      <dgm:prSet presAssocID="{4C7B7FD7-B32C-417C-87BD-588A1B07B425}" presName="hierChild2" presStyleCnt="0"/>
      <dgm:spPr/>
    </dgm:pt>
    <dgm:pt modelId="{2A6CD51D-935E-4592-8668-7B860F763E66}" type="pres">
      <dgm:prSet presAssocID="{4C7B7FD7-B32C-417C-87BD-588A1B07B425}" presName="hierChild3" presStyleCnt="0"/>
      <dgm:spPr/>
    </dgm:pt>
  </dgm:ptLst>
  <dgm:cxnLst>
    <dgm:cxn modelId="{254E3A04-18C4-472B-A217-A7A8DA5BA77B}" srcId="{7D5C3A8B-8FEF-4718-96FF-7648847B18B2}" destId="{AA6B46F9-3496-4516-8AD0-3ADCD65AE42E}" srcOrd="1" destOrd="0" parTransId="{2FE7724C-975F-4732-9033-03ADD620E50F}" sibTransId="{865C1115-AA13-40A6-8ABF-856DBDE8F280}"/>
    <dgm:cxn modelId="{38B6CC06-259E-4BDE-8438-122F9D5D01B6}" type="presOf" srcId="{2FE7724C-975F-4732-9033-03ADD620E50F}" destId="{A248EE19-539A-40EC-8340-CB5398D1C6AF}" srcOrd="0" destOrd="0" presId="urn:microsoft.com/office/officeart/2005/8/layout/orgChart1"/>
    <dgm:cxn modelId="{36705807-1411-4560-BFDF-CC3E3D067051}" type="presOf" srcId="{C564FC23-B083-41BA-BDED-1F4190F5311F}" destId="{3364E11E-BB55-4FF2-909A-7B3F1005AAC0}" srcOrd="0" destOrd="0" presId="urn:microsoft.com/office/officeart/2005/8/layout/orgChart1"/>
    <dgm:cxn modelId="{AA299B09-C14D-4C72-BF29-EC8DAA3AD217}" type="presOf" srcId="{A8045504-CAA5-4AF7-8956-17DD6AAD29E4}" destId="{6413B645-F753-408B-BA4B-9C928EDCD3DD}" srcOrd="1" destOrd="0" presId="urn:microsoft.com/office/officeart/2005/8/layout/orgChart1"/>
    <dgm:cxn modelId="{2DA23D0D-9A49-40AD-965E-164B824180C2}" type="presOf" srcId="{3A8082E5-CE8D-4C2B-81DB-FED55B3FD649}" destId="{253395DA-ABA1-40A4-AADD-2DEA033FD064}" srcOrd="0" destOrd="0" presId="urn:microsoft.com/office/officeart/2005/8/layout/orgChart1"/>
    <dgm:cxn modelId="{93167410-17B4-4D91-877B-C9A1F2F645DB}" srcId="{A8045504-CAA5-4AF7-8956-17DD6AAD29E4}" destId="{3A8082E5-CE8D-4C2B-81DB-FED55B3FD649}" srcOrd="2" destOrd="0" parTransId="{3AD79378-B6DB-4AE4-8FA1-43D4E598D5F4}" sibTransId="{EF03F5A1-6EF6-4B9B-A630-AD6821481501}"/>
    <dgm:cxn modelId="{02E46223-B2BB-40BF-932C-F896C71C2393}" type="presOf" srcId="{464BBDCA-BC90-4815-96CA-34B238266B0B}" destId="{31D47D22-A953-4E61-99F8-8B2E7887B9D0}" srcOrd="0" destOrd="0" presId="urn:microsoft.com/office/officeart/2005/8/layout/orgChart1"/>
    <dgm:cxn modelId="{F3337826-5FE1-4A90-836D-C3043FFBCDA4}" srcId="{977322EA-2E95-4ED0-AEA6-4B2A2AB322E9}" destId="{A8045504-CAA5-4AF7-8956-17DD6AAD29E4}" srcOrd="0" destOrd="0" parTransId="{21F01703-442F-4819-9B5C-C096F2A9A829}" sibTransId="{68200569-C81D-44BF-A52D-F6BC0089980A}"/>
    <dgm:cxn modelId="{EB64302B-509F-49E0-B72F-84D94A787A82}" srcId="{5A126E02-1750-4D4E-AB68-3DA7D6CE6E6B}" destId="{F77BA0E2-68CC-4A2A-BE15-8BE1231A7563}" srcOrd="0" destOrd="0" parTransId="{59BD98BE-44F4-405E-BEF1-06B637ADE616}" sibTransId="{09D66806-AEEA-4295-B567-91EB24DE7808}"/>
    <dgm:cxn modelId="{EFECA637-4F04-45F3-BC4B-5F4E38C992F2}" type="presOf" srcId="{1D0173EE-9D1B-4879-9CA8-1B7D65C7EB36}" destId="{B5E3E5FA-1241-4EF5-9BDF-A655E668F2F6}" srcOrd="0" destOrd="0" presId="urn:microsoft.com/office/officeart/2005/8/layout/orgChart1"/>
    <dgm:cxn modelId="{BD7D633D-A807-4EDA-B5F6-107593240743}" type="presOf" srcId="{303E55FC-F55E-4D5B-B76F-339B4AFC01F1}" destId="{13FF6690-2099-4A47-A36D-F5422CF2B544}" srcOrd="1" destOrd="0" presId="urn:microsoft.com/office/officeart/2005/8/layout/orgChart1"/>
    <dgm:cxn modelId="{1F0B9E3D-0ADC-4A33-B164-7D8260E1751C}" type="presOf" srcId="{F77BA0E2-68CC-4A2A-BE15-8BE1231A7563}" destId="{838C4F6F-BCFF-4518-9B79-C3ECAEF57FA7}" srcOrd="1" destOrd="0" presId="urn:microsoft.com/office/officeart/2005/8/layout/orgChart1"/>
    <dgm:cxn modelId="{2701C03F-B7E4-4420-B615-1EF720E5FDFA}" type="presOf" srcId="{57963205-63DC-4416-A58F-9732B99CB9B6}" destId="{D2E6C4D5-5BB3-476C-A971-5F8B06552C3A}" srcOrd="1" destOrd="0" presId="urn:microsoft.com/office/officeart/2005/8/layout/orgChart1"/>
    <dgm:cxn modelId="{82174D47-3317-472C-8363-17EE36F94097}" type="presOf" srcId="{3AD79378-B6DB-4AE4-8FA1-43D4E598D5F4}" destId="{70D224C1-ECA8-4B1C-9FEA-B279A9F37E7B}" srcOrd="0" destOrd="0" presId="urn:microsoft.com/office/officeart/2005/8/layout/orgChart1"/>
    <dgm:cxn modelId="{7678624B-2100-45B1-AFFF-9ADB7A413D72}" type="presOf" srcId="{977322EA-2E95-4ED0-AEA6-4B2A2AB322E9}" destId="{D3806420-9784-4F4B-B081-EAC84946DB08}" srcOrd="0" destOrd="0" presId="urn:microsoft.com/office/officeart/2005/8/layout/orgChart1"/>
    <dgm:cxn modelId="{CDCA666B-0A4C-4572-ADA6-DEFE63E97CC8}" type="presOf" srcId="{4C7B7FD7-B32C-417C-87BD-588A1B07B425}" destId="{6B0FEE4D-7C44-4B8B-9069-254ED453EA38}" srcOrd="1" destOrd="0" presId="urn:microsoft.com/office/officeart/2005/8/layout/orgChart1"/>
    <dgm:cxn modelId="{40F0CB4F-E33C-4A94-93B4-9E82FA130E58}" type="presOf" srcId="{B219069E-A861-485F-937E-A1AD3291179E}" destId="{3378CB73-EC4C-4C64-9771-9F8C1CE1A86A}" srcOrd="0" destOrd="0" presId="urn:microsoft.com/office/officeart/2005/8/layout/orgChart1"/>
    <dgm:cxn modelId="{2FD17650-A41E-4689-8CD1-933C9ED514F3}" type="presOf" srcId="{4C7B7FD7-B32C-417C-87BD-588A1B07B425}" destId="{D9DF84B6-6C53-4344-A947-992375FAFE6E}" srcOrd="0" destOrd="0" presId="urn:microsoft.com/office/officeart/2005/8/layout/orgChart1"/>
    <dgm:cxn modelId="{75D74851-A4B1-4FD6-978F-3EA0ED84CE8C}" srcId="{A8045504-CAA5-4AF7-8956-17DD6AAD29E4}" destId="{5A126E02-1750-4D4E-AB68-3DA7D6CE6E6B}" srcOrd="3" destOrd="0" parTransId="{34C598A8-2BA8-4134-A154-577A195C42DB}" sibTransId="{517CECFC-6A22-48F8-B219-07245636AF40}"/>
    <dgm:cxn modelId="{B148EA51-C259-4E38-8C51-1E9BB2681CFC}" srcId="{7D5C3A8B-8FEF-4718-96FF-7648847B18B2}" destId="{C564FC23-B083-41BA-BDED-1F4190F5311F}" srcOrd="0" destOrd="0" parTransId="{67CBE021-A8EC-4CB8-BC6B-252CAF3487A7}" sibTransId="{8AD99184-EC88-4E71-8530-9CBB483B01FD}"/>
    <dgm:cxn modelId="{F0442752-329F-4DE4-BDDF-F9E19D00BE49}" type="presOf" srcId="{5A126E02-1750-4D4E-AB68-3DA7D6CE6E6B}" destId="{73F4D72B-D4EE-4592-BDAF-6FB96AA9C05B}" srcOrd="0" destOrd="0" presId="urn:microsoft.com/office/officeart/2005/8/layout/orgChart1"/>
    <dgm:cxn modelId="{E50EF253-7E2A-4D53-985D-A08021843ED8}" srcId="{B219069E-A861-485F-937E-A1AD3291179E}" destId="{303E55FC-F55E-4D5B-B76F-339B4AFC01F1}" srcOrd="0" destOrd="0" parTransId="{23299DC0-F5F2-49B9-970C-85C5CBEAF2B6}" sibTransId="{FD3AD533-FD31-432F-AC30-A76801CDD6E6}"/>
    <dgm:cxn modelId="{E8026454-32DB-4999-A114-4D2A9602D473}" srcId="{A8045504-CAA5-4AF7-8956-17DD6AAD29E4}" destId="{F515D84E-5BE0-47FE-A7AB-AF5A90B55286}" srcOrd="0" destOrd="0" parTransId="{A1513C2A-5B66-4D71-BA7F-A939C59E6EC5}" sibTransId="{E3FC3B3B-0FFE-40FA-A41B-3EEA4959DF09}"/>
    <dgm:cxn modelId="{7B7A8555-F954-45CA-A6FB-11714AD5B197}" srcId="{A8045504-CAA5-4AF7-8956-17DD6AAD29E4}" destId="{7D5C3A8B-8FEF-4718-96FF-7648847B18B2}" srcOrd="1" destOrd="0" parTransId="{6E4C2AFB-77DB-45E0-B518-95665CD4DFC3}" sibTransId="{A0D2E51C-7514-4372-A2D9-857BC73FF632}"/>
    <dgm:cxn modelId="{7F409A56-D091-4EDB-90E5-0F437A2284FD}" type="presOf" srcId="{5A126E02-1750-4D4E-AB68-3DA7D6CE6E6B}" destId="{A843AEB7-8046-4BDB-847E-3F7C16701A39}" srcOrd="1" destOrd="0" presId="urn:microsoft.com/office/officeart/2005/8/layout/orgChart1"/>
    <dgm:cxn modelId="{5C656979-6D68-4401-BF39-764A5ABF5C34}" type="presOf" srcId="{B219069E-A861-485F-937E-A1AD3291179E}" destId="{DF07A455-872C-4B06-977A-8AB25930166B}" srcOrd="1" destOrd="0" presId="urn:microsoft.com/office/officeart/2005/8/layout/orgChart1"/>
    <dgm:cxn modelId="{32524F79-1E3D-4F90-BFF6-8CD66C2C9326}" type="presOf" srcId="{4B0A8953-0EB9-45AC-9D33-54C154178D65}" destId="{B1120111-BD5D-4BD2-BC75-EB467240084E}" srcOrd="1" destOrd="0" presId="urn:microsoft.com/office/officeart/2005/8/layout/orgChart1"/>
    <dgm:cxn modelId="{230FB259-7E82-4EA5-A8C6-3BA35B896157}" type="presOf" srcId="{57963205-63DC-4416-A58F-9732B99CB9B6}" destId="{EDFB9CB3-5278-4924-BF73-0D713A311CC7}" srcOrd="0" destOrd="0" presId="urn:microsoft.com/office/officeart/2005/8/layout/orgChart1"/>
    <dgm:cxn modelId="{6FA1BB79-73F0-4F48-AA53-8C9F807DC8AF}" type="presOf" srcId="{34C598A8-2BA8-4134-A154-577A195C42DB}" destId="{4C98D768-62FB-4CBA-A5E4-6C41A1C24E9D}" srcOrd="0" destOrd="0" presId="urn:microsoft.com/office/officeart/2005/8/layout/orgChart1"/>
    <dgm:cxn modelId="{E6B0BA82-71F3-4B82-A969-EF6B8274341A}" type="presOf" srcId="{2DB40356-C996-44FF-8406-E6E5412649AB}" destId="{0C132192-76F4-4CE0-BB7E-90EF2609B7DB}" srcOrd="0" destOrd="0" presId="urn:microsoft.com/office/officeart/2005/8/layout/orgChart1"/>
    <dgm:cxn modelId="{A2BBD184-4CF3-4BA0-A16E-0256B5C5D536}" type="presOf" srcId="{303E55FC-F55E-4D5B-B76F-339B4AFC01F1}" destId="{F4D4F69A-0381-4118-B8EB-2345E8AF0650}" srcOrd="0" destOrd="0" presId="urn:microsoft.com/office/officeart/2005/8/layout/orgChart1"/>
    <dgm:cxn modelId="{0FB33989-825A-4929-9392-CB1C5354E975}" type="presOf" srcId="{59BD98BE-44F4-405E-BEF1-06B637ADE616}" destId="{B3EB022A-29A3-4834-BFFD-72D396FC4B72}" srcOrd="0" destOrd="0" presId="urn:microsoft.com/office/officeart/2005/8/layout/orgChart1"/>
    <dgm:cxn modelId="{537A3D89-535D-4401-898D-E2BA55E38D85}" type="presOf" srcId="{9E57724F-C271-4125-B5EB-4696297681F4}" destId="{C9A39832-F16F-45C1-BB54-E1FEFEAA2BA1}" srcOrd="0" destOrd="0" presId="urn:microsoft.com/office/officeart/2005/8/layout/orgChart1"/>
    <dgm:cxn modelId="{5EFBD990-4392-4433-9015-D8B06C6D3825}" type="presOf" srcId="{0545EB9A-A600-42B8-B861-625A86A5E960}" destId="{1C79989E-6DD5-4722-8354-FEEB9EED3AE8}" srcOrd="0" destOrd="0" presId="urn:microsoft.com/office/officeart/2005/8/layout/orgChart1"/>
    <dgm:cxn modelId="{F4135F9A-428B-4819-9DA1-CE2A27204855}" type="presOf" srcId="{AA6B46F9-3496-4516-8AD0-3ADCD65AE42E}" destId="{BBF72ED6-D76F-4568-8E9C-10D5D168348B}" srcOrd="0" destOrd="0" presId="urn:microsoft.com/office/officeart/2005/8/layout/orgChart1"/>
    <dgm:cxn modelId="{D137929D-286F-4C2F-B373-009A8F3F68E0}" type="presOf" srcId="{A8045504-CAA5-4AF7-8956-17DD6AAD29E4}" destId="{C0B4670A-3A97-4476-A59E-217CAC41D0E5}" srcOrd="0" destOrd="0" presId="urn:microsoft.com/office/officeart/2005/8/layout/orgChart1"/>
    <dgm:cxn modelId="{E1E93DA0-86C7-442B-A725-DA6A44F8032A}" srcId="{A8045504-CAA5-4AF7-8956-17DD6AAD29E4}" destId="{B219069E-A861-485F-937E-A1AD3291179E}" srcOrd="4" destOrd="0" parTransId="{69133A31-88FB-44A8-81D9-8004E631B0D6}" sibTransId="{608DCBB8-A6A0-489D-839D-51FAFD0AC6F3}"/>
    <dgm:cxn modelId="{9B96FEA0-1033-415F-A74A-11B71DA16889}" srcId="{3A8082E5-CE8D-4C2B-81DB-FED55B3FD649}" destId="{6CF1A275-EDEA-4944-8DCD-92051174561F}" srcOrd="0" destOrd="0" parTransId="{464BBDCA-BC90-4815-96CA-34B238266B0B}" sibTransId="{0CEEB8C4-1425-4DA5-8ED9-7C20B3C3AEDD}"/>
    <dgm:cxn modelId="{613C41A2-6E42-4333-8FE1-CEA381181522}" type="presOf" srcId="{5548B033-83E0-4020-977F-6FA5D3D79208}" destId="{C92AE28E-749A-452B-A092-252FCC9AFADB}" srcOrd="0" destOrd="0" presId="urn:microsoft.com/office/officeart/2005/8/layout/orgChart1"/>
    <dgm:cxn modelId="{5FFD39A7-5332-402B-95EA-0640A257CF84}" type="presOf" srcId="{F515D84E-5BE0-47FE-A7AB-AF5A90B55286}" destId="{05AA48E6-00C8-4E88-852F-7AA1D7ADF90B}" srcOrd="1" destOrd="0" presId="urn:microsoft.com/office/officeart/2005/8/layout/orgChart1"/>
    <dgm:cxn modelId="{E668DBA9-E0F5-4FBA-9E60-C0642FC146C0}" type="presOf" srcId="{3A8082E5-CE8D-4C2B-81DB-FED55B3FD649}" destId="{22712B1D-C4E8-4214-8061-CE109583506A}" srcOrd="1" destOrd="0" presId="urn:microsoft.com/office/officeart/2005/8/layout/orgChart1"/>
    <dgm:cxn modelId="{E1EF5EAE-D528-4B5C-A3A7-1EABDC221F18}" type="presOf" srcId="{F515D84E-5BE0-47FE-A7AB-AF5A90B55286}" destId="{4AA6FBE8-5FF8-4825-B7DA-B50E5ABA7D64}" srcOrd="0" destOrd="0" presId="urn:microsoft.com/office/officeart/2005/8/layout/orgChart1"/>
    <dgm:cxn modelId="{839432B1-3DB7-4D02-A8CA-EA469C8D3F58}" type="presOf" srcId="{67CBE021-A8EC-4CB8-BC6B-252CAF3487A7}" destId="{EE9D66F8-1830-4BF6-A009-E4493B62E21F}" srcOrd="0" destOrd="0" presId="urn:microsoft.com/office/officeart/2005/8/layout/orgChart1"/>
    <dgm:cxn modelId="{48115EB1-3784-4265-89F7-A5821652DA04}" type="presOf" srcId="{7D5C3A8B-8FEF-4718-96FF-7648847B18B2}" destId="{87EEF2F2-A26B-4DE5-8836-0DD95C7FDF88}" srcOrd="0" destOrd="0" presId="urn:microsoft.com/office/officeart/2005/8/layout/orgChart1"/>
    <dgm:cxn modelId="{5EB7D1C2-7A74-4872-9E58-8FDDC8F65985}" type="presOf" srcId="{C564FC23-B083-41BA-BDED-1F4190F5311F}" destId="{EE456B27-AE06-449E-B87C-859CC09B3E6D}" srcOrd="1" destOrd="0" presId="urn:microsoft.com/office/officeart/2005/8/layout/orgChart1"/>
    <dgm:cxn modelId="{5FDB31C8-E09B-462A-A8E5-DAE23D7C33F4}" srcId="{5A126E02-1750-4D4E-AB68-3DA7D6CE6E6B}" destId="{4B0A8953-0EB9-45AC-9D33-54C154178D65}" srcOrd="1" destOrd="0" parTransId="{122DDA43-D923-448E-A84D-5CFF4CC04D00}" sibTransId="{7BEAE77D-2777-4F25-8D3B-5884AD6ACACE}"/>
    <dgm:cxn modelId="{28A94DCC-57AD-413E-9274-76DEF50345E8}" type="presOf" srcId="{6CF1A275-EDEA-4944-8DCD-92051174561F}" destId="{8BC124D5-365C-49EB-A885-8D7D4D7D5B8B}" srcOrd="0" destOrd="0" presId="urn:microsoft.com/office/officeart/2005/8/layout/orgChart1"/>
    <dgm:cxn modelId="{8E4AA6D0-64C1-4DC5-806B-40438666C815}" srcId="{A8045504-CAA5-4AF7-8956-17DD6AAD29E4}" destId="{57963205-63DC-4416-A58F-9732B99CB9B6}" srcOrd="5" destOrd="0" parTransId="{0545EB9A-A600-42B8-B861-625A86A5E960}" sibTransId="{76C996D0-3E46-499C-956F-DD348C6FF0B3}"/>
    <dgm:cxn modelId="{D664B9D8-9644-4E82-B5EC-1F8A2F4FB850}" type="presOf" srcId="{6CF1A275-EDEA-4944-8DCD-92051174561F}" destId="{C5FD4E0B-3763-4093-84F1-FE7DE5A4F3EB}" srcOrd="1" destOrd="0" presId="urn:microsoft.com/office/officeart/2005/8/layout/orgChart1"/>
    <dgm:cxn modelId="{195BCFD8-34EC-42E9-B17C-1A11431B286E}" type="presOf" srcId="{2DB40356-C996-44FF-8406-E6E5412649AB}" destId="{30432557-F087-444A-9DC1-BCE7C1F96E0C}" srcOrd="1" destOrd="0" presId="urn:microsoft.com/office/officeart/2005/8/layout/orgChart1"/>
    <dgm:cxn modelId="{D0B76DDD-9DF0-4832-A93F-5B02E4D8ADE2}" srcId="{B219069E-A861-485F-937E-A1AD3291179E}" destId="{1D0173EE-9D1B-4879-9CA8-1B7D65C7EB36}" srcOrd="1" destOrd="0" parTransId="{5548B033-83E0-4020-977F-6FA5D3D79208}" sibTransId="{C47CE80C-E224-4C8B-A489-D93925AAE036}"/>
    <dgm:cxn modelId="{5B8307DF-8F6D-41D0-9FE8-7CEDE323B3C1}" type="presOf" srcId="{AA6B46F9-3496-4516-8AD0-3ADCD65AE42E}" destId="{58B79BDD-776B-4068-9ECF-37079D7CBCED}" srcOrd="1" destOrd="0" presId="urn:microsoft.com/office/officeart/2005/8/layout/orgChart1"/>
    <dgm:cxn modelId="{A04318E5-96F0-486E-BB79-C0425A23F6C6}" type="presOf" srcId="{23299DC0-F5F2-49B9-970C-85C5CBEAF2B6}" destId="{1E9913DB-F2B6-43CB-985C-30A4F76DF91D}" srcOrd="0" destOrd="0" presId="urn:microsoft.com/office/officeart/2005/8/layout/orgChart1"/>
    <dgm:cxn modelId="{648283E7-C2A1-42C4-A145-CE61715BCDD8}" type="presOf" srcId="{122DDA43-D923-448E-A84D-5CFF4CC04D00}" destId="{DAA54667-12D8-4A92-BABC-E7F61E7388FF}" srcOrd="0" destOrd="0" presId="urn:microsoft.com/office/officeart/2005/8/layout/orgChart1"/>
    <dgm:cxn modelId="{96BC5CEC-8707-43CE-8794-FD0F490B8B28}" type="presOf" srcId="{4B0A8953-0EB9-45AC-9D33-54C154178D65}" destId="{3116C1F7-B6F7-4D0D-85F7-1469231C2572}" srcOrd="0" destOrd="0" presId="urn:microsoft.com/office/officeart/2005/8/layout/orgChart1"/>
    <dgm:cxn modelId="{4F2CA5EF-A1E7-45A5-8A9B-FE45648AB62F}" srcId="{977322EA-2E95-4ED0-AEA6-4B2A2AB322E9}" destId="{4C7B7FD7-B32C-417C-87BD-588A1B07B425}" srcOrd="1" destOrd="0" parTransId="{32568EBA-F580-415B-BCEF-D8610E46BA31}" sibTransId="{9EFF81C9-56C9-4C0A-A6A5-CCA67B7FE3E3}"/>
    <dgm:cxn modelId="{907FB7F0-A9B6-435B-971F-ED543BE67C99}" type="presOf" srcId="{1D0173EE-9D1B-4879-9CA8-1B7D65C7EB36}" destId="{27D32F41-A82C-489D-BEC3-283F22BF6613}" srcOrd="1" destOrd="0" presId="urn:microsoft.com/office/officeart/2005/8/layout/orgChart1"/>
    <dgm:cxn modelId="{C0945AF3-0D85-4AC0-A8CA-3F85FC3FA265}" type="presOf" srcId="{7D5C3A8B-8FEF-4718-96FF-7648847B18B2}" destId="{9A4CAD01-2537-4787-918E-9B36C82E7493}" srcOrd="1" destOrd="0" presId="urn:microsoft.com/office/officeart/2005/8/layout/orgChart1"/>
    <dgm:cxn modelId="{39E831F5-5332-4C0E-91AD-3B03FB126DBF}" type="presOf" srcId="{A1513C2A-5B66-4D71-BA7F-A939C59E6EC5}" destId="{3E25164B-70CC-4D61-AF41-B9C222FEC2C3}" srcOrd="0" destOrd="0" presId="urn:microsoft.com/office/officeart/2005/8/layout/orgChart1"/>
    <dgm:cxn modelId="{AA5B96F8-DFB6-4AE5-AC01-742A031A33DA}" type="presOf" srcId="{69133A31-88FB-44A8-81D9-8004E631B0D6}" destId="{3CFD03D6-EA02-4D51-A313-60D276A93A73}" srcOrd="0" destOrd="0" presId="urn:microsoft.com/office/officeart/2005/8/layout/orgChart1"/>
    <dgm:cxn modelId="{BF3BAFF9-74B6-4114-BD3C-F750290F6A02}" type="presOf" srcId="{F77BA0E2-68CC-4A2A-BE15-8BE1231A7563}" destId="{969F8FC9-8F50-41CA-83C2-1785D0EDA7FB}" srcOrd="0" destOrd="0" presId="urn:microsoft.com/office/officeart/2005/8/layout/orgChart1"/>
    <dgm:cxn modelId="{2EC476FB-F9B3-4237-9E4F-D117F2A8DA88}" type="presOf" srcId="{6E4C2AFB-77DB-45E0-B518-95665CD4DFC3}" destId="{3FBB1C77-2A24-495D-9FBD-638D02181E30}" srcOrd="0" destOrd="0" presId="urn:microsoft.com/office/officeart/2005/8/layout/orgChart1"/>
    <dgm:cxn modelId="{84E590FE-EB35-40C6-A26E-537640A6980D}" srcId="{3A8082E5-CE8D-4C2B-81DB-FED55B3FD649}" destId="{2DB40356-C996-44FF-8406-E6E5412649AB}" srcOrd="1" destOrd="0" parTransId="{9E57724F-C271-4125-B5EB-4696297681F4}" sibTransId="{D45A6F6D-B15F-4105-B6BA-575E705BB1C8}"/>
    <dgm:cxn modelId="{786D5740-856A-4A14-8018-0F1734822585}" type="presParOf" srcId="{D3806420-9784-4F4B-B081-EAC84946DB08}" destId="{209F358F-8D3D-43BD-B6C6-7F7626A1EF15}" srcOrd="0" destOrd="0" presId="urn:microsoft.com/office/officeart/2005/8/layout/orgChart1"/>
    <dgm:cxn modelId="{6C537CD0-3438-42D1-BA68-BE393A81D58B}" type="presParOf" srcId="{209F358F-8D3D-43BD-B6C6-7F7626A1EF15}" destId="{80E12E5C-5671-497F-892C-EEB9D7CE1716}" srcOrd="0" destOrd="0" presId="urn:microsoft.com/office/officeart/2005/8/layout/orgChart1"/>
    <dgm:cxn modelId="{54152B47-DC88-4915-A1D3-FC51FD600920}" type="presParOf" srcId="{80E12E5C-5671-497F-892C-EEB9D7CE1716}" destId="{C0B4670A-3A97-4476-A59E-217CAC41D0E5}" srcOrd="0" destOrd="0" presId="urn:microsoft.com/office/officeart/2005/8/layout/orgChart1"/>
    <dgm:cxn modelId="{F68013DF-5B33-4E29-B511-07F4CA7FFCA5}" type="presParOf" srcId="{80E12E5C-5671-497F-892C-EEB9D7CE1716}" destId="{6413B645-F753-408B-BA4B-9C928EDCD3DD}" srcOrd="1" destOrd="0" presId="urn:microsoft.com/office/officeart/2005/8/layout/orgChart1"/>
    <dgm:cxn modelId="{71B9444E-7A81-481F-8AEF-83419DE6DF09}" type="presParOf" srcId="{209F358F-8D3D-43BD-B6C6-7F7626A1EF15}" destId="{F664A1CC-20A0-49CC-B357-0F555CBEE0BB}" srcOrd="1" destOrd="0" presId="urn:microsoft.com/office/officeart/2005/8/layout/orgChart1"/>
    <dgm:cxn modelId="{C962EAA1-EC71-454D-91CA-79CA7548378A}" type="presParOf" srcId="{F664A1CC-20A0-49CC-B357-0F555CBEE0BB}" destId="{3FBB1C77-2A24-495D-9FBD-638D02181E30}" srcOrd="0" destOrd="0" presId="urn:microsoft.com/office/officeart/2005/8/layout/orgChart1"/>
    <dgm:cxn modelId="{7F555441-F115-492E-A869-B80CA43F5001}" type="presParOf" srcId="{F664A1CC-20A0-49CC-B357-0F555CBEE0BB}" destId="{E2E20B73-9A09-4947-A194-67C75CD255B9}" srcOrd="1" destOrd="0" presId="urn:microsoft.com/office/officeart/2005/8/layout/orgChart1"/>
    <dgm:cxn modelId="{96D1670B-74EB-4B4D-A47B-D84B73A0BA99}" type="presParOf" srcId="{E2E20B73-9A09-4947-A194-67C75CD255B9}" destId="{7F649B36-CAC2-427D-AAFE-63162FA3B00C}" srcOrd="0" destOrd="0" presId="urn:microsoft.com/office/officeart/2005/8/layout/orgChart1"/>
    <dgm:cxn modelId="{05185608-4F11-4849-8450-A4D452682C3C}" type="presParOf" srcId="{7F649B36-CAC2-427D-AAFE-63162FA3B00C}" destId="{87EEF2F2-A26B-4DE5-8836-0DD95C7FDF88}" srcOrd="0" destOrd="0" presId="urn:microsoft.com/office/officeart/2005/8/layout/orgChart1"/>
    <dgm:cxn modelId="{9B376054-C64E-433F-BDD6-2FB082E81DBE}" type="presParOf" srcId="{7F649B36-CAC2-427D-AAFE-63162FA3B00C}" destId="{9A4CAD01-2537-4787-918E-9B36C82E7493}" srcOrd="1" destOrd="0" presId="urn:microsoft.com/office/officeart/2005/8/layout/orgChart1"/>
    <dgm:cxn modelId="{F5765516-988F-43E3-B9B5-8C27AAAB3926}" type="presParOf" srcId="{E2E20B73-9A09-4947-A194-67C75CD255B9}" destId="{0E935669-0BED-4728-AB6B-C841A5AD48BF}" srcOrd="1" destOrd="0" presId="urn:microsoft.com/office/officeart/2005/8/layout/orgChart1"/>
    <dgm:cxn modelId="{0C7077AE-2763-4570-8C46-BDD8379517F5}" type="presParOf" srcId="{0E935669-0BED-4728-AB6B-C841A5AD48BF}" destId="{EE9D66F8-1830-4BF6-A009-E4493B62E21F}" srcOrd="0" destOrd="0" presId="urn:microsoft.com/office/officeart/2005/8/layout/orgChart1"/>
    <dgm:cxn modelId="{06A1C49F-205A-4B1B-AEC3-FC9E3CC40692}" type="presParOf" srcId="{0E935669-0BED-4728-AB6B-C841A5AD48BF}" destId="{C9BEEA07-7CCE-4860-8438-308EBC7DB258}" srcOrd="1" destOrd="0" presId="urn:microsoft.com/office/officeart/2005/8/layout/orgChart1"/>
    <dgm:cxn modelId="{3A051B90-F0EF-445A-971C-76DB980478D1}" type="presParOf" srcId="{C9BEEA07-7CCE-4860-8438-308EBC7DB258}" destId="{FA54A69A-E2B0-4C4E-AF2D-A779187D8CED}" srcOrd="0" destOrd="0" presId="urn:microsoft.com/office/officeart/2005/8/layout/orgChart1"/>
    <dgm:cxn modelId="{66988C07-D8A7-473C-B8EC-18FCE60C6168}" type="presParOf" srcId="{FA54A69A-E2B0-4C4E-AF2D-A779187D8CED}" destId="{3364E11E-BB55-4FF2-909A-7B3F1005AAC0}" srcOrd="0" destOrd="0" presId="urn:microsoft.com/office/officeart/2005/8/layout/orgChart1"/>
    <dgm:cxn modelId="{3833A55B-DEBD-49C8-AF76-A98068572A0B}" type="presParOf" srcId="{FA54A69A-E2B0-4C4E-AF2D-A779187D8CED}" destId="{EE456B27-AE06-449E-B87C-859CC09B3E6D}" srcOrd="1" destOrd="0" presId="urn:microsoft.com/office/officeart/2005/8/layout/orgChart1"/>
    <dgm:cxn modelId="{5AB5F22B-087E-48AA-B8FB-97DD34101141}" type="presParOf" srcId="{C9BEEA07-7CCE-4860-8438-308EBC7DB258}" destId="{B57E4C5C-6A6C-49A4-8C6B-560FFE0B717E}" srcOrd="1" destOrd="0" presId="urn:microsoft.com/office/officeart/2005/8/layout/orgChart1"/>
    <dgm:cxn modelId="{F9AF01C1-0A74-4F40-B470-FAF6125CAF65}" type="presParOf" srcId="{C9BEEA07-7CCE-4860-8438-308EBC7DB258}" destId="{B0934CD9-5716-4FFC-BF47-2EC6BBFCD3E5}" srcOrd="2" destOrd="0" presId="urn:microsoft.com/office/officeart/2005/8/layout/orgChart1"/>
    <dgm:cxn modelId="{4B4A68F8-C32D-4488-885B-98E6C3E01446}" type="presParOf" srcId="{0E935669-0BED-4728-AB6B-C841A5AD48BF}" destId="{A248EE19-539A-40EC-8340-CB5398D1C6AF}" srcOrd="2" destOrd="0" presId="urn:microsoft.com/office/officeart/2005/8/layout/orgChart1"/>
    <dgm:cxn modelId="{7EBE0A70-72B6-443F-A98E-65E9042BD67B}" type="presParOf" srcId="{0E935669-0BED-4728-AB6B-C841A5AD48BF}" destId="{7BDD36BA-E3EB-4BBA-94DD-01215AD8C86F}" srcOrd="3" destOrd="0" presId="urn:microsoft.com/office/officeart/2005/8/layout/orgChart1"/>
    <dgm:cxn modelId="{725D93D5-4A51-4391-A04F-501928B11AF1}" type="presParOf" srcId="{7BDD36BA-E3EB-4BBA-94DD-01215AD8C86F}" destId="{B7155294-0147-4952-AA5D-13D0908DE27E}" srcOrd="0" destOrd="0" presId="urn:microsoft.com/office/officeart/2005/8/layout/orgChart1"/>
    <dgm:cxn modelId="{A0463971-49BA-4DB4-B0E7-FD96B80D5CAF}" type="presParOf" srcId="{B7155294-0147-4952-AA5D-13D0908DE27E}" destId="{BBF72ED6-D76F-4568-8E9C-10D5D168348B}" srcOrd="0" destOrd="0" presId="urn:microsoft.com/office/officeart/2005/8/layout/orgChart1"/>
    <dgm:cxn modelId="{BF1322E3-EC97-428F-A872-D2BD1E99E6D1}" type="presParOf" srcId="{B7155294-0147-4952-AA5D-13D0908DE27E}" destId="{58B79BDD-776B-4068-9ECF-37079D7CBCED}" srcOrd="1" destOrd="0" presId="urn:microsoft.com/office/officeart/2005/8/layout/orgChart1"/>
    <dgm:cxn modelId="{49AB79F3-702A-4CD8-A116-BF972D3045B4}" type="presParOf" srcId="{7BDD36BA-E3EB-4BBA-94DD-01215AD8C86F}" destId="{0F44A351-00D4-4CC3-A888-7CE208560525}" srcOrd="1" destOrd="0" presId="urn:microsoft.com/office/officeart/2005/8/layout/orgChart1"/>
    <dgm:cxn modelId="{5E54B28B-37C1-46ED-82F8-28179161DFEE}" type="presParOf" srcId="{7BDD36BA-E3EB-4BBA-94DD-01215AD8C86F}" destId="{99E69768-FC33-4953-845B-81C9A841CA01}" srcOrd="2" destOrd="0" presId="urn:microsoft.com/office/officeart/2005/8/layout/orgChart1"/>
    <dgm:cxn modelId="{C769579A-05B8-4011-A17D-735A4BBCDB0D}" type="presParOf" srcId="{E2E20B73-9A09-4947-A194-67C75CD255B9}" destId="{F361BC0E-F71C-4C43-9E68-5ABE5DC7FC77}" srcOrd="2" destOrd="0" presId="urn:microsoft.com/office/officeart/2005/8/layout/orgChart1"/>
    <dgm:cxn modelId="{3CC96383-B652-4A79-8ACC-BA59AABBD936}" type="presParOf" srcId="{F664A1CC-20A0-49CC-B357-0F555CBEE0BB}" destId="{70D224C1-ECA8-4B1C-9FEA-B279A9F37E7B}" srcOrd="2" destOrd="0" presId="urn:microsoft.com/office/officeart/2005/8/layout/orgChart1"/>
    <dgm:cxn modelId="{C00E713F-DF72-4896-82FF-1AFCDF40C0E4}" type="presParOf" srcId="{F664A1CC-20A0-49CC-B357-0F555CBEE0BB}" destId="{E0FAB379-CFB1-4B96-AD80-006CA3EAA532}" srcOrd="3" destOrd="0" presId="urn:microsoft.com/office/officeart/2005/8/layout/orgChart1"/>
    <dgm:cxn modelId="{ACB8FDF3-3B61-444F-A6F0-ED5B49709B96}" type="presParOf" srcId="{E0FAB379-CFB1-4B96-AD80-006CA3EAA532}" destId="{9FF50507-B6A1-4750-91C4-11E12CB58369}" srcOrd="0" destOrd="0" presId="urn:microsoft.com/office/officeart/2005/8/layout/orgChart1"/>
    <dgm:cxn modelId="{F68BA097-B1DF-454E-BAAE-E8CC21F4411B}" type="presParOf" srcId="{9FF50507-B6A1-4750-91C4-11E12CB58369}" destId="{253395DA-ABA1-40A4-AADD-2DEA033FD064}" srcOrd="0" destOrd="0" presId="urn:microsoft.com/office/officeart/2005/8/layout/orgChart1"/>
    <dgm:cxn modelId="{32F446A6-8434-4AE5-8982-2D09BB2CEA57}" type="presParOf" srcId="{9FF50507-B6A1-4750-91C4-11E12CB58369}" destId="{22712B1D-C4E8-4214-8061-CE109583506A}" srcOrd="1" destOrd="0" presId="urn:microsoft.com/office/officeart/2005/8/layout/orgChart1"/>
    <dgm:cxn modelId="{976FCC9F-A97F-4105-8F44-1D49EFB6F15A}" type="presParOf" srcId="{E0FAB379-CFB1-4B96-AD80-006CA3EAA532}" destId="{80CC916A-CAD1-4A59-92D5-2E1459F10969}" srcOrd="1" destOrd="0" presId="urn:microsoft.com/office/officeart/2005/8/layout/orgChart1"/>
    <dgm:cxn modelId="{3AC3D2E9-1A47-44E9-B6D2-336C15F5C884}" type="presParOf" srcId="{80CC916A-CAD1-4A59-92D5-2E1459F10969}" destId="{31D47D22-A953-4E61-99F8-8B2E7887B9D0}" srcOrd="0" destOrd="0" presId="urn:microsoft.com/office/officeart/2005/8/layout/orgChart1"/>
    <dgm:cxn modelId="{C474FA23-6A07-435F-886D-06224D93F10B}" type="presParOf" srcId="{80CC916A-CAD1-4A59-92D5-2E1459F10969}" destId="{7D0BC10F-50C6-4C30-90BD-BDEB501A0A41}" srcOrd="1" destOrd="0" presId="urn:microsoft.com/office/officeart/2005/8/layout/orgChart1"/>
    <dgm:cxn modelId="{90980FA2-A612-467E-975A-E8AD99DA301F}" type="presParOf" srcId="{7D0BC10F-50C6-4C30-90BD-BDEB501A0A41}" destId="{85CF2FA1-FD4B-41F5-9C25-EDD6D5746402}" srcOrd="0" destOrd="0" presId="urn:microsoft.com/office/officeart/2005/8/layout/orgChart1"/>
    <dgm:cxn modelId="{BE1BCE16-20E7-45F6-8E1C-2A7D63ACB817}" type="presParOf" srcId="{85CF2FA1-FD4B-41F5-9C25-EDD6D5746402}" destId="{8BC124D5-365C-49EB-A885-8D7D4D7D5B8B}" srcOrd="0" destOrd="0" presId="urn:microsoft.com/office/officeart/2005/8/layout/orgChart1"/>
    <dgm:cxn modelId="{BFA7A5EC-08CD-40DD-AAD1-238CB71B7AAA}" type="presParOf" srcId="{85CF2FA1-FD4B-41F5-9C25-EDD6D5746402}" destId="{C5FD4E0B-3763-4093-84F1-FE7DE5A4F3EB}" srcOrd="1" destOrd="0" presId="urn:microsoft.com/office/officeart/2005/8/layout/orgChart1"/>
    <dgm:cxn modelId="{2B2DFF8F-CEBA-4846-B98C-C7441CD9B205}" type="presParOf" srcId="{7D0BC10F-50C6-4C30-90BD-BDEB501A0A41}" destId="{A00F87AA-E129-4823-BB0D-7E8CFD30E095}" srcOrd="1" destOrd="0" presId="urn:microsoft.com/office/officeart/2005/8/layout/orgChart1"/>
    <dgm:cxn modelId="{D5C9CBB8-BE09-4F85-AC89-ADFC1ED8FB59}" type="presParOf" srcId="{7D0BC10F-50C6-4C30-90BD-BDEB501A0A41}" destId="{37D2129A-17BE-4E05-8A1D-2FAE75308B2F}" srcOrd="2" destOrd="0" presId="urn:microsoft.com/office/officeart/2005/8/layout/orgChart1"/>
    <dgm:cxn modelId="{B51BA638-F38C-498F-BF30-3C50AD9ADD82}" type="presParOf" srcId="{80CC916A-CAD1-4A59-92D5-2E1459F10969}" destId="{C9A39832-F16F-45C1-BB54-E1FEFEAA2BA1}" srcOrd="2" destOrd="0" presId="urn:microsoft.com/office/officeart/2005/8/layout/orgChart1"/>
    <dgm:cxn modelId="{5A5D4A7A-B840-46D3-8D59-0CA96DEE9B8D}" type="presParOf" srcId="{80CC916A-CAD1-4A59-92D5-2E1459F10969}" destId="{10D6046C-F044-454F-9B1E-992B0FA00DF1}" srcOrd="3" destOrd="0" presId="urn:microsoft.com/office/officeart/2005/8/layout/orgChart1"/>
    <dgm:cxn modelId="{0F069FF9-1FE2-4ECB-958B-624247F0C87C}" type="presParOf" srcId="{10D6046C-F044-454F-9B1E-992B0FA00DF1}" destId="{070670E9-0E4A-4FFB-9709-6D0A8BA5639D}" srcOrd="0" destOrd="0" presId="urn:microsoft.com/office/officeart/2005/8/layout/orgChart1"/>
    <dgm:cxn modelId="{FFE2A4C5-8BA9-4109-AAEA-4155C89B7E83}" type="presParOf" srcId="{070670E9-0E4A-4FFB-9709-6D0A8BA5639D}" destId="{0C132192-76F4-4CE0-BB7E-90EF2609B7DB}" srcOrd="0" destOrd="0" presId="urn:microsoft.com/office/officeart/2005/8/layout/orgChart1"/>
    <dgm:cxn modelId="{3C014411-99D2-44FD-8D14-C43D8233A716}" type="presParOf" srcId="{070670E9-0E4A-4FFB-9709-6D0A8BA5639D}" destId="{30432557-F087-444A-9DC1-BCE7C1F96E0C}" srcOrd="1" destOrd="0" presId="urn:microsoft.com/office/officeart/2005/8/layout/orgChart1"/>
    <dgm:cxn modelId="{870504B2-1E7E-4636-B303-71389FC8375A}" type="presParOf" srcId="{10D6046C-F044-454F-9B1E-992B0FA00DF1}" destId="{EA1CDFC1-B334-4786-8D1A-F8DE2C780BEA}" srcOrd="1" destOrd="0" presId="urn:microsoft.com/office/officeart/2005/8/layout/orgChart1"/>
    <dgm:cxn modelId="{0E925C27-4AC5-4FD8-9D4C-E310CEFA93E9}" type="presParOf" srcId="{10D6046C-F044-454F-9B1E-992B0FA00DF1}" destId="{3220B714-ECED-4C4C-BA17-7197283402BE}" srcOrd="2" destOrd="0" presId="urn:microsoft.com/office/officeart/2005/8/layout/orgChart1"/>
    <dgm:cxn modelId="{1FB758C9-3459-4F21-8197-CF28AA17BBD9}" type="presParOf" srcId="{E0FAB379-CFB1-4B96-AD80-006CA3EAA532}" destId="{48A8F530-613B-4F88-8843-E4FE11ED18B5}" srcOrd="2" destOrd="0" presId="urn:microsoft.com/office/officeart/2005/8/layout/orgChart1"/>
    <dgm:cxn modelId="{3178F641-E5A8-4677-B8BC-F68911D08526}" type="presParOf" srcId="{F664A1CC-20A0-49CC-B357-0F555CBEE0BB}" destId="{4C98D768-62FB-4CBA-A5E4-6C41A1C24E9D}" srcOrd="4" destOrd="0" presId="urn:microsoft.com/office/officeart/2005/8/layout/orgChart1"/>
    <dgm:cxn modelId="{60F63A70-855D-47C4-91E0-A3773F6D6780}" type="presParOf" srcId="{F664A1CC-20A0-49CC-B357-0F555CBEE0BB}" destId="{766BE6F0-FB98-4EE6-8C9B-F991325AA885}" srcOrd="5" destOrd="0" presId="urn:microsoft.com/office/officeart/2005/8/layout/orgChart1"/>
    <dgm:cxn modelId="{38394CF0-9456-4B07-8017-93317FF8E265}" type="presParOf" srcId="{766BE6F0-FB98-4EE6-8C9B-F991325AA885}" destId="{DEB8CCF9-CA7D-40CF-ADD5-EFDB4F0C4D2C}" srcOrd="0" destOrd="0" presId="urn:microsoft.com/office/officeart/2005/8/layout/orgChart1"/>
    <dgm:cxn modelId="{5FE86380-1F8B-4B79-9B77-E92FF0CDF7EA}" type="presParOf" srcId="{DEB8CCF9-CA7D-40CF-ADD5-EFDB4F0C4D2C}" destId="{73F4D72B-D4EE-4592-BDAF-6FB96AA9C05B}" srcOrd="0" destOrd="0" presId="urn:microsoft.com/office/officeart/2005/8/layout/orgChart1"/>
    <dgm:cxn modelId="{3FBADB01-E244-4474-BCB1-5CE38E2DE008}" type="presParOf" srcId="{DEB8CCF9-CA7D-40CF-ADD5-EFDB4F0C4D2C}" destId="{A843AEB7-8046-4BDB-847E-3F7C16701A39}" srcOrd="1" destOrd="0" presId="urn:microsoft.com/office/officeart/2005/8/layout/orgChart1"/>
    <dgm:cxn modelId="{EDE31BC3-6559-4A95-890B-8D9305DE3747}" type="presParOf" srcId="{766BE6F0-FB98-4EE6-8C9B-F991325AA885}" destId="{54C36B29-2059-437A-AE32-62FF1D277E87}" srcOrd="1" destOrd="0" presId="urn:microsoft.com/office/officeart/2005/8/layout/orgChart1"/>
    <dgm:cxn modelId="{167724CE-506E-4749-B30E-093674B4D95F}" type="presParOf" srcId="{54C36B29-2059-437A-AE32-62FF1D277E87}" destId="{B3EB022A-29A3-4834-BFFD-72D396FC4B72}" srcOrd="0" destOrd="0" presId="urn:microsoft.com/office/officeart/2005/8/layout/orgChart1"/>
    <dgm:cxn modelId="{53E35742-8714-4B78-9A3C-660873235076}" type="presParOf" srcId="{54C36B29-2059-437A-AE32-62FF1D277E87}" destId="{8E3C4FD4-1C56-4CE7-B7AD-DD29BB71F93B}" srcOrd="1" destOrd="0" presId="urn:microsoft.com/office/officeart/2005/8/layout/orgChart1"/>
    <dgm:cxn modelId="{994589DF-EF01-449F-AD31-D13076FD11DD}" type="presParOf" srcId="{8E3C4FD4-1C56-4CE7-B7AD-DD29BB71F93B}" destId="{F6729486-E067-4EE4-9857-CFCF4BCEECEC}" srcOrd="0" destOrd="0" presId="urn:microsoft.com/office/officeart/2005/8/layout/orgChart1"/>
    <dgm:cxn modelId="{3CCDB577-A8AD-4C10-BE9A-5856D15AF8CB}" type="presParOf" srcId="{F6729486-E067-4EE4-9857-CFCF4BCEECEC}" destId="{969F8FC9-8F50-41CA-83C2-1785D0EDA7FB}" srcOrd="0" destOrd="0" presId="urn:microsoft.com/office/officeart/2005/8/layout/orgChart1"/>
    <dgm:cxn modelId="{70C4BEDB-B1A7-4657-9D7C-86CD1BEAA49A}" type="presParOf" srcId="{F6729486-E067-4EE4-9857-CFCF4BCEECEC}" destId="{838C4F6F-BCFF-4518-9B79-C3ECAEF57FA7}" srcOrd="1" destOrd="0" presId="urn:microsoft.com/office/officeart/2005/8/layout/orgChart1"/>
    <dgm:cxn modelId="{7931A9FB-E6CE-4E84-9718-6D29368EEEF4}" type="presParOf" srcId="{8E3C4FD4-1C56-4CE7-B7AD-DD29BB71F93B}" destId="{7074986E-5F35-40FC-90EE-58E4BBD03AD6}" srcOrd="1" destOrd="0" presId="urn:microsoft.com/office/officeart/2005/8/layout/orgChart1"/>
    <dgm:cxn modelId="{2DBEEFCE-1457-460D-BE8E-BE06CCAF18AA}" type="presParOf" srcId="{8E3C4FD4-1C56-4CE7-B7AD-DD29BB71F93B}" destId="{DDB26737-BE11-41AB-B8CB-62D2B719041D}" srcOrd="2" destOrd="0" presId="urn:microsoft.com/office/officeart/2005/8/layout/orgChart1"/>
    <dgm:cxn modelId="{90BD26C2-349C-45A9-A142-91E60AA3C8D5}" type="presParOf" srcId="{54C36B29-2059-437A-AE32-62FF1D277E87}" destId="{DAA54667-12D8-4A92-BABC-E7F61E7388FF}" srcOrd="2" destOrd="0" presId="urn:microsoft.com/office/officeart/2005/8/layout/orgChart1"/>
    <dgm:cxn modelId="{D8750EE0-1D2A-4800-91E6-446A043C44BA}" type="presParOf" srcId="{54C36B29-2059-437A-AE32-62FF1D277E87}" destId="{38243693-F49D-44C0-9520-90D62A7B3D63}" srcOrd="3" destOrd="0" presId="urn:microsoft.com/office/officeart/2005/8/layout/orgChart1"/>
    <dgm:cxn modelId="{EA515C6F-FE2E-4637-A946-E044B6800E57}" type="presParOf" srcId="{38243693-F49D-44C0-9520-90D62A7B3D63}" destId="{9AC4E60E-CD2E-441D-96B7-912C3540B274}" srcOrd="0" destOrd="0" presId="urn:microsoft.com/office/officeart/2005/8/layout/orgChart1"/>
    <dgm:cxn modelId="{604B22DD-782C-4320-B310-2DE99A71ED7E}" type="presParOf" srcId="{9AC4E60E-CD2E-441D-96B7-912C3540B274}" destId="{3116C1F7-B6F7-4D0D-85F7-1469231C2572}" srcOrd="0" destOrd="0" presId="urn:microsoft.com/office/officeart/2005/8/layout/orgChart1"/>
    <dgm:cxn modelId="{9216282D-BF2F-45C9-9781-753ED32F357B}" type="presParOf" srcId="{9AC4E60E-CD2E-441D-96B7-912C3540B274}" destId="{B1120111-BD5D-4BD2-BC75-EB467240084E}" srcOrd="1" destOrd="0" presId="urn:microsoft.com/office/officeart/2005/8/layout/orgChart1"/>
    <dgm:cxn modelId="{08CB0BE5-CDA0-4DDB-875D-0ABAD828B7B9}" type="presParOf" srcId="{38243693-F49D-44C0-9520-90D62A7B3D63}" destId="{299D4F70-0686-4F5E-921E-6ED27B331FAF}" srcOrd="1" destOrd="0" presId="urn:microsoft.com/office/officeart/2005/8/layout/orgChart1"/>
    <dgm:cxn modelId="{1EFCAF81-2CC5-487D-B6BB-4C05B8E75D71}" type="presParOf" srcId="{38243693-F49D-44C0-9520-90D62A7B3D63}" destId="{E31C67C5-C2F9-48C7-84C2-5109FB0AC26A}" srcOrd="2" destOrd="0" presId="urn:microsoft.com/office/officeart/2005/8/layout/orgChart1"/>
    <dgm:cxn modelId="{2DFDE9B7-0E64-44DC-9C99-9E011C2540C7}" type="presParOf" srcId="{766BE6F0-FB98-4EE6-8C9B-F991325AA885}" destId="{42C4F30D-4986-46FD-963F-627BECF8D14D}" srcOrd="2" destOrd="0" presId="urn:microsoft.com/office/officeart/2005/8/layout/orgChart1"/>
    <dgm:cxn modelId="{98F79D72-8269-45A6-9D48-8DAAFC166787}" type="presParOf" srcId="{F664A1CC-20A0-49CC-B357-0F555CBEE0BB}" destId="{3CFD03D6-EA02-4D51-A313-60D276A93A73}" srcOrd="6" destOrd="0" presId="urn:microsoft.com/office/officeart/2005/8/layout/orgChart1"/>
    <dgm:cxn modelId="{69993445-E698-477D-AE6E-81D419BBDB16}" type="presParOf" srcId="{F664A1CC-20A0-49CC-B357-0F555CBEE0BB}" destId="{F8E0A557-32F7-4A7E-89BD-9DFA53EC2B5D}" srcOrd="7" destOrd="0" presId="urn:microsoft.com/office/officeart/2005/8/layout/orgChart1"/>
    <dgm:cxn modelId="{30A0BA3C-7D27-46B8-9EFA-EAA0F5B32BCD}" type="presParOf" srcId="{F8E0A557-32F7-4A7E-89BD-9DFA53EC2B5D}" destId="{9B266326-402E-4150-85E2-5CA6E32FE407}" srcOrd="0" destOrd="0" presId="urn:microsoft.com/office/officeart/2005/8/layout/orgChart1"/>
    <dgm:cxn modelId="{2D4C4B90-5D3A-4B25-AF06-E9462F543D7E}" type="presParOf" srcId="{9B266326-402E-4150-85E2-5CA6E32FE407}" destId="{3378CB73-EC4C-4C64-9771-9F8C1CE1A86A}" srcOrd="0" destOrd="0" presId="urn:microsoft.com/office/officeart/2005/8/layout/orgChart1"/>
    <dgm:cxn modelId="{E4A54655-B333-48CA-ACFC-302E9BEA3CC2}" type="presParOf" srcId="{9B266326-402E-4150-85E2-5CA6E32FE407}" destId="{DF07A455-872C-4B06-977A-8AB25930166B}" srcOrd="1" destOrd="0" presId="urn:microsoft.com/office/officeart/2005/8/layout/orgChart1"/>
    <dgm:cxn modelId="{F9F13931-E3C0-4844-BBFF-396E22E7CD5B}" type="presParOf" srcId="{F8E0A557-32F7-4A7E-89BD-9DFA53EC2B5D}" destId="{1EF57F0D-B326-4ACF-B9AE-FAAD62A75E73}" srcOrd="1" destOrd="0" presId="urn:microsoft.com/office/officeart/2005/8/layout/orgChart1"/>
    <dgm:cxn modelId="{8B434B61-D7A8-4CD8-8870-AA4AD902C2D7}" type="presParOf" srcId="{1EF57F0D-B326-4ACF-B9AE-FAAD62A75E73}" destId="{1E9913DB-F2B6-43CB-985C-30A4F76DF91D}" srcOrd="0" destOrd="0" presId="urn:microsoft.com/office/officeart/2005/8/layout/orgChart1"/>
    <dgm:cxn modelId="{7773939C-7D25-4654-946F-93D6FEC61157}" type="presParOf" srcId="{1EF57F0D-B326-4ACF-B9AE-FAAD62A75E73}" destId="{EE5874E1-1FC5-434C-A6BC-93FB50AA1EF4}" srcOrd="1" destOrd="0" presId="urn:microsoft.com/office/officeart/2005/8/layout/orgChart1"/>
    <dgm:cxn modelId="{273C3592-F6B3-46B6-8E42-A89E38F2A56C}" type="presParOf" srcId="{EE5874E1-1FC5-434C-A6BC-93FB50AA1EF4}" destId="{5D1F83A7-2AF0-4B8B-BA28-582330C94CFA}" srcOrd="0" destOrd="0" presId="urn:microsoft.com/office/officeart/2005/8/layout/orgChart1"/>
    <dgm:cxn modelId="{BE0B5CEC-D7A8-44BF-BA66-932447235A11}" type="presParOf" srcId="{5D1F83A7-2AF0-4B8B-BA28-582330C94CFA}" destId="{F4D4F69A-0381-4118-B8EB-2345E8AF0650}" srcOrd="0" destOrd="0" presId="urn:microsoft.com/office/officeart/2005/8/layout/orgChart1"/>
    <dgm:cxn modelId="{8A66A341-15B9-4CAD-ACC7-FA6B4FB0DCE5}" type="presParOf" srcId="{5D1F83A7-2AF0-4B8B-BA28-582330C94CFA}" destId="{13FF6690-2099-4A47-A36D-F5422CF2B544}" srcOrd="1" destOrd="0" presId="urn:microsoft.com/office/officeart/2005/8/layout/orgChart1"/>
    <dgm:cxn modelId="{7FE15D38-98B0-4B63-BB67-635AAE71BE29}" type="presParOf" srcId="{EE5874E1-1FC5-434C-A6BC-93FB50AA1EF4}" destId="{86D8DB86-EFC5-4080-A1E4-8D8401FCCE2A}" srcOrd="1" destOrd="0" presId="urn:microsoft.com/office/officeart/2005/8/layout/orgChart1"/>
    <dgm:cxn modelId="{5FFC03BF-672A-44F7-834C-5E288C55BFD0}" type="presParOf" srcId="{EE5874E1-1FC5-434C-A6BC-93FB50AA1EF4}" destId="{89AD7998-2F68-4F11-9AB7-C4F63FCA03E1}" srcOrd="2" destOrd="0" presId="urn:microsoft.com/office/officeart/2005/8/layout/orgChart1"/>
    <dgm:cxn modelId="{06048F12-7E23-4C08-A624-EB92309EDFEC}" type="presParOf" srcId="{1EF57F0D-B326-4ACF-B9AE-FAAD62A75E73}" destId="{C92AE28E-749A-452B-A092-252FCC9AFADB}" srcOrd="2" destOrd="0" presId="urn:microsoft.com/office/officeart/2005/8/layout/orgChart1"/>
    <dgm:cxn modelId="{6AEA4D12-52C3-4A0E-AB83-9D29D3413CF8}" type="presParOf" srcId="{1EF57F0D-B326-4ACF-B9AE-FAAD62A75E73}" destId="{3D7B4AF3-B8C0-4E44-B689-94055C47D49E}" srcOrd="3" destOrd="0" presId="urn:microsoft.com/office/officeart/2005/8/layout/orgChart1"/>
    <dgm:cxn modelId="{B4B16864-BF55-464E-A224-8E0616AADB6F}" type="presParOf" srcId="{3D7B4AF3-B8C0-4E44-B689-94055C47D49E}" destId="{118946F8-2E92-4124-8430-33AC20C42D5D}" srcOrd="0" destOrd="0" presId="urn:microsoft.com/office/officeart/2005/8/layout/orgChart1"/>
    <dgm:cxn modelId="{0F2821AF-BC66-4AB4-A275-0DEE8102391B}" type="presParOf" srcId="{118946F8-2E92-4124-8430-33AC20C42D5D}" destId="{B5E3E5FA-1241-4EF5-9BDF-A655E668F2F6}" srcOrd="0" destOrd="0" presId="urn:microsoft.com/office/officeart/2005/8/layout/orgChart1"/>
    <dgm:cxn modelId="{D43B1EF2-D766-4726-882A-5C20C2F8650E}" type="presParOf" srcId="{118946F8-2E92-4124-8430-33AC20C42D5D}" destId="{27D32F41-A82C-489D-BEC3-283F22BF6613}" srcOrd="1" destOrd="0" presId="urn:microsoft.com/office/officeart/2005/8/layout/orgChart1"/>
    <dgm:cxn modelId="{7D8732A3-F046-41AA-916D-3CC0ACDC4EB6}" type="presParOf" srcId="{3D7B4AF3-B8C0-4E44-B689-94055C47D49E}" destId="{0A3BC8A2-C6DD-4951-9FD4-B0308C3FFDF5}" srcOrd="1" destOrd="0" presId="urn:microsoft.com/office/officeart/2005/8/layout/orgChart1"/>
    <dgm:cxn modelId="{7DBCC58D-92FF-41B3-9D60-7A5F338699C8}" type="presParOf" srcId="{3D7B4AF3-B8C0-4E44-B689-94055C47D49E}" destId="{0532CC5D-C46F-4A6F-A1F4-2415323D3E35}" srcOrd="2" destOrd="0" presId="urn:microsoft.com/office/officeart/2005/8/layout/orgChart1"/>
    <dgm:cxn modelId="{C0761107-7FCC-4343-B2AE-3BB3BCA54D42}" type="presParOf" srcId="{F8E0A557-32F7-4A7E-89BD-9DFA53EC2B5D}" destId="{63B6CAFF-D09C-4D3B-8C09-8318374D6EEC}" srcOrd="2" destOrd="0" presId="urn:microsoft.com/office/officeart/2005/8/layout/orgChart1"/>
    <dgm:cxn modelId="{28DAF7D6-75FC-4A51-AFA7-5BD9D5DB484F}" type="presParOf" srcId="{F664A1CC-20A0-49CC-B357-0F555CBEE0BB}" destId="{1C79989E-6DD5-4722-8354-FEEB9EED3AE8}" srcOrd="8" destOrd="0" presId="urn:microsoft.com/office/officeart/2005/8/layout/orgChart1"/>
    <dgm:cxn modelId="{F892C73F-3587-48E9-BDDA-A2777201569C}" type="presParOf" srcId="{F664A1CC-20A0-49CC-B357-0F555CBEE0BB}" destId="{C2C07665-2336-4452-91BB-1C84E466A638}" srcOrd="9" destOrd="0" presId="urn:microsoft.com/office/officeart/2005/8/layout/orgChart1"/>
    <dgm:cxn modelId="{AF15B55A-C40A-4EDD-9352-65446D0A3F45}" type="presParOf" srcId="{C2C07665-2336-4452-91BB-1C84E466A638}" destId="{C4D24C10-3BCF-4D23-964C-C8DC81F77A3A}" srcOrd="0" destOrd="0" presId="urn:microsoft.com/office/officeart/2005/8/layout/orgChart1"/>
    <dgm:cxn modelId="{38A1136E-997F-44D0-A5E0-2A8266B10E84}" type="presParOf" srcId="{C4D24C10-3BCF-4D23-964C-C8DC81F77A3A}" destId="{EDFB9CB3-5278-4924-BF73-0D713A311CC7}" srcOrd="0" destOrd="0" presId="urn:microsoft.com/office/officeart/2005/8/layout/orgChart1"/>
    <dgm:cxn modelId="{2F96A4E5-57D8-4184-BE83-0B7BA4A2C90C}" type="presParOf" srcId="{C4D24C10-3BCF-4D23-964C-C8DC81F77A3A}" destId="{D2E6C4D5-5BB3-476C-A971-5F8B06552C3A}" srcOrd="1" destOrd="0" presId="urn:microsoft.com/office/officeart/2005/8/layout/orgChart1"/>
    <dgm:cxn modelId="{D0B50065-B7C8-4476-A937-9FB72476F654}" type="presParOf" srcId="{C2C07665-2336-4452-91BB-1C84E466A638}" destId="{C5D172EE-C4F5-4EAA-B45D-F02C52960569}" srcOrd="1" destOrd="0" presId="urn:microsoft.com/office/officeart/2005/8/layout/orgChart1"/>
    <dgm:cxn modelId="{F25CDD18-5E95-4D48-A951-41766F06CF1B}" type="presParOf" srcId="{C2C07665-2336-4452-91BB-1C84E466A638}" destId="{EE64DA58-92E9-4BEF-B723-4325B7511373}" srcOrd="2" destOrd="0" presId="urn:microsoft.com/office/officeart/2005/8/layout/orgChart1"/>
    <dgm:cxn modelId="{9E1B2404-31CE-4397-A738-034AE325C163}" type="presParOf" srcId="{209F358F-8D3D-43BD-B6C6-7F7626A1EF15}" destId="{6AFA038C-00FE-4868-AF8F-566FC9DD9FE0}" srcOrd="2" destOrd="0" presId="urn:microsoft.com/office/officeart/2005/8/layout/orgChart1"/>
    <dgm:cxn modelId="{99746CE1-EAB4-4C70-BDD8-45007CC0C8C2}" type="presParOf" srcId="{6AFA038C-00FE-4868-AF8F-566FC9DD9FE0}" destId="{3E25164B-70CC-4D61-AF41-B9C222FEC2C3}" srcOrd="0" destOrd="0" presId="urn:microsoft.com/office/officeart/2005/8/layout/orgChart1"/>
    <dgm:cxn modelId="{63AB76C6-26A8-437C-8010-72DD3EF3C332}" type="presParOf" srcId="{6AFA038C-00FE-4868-AF8F-566FC9DD9FE0}" destId="{C4701953-2B54-44D6-87B8-1F60F62671C6}" srcOrd="1" destOrd="0" presId="urn:microsoft.com/office/officeart/2005/8/layout/orgChart1"/>
    <dgm:cxn modelId="{1B938826-38AD-4DBA-8D2C-52824CFF080D}" type="presParOf" srcId="{C4701953-2B54-44D6-87B8-1F60F62671C6}" destId="{A47D762F-DD14-4E07-863A-D272F276C13C}" srcOrd="0" destOrd="0" presId="urn:microsoft.com/office/officeart/2005/8/layout/orgChart1"/>
    <dgm:cxn modelId="{4C0FACA4-D982-4640-815B-334DC5E63E25}" type="presParOf" srcId="{A47D762F-DD14-4E07-863A-D272F276C13C}" destId="{4AA6FBE8-5FF8-4825-B7DA-B50E5ABA7D64}" srcOrd="0" destOrd="0" presId="urn:microsoft.com/office/officeart/2005/8/layout/orgChart1"/>
    <dgm:cxn modelId="{DD956755-9B06-4977-BA38-30D959DA504E}" type="presParOf" srcId="{A47D762F-DD14-4E07-863A-D272F276C13C}" destId="{05AA48E6-00C8-4E88-852F-7AA1D7ADF90B}" srcOrd="1" destOrd="0" presId="urn:microsoft.com/office/officeart/2005/8/layout/orgChart1"/>
    <dgm:cxn modelId="{0A302E30-7940-40DA-B6EC-0A519C00B460}" type="presParOf" srcId="{C4701953-2B54-44D6-87B8-1F60F62671C6}" destId="{ED1FC43A-89F5-4C38-BECA-0D2FF5E19E00}" srcOrd="1" destOrd="0" presId="urn:microsoft.com/office/officeart/2005/8/layout/orgChart1"/>
    <dgm:cxn modelId="{BFCA8A6A-34AA-4E94-BBBC-5FC1C95C1BD2}" type="presParOf" srcId="{C4701953-2B54-44D6-87B8-1F60F62671C6}" destId="{50CBE685-6BAB-4B47-94D3-F129181E7DFE}" srcOrd="2" destOrd="0" presId="urn:microsoft.com/office/officeart/2005/8/layout/orgChart1"/>
    <dgm:cxn modelId="{0E938F8B-F12D-42EF-874A-DB457A4B1BD4}" type="presParOf" srcId="{D3806420-9784-4F4B-B081-EAC84946DB08}" destId="{970AFB35-8E3D-4ABE-A345-B9EB1D81EEBD}" srcOrd="1" destOrd="0" presId="urn:microsoft.com/office/officeart/2005/8/layout/orgChart1"/>
    <dgm:cxn modelId="{34AAFBCB-44A7-4ED3-B333-110F2C920E1C}" type="presParOf" srcId="{970AFB35-8E3D-4ABE-A345-B9EB1D81EEBD}" destId="{204FEDD7-C207-42DF-8C85-DB41FFC0CABF}" srcOrd="0" destOrd="0" presId="urn:microsoft.com/office/officeart/2005/8/layout/orgChart1"/>
    <dgm:cxn modelId="{AB4528AB-6C91-4BE3-8C50-507B8E0C9B8B}" type="presParOf" srcId="{204FEDD7-C207-42DF-8C85-DB41FFC0CABF}" destId="{D9DF84B6-6C53-4344-A947-992375FAFE6E}" srcOrd="0" destOrd="0" presId="urn:microsoft.com/office/officeart/2005/8/layout/orgChart1"/>
    <dgm:cxn modelId="{8F188667-FF2F-4759-8C09-227702AA9F44}" type="presParOf" srcId="{204FEDD7-C207-42DF-8C85-DB41FFC0CABF}" destId="{6B0FEE4D-7C44-4B8B-9069-254ED453EA38}" srcOrd="1" destOrd="0" presId="urn:microsoft.com/office/officeart/2005/8/layout/orgChart1"/>
    <dgm:cxn modelId="{CCE3DF32-18EA-4A49-A351-0A2B4BAC0E80}" type="presParOf" srcId="{970AFB35-8E3D-4ABE-A345-B9EB1D81EEBD}" destId="{761B1F17-92A2-4225-B2BE-6C8A2312BAEB}" srcOrd="1" destOrd="0" presId="urn:microsoft.com/office/officeart/2005/8/layout/orgChart1"/>
    <dgm:cxn modelId="{65625D61-8101-4009-A46A-7BDAEBC59DE7}" type="presParOf" srcId="{970AFB35-8E3D-4ABE-A345-B9EB1D81EEBD}" destId="{2A6CD51D-935E-4592-8668-7B860F763E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5164B-70CC-4D61-AF41-B9C222FEC2C3}">
      <dsp:nvSpPr>
        <dsp:cNvPr id="0" name=""/>
        <dsp:cNvSpPr/>
      </dsp:nvSpPr>
      <dsp:spPr>
        <a:xfrm>
          <a:off x="4958502" y="653156"/>
          <a:ext cx="136635" cy="598594"/>
        </a:xfrm>
        <a:custGeom>
          <a:avLst/>
          <a:gdLst/>
          <a:ahLst/>
          <a:cxnLst/>
          <a:rect l="0" t="0" r="0" b="0"/>
          <a:pathLst>
            <a:path>
              <a:moveTo>
                <a:pt x="136635" y="0"/>
              </a:moveTo>
              <a:lnTo>
                <a:pt x="136635" y="598594"/>
              </a:lnTo>
              <a:lnTo>
                <a:pt x="0" y="5985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CA509-18DC-448A-B9EA-D82132F6284B}">
      <dsp:nvSpPr>
        <dsp:cNvPr id="0" name=""/>
        <dsp:cNvSpPr/>
      </dsp:nvSpPr>
      <dsp:spPr>
        <a:xfrm>
          <a:off x="7723749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CE83E-2E6F-4933-8B11-FF53AC3522B8}">
      <dsp:nvSpPr>
        <dsp:cNvPr id="0" name=""/>
        <dsp:cNvSpPr/>
      </dsp:nvSpPr>
      <dsp:spPr>
        <a:xfrm>
          <a:off x="7723749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989E-6DD5-4722-8354-FEEB9EED3AE8}">
      <dsp:nvSpPr>
        <dsp:cNvPr id="0" name=""/>
        <dsp:cNvSpPr/>
      </dsp:nvSpPr>
      <dsp:spPr>
        <a:xfrm>
          <a:off x="5095138" y="653156"/>
          <a:ext cx="3149128" cy="119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553"/>
              </a:lnTo>
              <a:lnTo>
                <a:pt x="3149128" y="1060553"/>
              </a:lnTo>
              <a:lnTo>
                <a:pt x="3149128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E28E-749A-452B-A092-252FCC9AFADB}">
      <dsp:nvSpPr>
        <dsp:cNvPr id="0" name=""/>
        <dsp:cNvSpPr/>
      </dsp:nvSpPr>
      <dsp:spPr>
        <a:xfrm>
          <a:off x="6149185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913DB-F2B6-43CB-985C-30A4F76DF91D}">
      <dsp:nvSpPr>
        <dsp:cNvPr id="0" name=""/>
        <dsp:cNvSpPr/>
      </dsp:nvSpPr>
      <dsp:spPr>
        <a:xfrm>
          <a:off x="6149185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D03D6-EA02-4D51-A313-60D276A93A73}">
      <dsp:nvSpPr>
        <dsp:cNvPr id="0" name=""/>
        <dsp:cNvSpPr/>
      </dsp:nvSpPr>
      <dsp:spPr>
        <a:xfrm>
          <a:off x="5095138" y="653156"/>
          <a:ext cx="1574564" cy="119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553"/>
              </a:lnTo>
              <a:lnTo>
                <a:pt x="1574564" y="1060553"/>
              </a:lnTo>
              <a:lnTo>
                <a:pt x="1574564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54667-12D8-4A92-BABC-E7F61E7388FF}">
      <dsp:nvSpPr>
        <dsp:cNvPr id="0" name=""/>
        <dsp:cNvSpPr/>
      </dsp:nvSpPr>
      <dsp:spPr>
        <a:xfrm>
          <a:off x="4574621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B022A-29A3-4834-BFFD-72D396FC4B72}">
      <dsp:nvSpPr>
        <dsp:cNvPr id="0" name=""/>
        <dsp:cNvSpPr/>
      </dsp:nvSpPr>
      <dsp:spPr>
        <a:xfrm>
          <a:off x="4574621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8D768-62FB-4CBA-A5E4-6C41A1C24E9D}">
      <dsp:nvSpPr>
        <dsp:cNvPr id="0" name=""/>
        <dsp:cNvSpPr/>
      </dsp:nvSpPr>
      <dsp:spPr>
        <a:xfrm>
          <a:off x="5049418" y="653156"/>
          <a:ext cx="91440" cy="1197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39832-F16F-45C1-BB54-E1FEFEAA2BA1}">
      <dsp:nvSpPr>
        <dsp:cNvPr id="0" name=""/>
        <dsp:cNvSpPr/>
      </dsp:nvSpPr>
      <dsp:spPr>
        <a:xfrm>
          <a:off x="3000057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47D22-A953-4E61-99F8-8B2E7887B9D0}">
      <dsp:nvSpPr>
        <dsp:cNvPr id="0" name=""/>
        <dsp:cNvSpPr/>
      </dsp:nvSpPr>
      <dsp:spPr>
        <a:xfrm>
          <a:off x="3000057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224C1-ECA8-4B1C-9FEA-B279A9F37E7B}">
      <dsp:nvSpPr>
        <dsp:cNvPr id="0" name=""/>
        <dsp:cNvSpPr/>
      </dsp:nvSpPr>
      <dsp:spPr>
        <a:xfrm>
          <a:off x="3520574" y="653156"/>
          <a:ext cx="1574564" cy="1197189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060553"/>
              </a:lnTo>
              <a:lnTo>
                <a:pt x="0" y="1060553"/>
              </a:lnTo>
              <a:lnTo>
                <a:pt x="0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8EE19-539A-40EC-8340-CB5398D1C6AF}">
      <dsp:nvSpPr>
        <dsp:cNvPr id="0" name=""/>
        <dsp:cNvSpPr/>
      </dsp:nvSpPr>
      <dsp:spPr>
        <a:xfrm>
          <a:off x="1425493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D66F8-1830-4BF6-A009-E4493B62E21F}">
      <dsp:nvSpPr>
        <dsp:cNvPr id="0" name=""/>
        <dsp:cNvSpPr/>
      </dsp:nvSpPr>
      <dsp:spPr>
        <a:xfrm>
          <a:off x="1425493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B1C77-2A24-495D-9FBD-638D02181E30}">
      <dsp:nvSpPr>
        <dsp:cNvPr id="0" name=""/>
        <dsp:cNvSpPr/>
      </dsp:nvSpPr>
      <dsp:spPr>
        <a:xfrm>
          <a:off x="1946010" y="653156"/>
          <a:ext cx="3149128" cy="1197189"/>
        </a:xfrm>
        <a:custGeom>
          <a:avLst/>
          <a:gdLst/>
          <a:ahLst/>
          <a:cxnLst/>
          <a:rect l="0" t="0" r="0" b="0"/>
          <a:pathLst>
            <a:path>
              <a:moveTo>
                <a:pt x="3149128" y="0"/>
              </a:moveTo>
              <a:lnTo>
                <a:pt x="3149128" y="1060553"/>
              </a:lnTo>
              <a:lnTo>
                <a:pt x="0" y="1060553"/>
              </a:lnTo>
              <a:lnTo>
                <a:pt x="0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4670A-3A97-4476-A59E-217CAC41D0E5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INDEX</a:t>
          </a:r>
          <a:endParaRPr lang="ko-KR" altLang="en-US" sz="1500" kern="1200" dirty="0"/>
        </a:p>
      </dsp:txBody>
      <dsp:txXfrm>
        <a:off x="4444492" y="2510"/>
        <a:ext cx="1301292" cy="650646"/>
      </dsp:txXfrm>
    </dsp:sp>
    <dsp:sp modelId="{87EEF2F2-A26B-4DE5-8836-0DD95C7FDF88}">
      <dsp:nvSpPr>
        <dsp:cNvPr id="0" name=""/>
        <dsp:cNvSpPr/>
      </dsp:nvSpPr>
      <dsp:spPr>
        <a:xfrm>
          <a:off x="1295363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여행정보</a:t>
          </a:r>
        </a:p>
      </dsp:txBody>
      <dsp:txXfrm>
        <a:off x="1295363" y="1850345"/>
        <a:ext cx="1301292" cy="650646"/>
      </dsp:txXfrm>
    </dsp:sp>
    <dsp:sp modelId="{3364E11E-BB55-4FF2-909A-7B3F1005AAC0}">
      <dsp:nvSpPr>
        <dsp:cNvPr id="0" name=""/>
        <dsp:cNvSpPr/>
      </dsp:nvSpPr>
      <dsp:spPr>
        <a:xfrm>
          <a:off x="1620687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국내</a:t>
          </a:r>
        </a:p>
      </dsp:txBody>
      <dsp:txXfrm>
        <a:off x="1620687" y="2774263"/>
        <a:ext cx="1301292" cy="650646"/>
      </dsp:txXfrm>
    </dsp:sp>
    <dsp:sp modelId="{BBF72ED6-D76F-4568-8E9C-10D5D168348B}">
      <dsp:nvSpPr>
        <dsp:cNvPr id="0" name=""/>
        <dsp:cNvSpPr/>
      </dsp:nvSpPr>
      <dsp:spPr>
        <a:xfrm>
          <a:off x="1620687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국외</a:t>
          </a:r>
        </a:p>
      </dsp:txBody>
      <dsp:txXfrm>
        <a:off x="1620687" y="3698181"/>
        <a:ext cx="1301292" cy="650646"/>
      </dsp:txXfrm>
    </dsp:sp>
    <dsp:sp modelId="{253395DA-ABA1-40A4-AADD-2DEA033FD064}">
      <dsp:nvSpPr>
        <dsp:cNvPr id="0" name=""/>
        <dsp:cNvSpPr/>
      </dsp:nvSpPr>
      <dsp:spPr>
        <a:xfrm>
          <a:off x="2869927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고객센터</a:t>
          </a:r>
        </a:p>
      </dsp:txBody>
      <dsp:txXfrm>
        <a:off x="2869927" y="1850345"/>
        <a:ext cx="1301292" cy="650646"/>
      </dsp:txXfrm>
    </dsp:sp>
    <dsp:sp modelId="{8BC124D5-365C-49EB-A885-8D7D4D7D5B8B}">
      <dsp:nvSpPr>
        <dsp:cNvPr id="0" name=""/>
        <dsp:cNvSpPr/>
      </dsp:nvSpPr>
      <dsp:spPr>
        <a:xfrm>
          <a:off x="3195251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공지사항</a:t>
          </a:r>
        </a:p>
      </dsp:txBody>
      <dsp:txXfrm>
        <a:off x="3195251" y="2774263"/>
        <a:ext cx="1301292" cy="650646"/>
      </dsp:txXfrm>
    </dsp:sp>
    <dsp:sp modelId="{0C132192-76F4-4CE0-BB7E-90EF2609B7DB}">
      <dsp:nvSpPr>
        <dsp:cNvPr id="0" name=""/>
        <dsp:cNvSpPr/>
      </dsp:nvSpPr>
      <dsp:spPr>
        <a:xfrm>
          <a:off x="3195251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FAQ</a:t>
          </a:r>
          <a:endParaRPr lang="ko-KR" altLang="en-US" sz="1500" kern="1200" dirty="0"/>
        </a:p>
      </dsp:txBody>
      <dsp:txXfrm>
        <a:off x="3195251" y="3698181"/>
        <a:ext cx="1301292" cy="650646"/>
      </dsp:txXfrm>
    </dsp:sp>
    <dsp:sp modelId="{73F4D72B-D4EE-4592-BDAF-6FB96AA9C05B}">
      <dsp:nvSpPr>
        <dsp:cNvPr id="0" name=""/>
        <dsp:cNvSpPr/>
      </dsp:nvSpPr>
      <dsp:spPr>
        <a:xfrm>
          <a:off x="4444492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상품투어</a:t>
          </a:r>
        </a:p>
      </dsp:txBody>
      <dsp:txXfrm>
        <a:off x="4444492" y="1850345"/>
        <a:ext cx="1301292" cy="650646"/>
      </dsp:txXfrm>
    </dsp:sp>
    <dsp:sp modelId="{969F8FC9-8F50-41CA-83C2-1785D0EDA7FB}">
      <dsp:nvSpPr>
        <dsp:cNvPr id="0" name=""/>
        <dsp:cNvSpPr/>
      </dsp:nvSpPr>
      <dsp:spPr>
        <a:xfrm>
          <a:off x="4769815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프로그램 소개</a:t>
          </a:r>
        </a:p>
      </dsp:txBody>
      <dsp:txXfrm>
        <a:off x="4769815" y="2774263"/>
        <a:ext cx="1301292" cy="650646"/>
      </dsp:txXfrm>
    </dsp:sp>
    <dsp:sp modelId="{3116C1F7-B6F7-4D0D-85F7-1469231C2572}">
      <dsp:nvSpPr>
        <dsp:cNvPr id="0" name=""/>
        <dsp:cNvSpPr/>
      </dsp:nvSpPr>
      <dsp:spPr>
        <a:xfrm>
          <a:off x="4769815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여행자료</a:t>
          </a:r>
        </a:p>
      </dsp:txBody>
      <dsp:txXfrm>
        <a:off x="4769815" y="3698181"/>
        <a:ext cx="1301292" cy="650646"/>
      </dsp:txXfrm>
    </dsp:sp>
    <dsp:sp modelId="{3378CB73-EC4C-4C64-9771-9F8C1CE1A86A}">
      <dsp:nvSpPr>
        <dsp:cNvPr id="0" name=""/>
        <dsp:cNvSpPr/>
      </dsp:nvSpPr>
      <dsp:spPr>
        <a:xfrm>
          <a:off x="6019056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티켓</a:t>
          </a:r>
          <a:r>
            <a:rPr lang="en-US" altLang="ko-KR" sz="1500" kern="1200" dirty="0"/>
            <a:t>/</a:t>
          </a:r>
          <a:r>
            <a:rPr lang="ko-KR" altLang="en-US" sz="1500" kern="1200" dirty="0"/>
            <a:t>가이드</a:t>
          </a:r>
        </a:p>
      </dsp:txBody>
      <dsp:txXfrm>
        <a:off x="6019056" y="1850345"/>
        <a:ext cx="1301292" cy="650646"/>
      </dsp:txXfrm>
    </dsp:sp>
    <dsp:sp modelId="{F4D4F69A-0381-4118-B8EB-2345E8AF0650}">
      <dsp:nvSpPr>
        <dsp:cNvPr id="0" name=""/>
        <dsp:cNvSpPr/>
      </dsp:nvSpPr>
      <dsp:spPr>
        <a:xfrm>
          <a:off x="6344379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항공</a:t>
          </a:r>
        </a:p>
      </dsp:txBody>
      <dsp:txXfrm>
        <a:off x="6344379" y="2774263"/>
        <a:ext cx="1301292" cy="650646"/>
      </dsp:txXfrm>
    </dsp:sp>
    <dsp:sp modelId="{B5E3E5FA-1241-4EF5-9BDF-A655E668F2F6}">
      <dsp:nvSpPr>
        <dsp:cNvPr id="0" name=""/>
        <dsp:cNvSpPr/>
      </dsp:nvSpPr>
      <dsp:spPr>
        <a:xfrm>
          <a:off x="6344379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호텔</a:t>
          </a:r>
        </a:p>
      </dsp:txBody>
      <dsp:txXfrm>
        <a:off x="6344379" y="3698181"/>
        <a:ext cx="1301292" cy="650646"/>
      </dsp:txXfrm>
    </dsp:sp>
    <dsp:sp modelId="{EDFB9CB3-5278-4924-BF73-0D713A311CC7}">
      <dsp:nvSpPr>
        <dsp:cNvPr id="0" name=""/>
        <dsp:cNvSpPr/>
      </dsp:nvSpPr>
      <dsp:spPr>
        <a:xfrm>
          <a:off x="7593620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회원가입</a:t>
          </a:r>
        </a:p>
      </dsp:txBody>
      <dsp:txXfrm>
        <a:off x="7593620" y="1850345"/>
        <a:ext cx="1301292" cy="650646"/>
      </dsp:txXfrm>
    </dsp:sp>
    <dsp:sp modelId="{25E18305-E9FC-4247-A888-1FB415BC5B85}">
      <dsp:nvSpPr>
        <dsp:cNvPr id="0" name=""/>
        <dsp:cNvSpPr/>
      </dsp:nvSpPr>
      <dsp:spPr>
        <a:xfrm>
          <a:off x="7918943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회원가입</a:t>
          </a:r>
        </a:p>
      </dsp:txBody>
      <dsp:txXfrm>
        <a:off x="7918943" y="2774263"/>
        <a:ext cx="1301292" cy="650646"/>
      </dsp:txXfrm>
    </dsp:sp>
    <dsp:sp modelId="{ED1E001C-AA05-489A-91C1-107E06DBD227}">
      <dsp:nvSpPr>
        <dsp:cNvPr id="0" name=""/>
        <dsp:cNvSpPr/>
      </dsp:nvSpPr>
      <dsp:spPr>
        <a:xfrm>
          <a:off x="7918943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개인정보수정</a:t>
          </a:r>
        </a:p>
      </dsp:txBody>
      <dsp:txXfrm>
        <a:off x="7918943" y="3698181"/>
        <a:ext cx="1301292" cy="650646"/>
      </dsp:txXfrm>
    </dsp:sp>
    <dsp:sp modelId="{4AA6FBE8-5FF8-4825-B7DA-B50E5ABA7D64}">
      <dsp:nvSpPr>
        <dsp:cNvPr id="0" name=""/>
        <dsp:cNvSpPr/>
      </dsp:nvSpPr>
      <dsp:spPr>
        <a:xfrm>
          <a:off x="3657210" y="926428"/>
          <a:ext cx="1301292" cy="6506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로그인</a:t>
          </a:r>
        </a:p>
      </dsp:txBody>
      <dsp:txXfrm>
        <a:off x="3657210" y="926428"/>
        <a:ext cx="1301292" cy="650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5164B-70CC-4D61-AF41-B9C222FEC2C3}">
      <dsp:nvSpPr>
        <dsp:cNvPr id="0" name=""/>
        <dsp:cNvSpPr/>
      </dsp:nvSpPr>
      <dsp:spPr>
        <a:xfrm>
          <a:off x="5121164" y="653156"/>
          <a:ext cx="136635" cy="598594"/>
        </a:xfrm>
        <a:custGeom>
          <a:avLst/>
          <a:gdLst/>
          <a:ahLst/>
          <a:cxnLst/>
          <a:rect l="0" t="0" r="0" b="0"/>
          <a:pathLst>
            <a:path>
              <a:moveTo>
                <a:pt x="136635" y="0"/>
              </a:moveTo>
              <a:lnTo>
                <a:pt x="136635" y="598594"/>
              </a:lnTo>
              <a:lnTo>
                <a:pt x="0" y="5985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989E-6DD5-4722-8354-FEEB9EED3AE8}">
      <dsp:nvSpPr>
        <dsp:cNvPr id="0" name=""/>
        <dsp:cNvSpPr/>
      </dsp:nvSpPr>
      <dsp:spPr>
        <a:xfrm>
          <a:off x="5257800" y="653156"/>
          <a:ext cx="3149128" cy="119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553"/>
              </a:lnTo>
              <a:lnTo>
                <a:pt x="3149128" y="1060553"/>
              </a:lnTo>
              <a:lnTo>
                <a:pt x="3149128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E28E-749A-452B-A092-252FCC9AFADB}">
      <dsp:nvSpPr>
        <dsp:cNvPr id="0" name=""/>
        <dsp:cNvSpPr/>
      </dsp:nvSpPr>
      <dsp:spPr>
        <a:xfrm>
          <a:off x="6311847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913DB-F2B6-43CB-985C-30A4F76DF91D}">
      <dsp:nvSpPr>
        <dsp:cNvPr id="0" name=""/>
        <dsp:cNvSpPr/>
      </dsp:nvSpPr>
      <dsp:spPr>
        <a:xfrm>
          <a:off x="6311847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D03D6-EA02-4D51-A313-60D276A93A73}">
      <dsp:nvSpPr>
        <dsp:cNvPr id="0" name=""/>
        <dsp:cNvSpPr/>
      </dsp:nvSpPr>
      <dsp:spPr>
        <a:xfrm>
          <a:off x="5257800" y="653156"/>
          <a:ext cx="1574564" cy="119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553"/>
              </a:lnTo>
              <a:lnTo>
                <a:pt x="1574564" y="1060553"/>
              </a:lnTo>
              <a:lnTo>
                <a:pt x="1574564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54667-12D8-4A92-BABC-E7F61E7388FF}">
      <dsp:nvSpPr>
        <dsp:cNvPr id="0" name=""/>
        <dsp:cNvSpPr/>
      </dsp:nvSpPr>
      <dsp:spPr>
        <a:xfrm>
          <a:off x="4737282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B022A-29A3-4834-BFFD-72D396FC4B72}">
      <dsp:nvSpPr>
        <dsp:cNvPr id="0" name=""/>
        <dsp:cNvSpPr/>
      </dsp:nvSpPr>
      <dsp:spPr>
        <a:xfrm>
          <a:off x="4737282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8D768-62FB-4CBA-A5E4-6C41A1C24E9D}">
      <dsp:nvSpPr>
        <dsp:cNvPr id="0" name=""/>
        <dsp:cNvSpPr/>
      </dsp:nvSpPr>
      <dsp:spPr>
        <a:xfrm>
          <a:off x="5212080" y="653156"/>
          <a:ext cx="91440" cy="1197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39832-F16F-45C1-BB54-E1FEFEAA2BA1}">
      <dsp:nvSpPr>
        <dsp:cNvPr id="0" name=""/>
        <dsp:cNvSpPr/>
      </dsp:nvSpPr>
      <dsp:spPr>
        <a:xfrm>
          <a:off x="3162718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47D22-A953-4E61-99F8-8B2E7887B9D0}">
      <dsp:nvSpPr>
        <dsp:cNvPr id="0" name=""/>
        <dsp:cNvSpPr/>
      </dsp:nvSpPr>
      <dsp:spPr>
        <a:xfrm>
          <a:off x="3162718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224C1-ECA8-4B1C-9FEA-B279A9F37E7B}">
      <dsp:nvSpPr>
        <dsp:cNvPr id="0" name=""/>
        <dsp:cNvSpPr/>
      </dsp:nvSpPr>
      <dsp:spPr>
        <a:xfrm>
          <a:off x="3683235" y="653156"/>
          <a:ext cx="1574564" cy="1197189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060553"/>
              </a:lnTo>
              <a:lnTo>
                <a:pt x="0" y="1060553"/>
              </a:lnTo>
              <a:lnTo>
                <a:pt x="0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8EE19-539A-40EC-8340-CB5398D1C6AF}">
      <dsp:nvSpPr>
        <dsp:cNvPr id="0" name=""/>
        <dsp:cNvSpPr/>
      </dsp:nvSpPr>
      <dsp:spPr>
        <a:xfrm>
          <a:off x="1588154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D66F8-1830-4BF6-A009-E4493B62E21F}">
      <dsp:nvSpPr>
        <dsp:cNvPr id="0" name=""/>
        <dsp:cNvSpPr/>
      </dsp:nvSpPr>
      <dsp:spPr>
        <a:xfrm>
          <a:off x="1588154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B1C77-2A24-495D-9FBD-638D02181E30}">
      <dsp:nvSpPr>
        <dsp:cNvPr id="0" name=""/>
        <dsp:cNvSpPr/>
      </dsp:nvSpPr>
      <dsp:spPr>
        <a:xfrm>
          <a:off x="2108671" y="653156"/>
          <a:ext cx="3149128" cy="1197189"/>
        </a:xfrm>
        <a:custGeom>
          <a:avLst/>
          <a:gdLst/>
          <a:ahLst/>
          <a:cxnLst/>
          <a:rect l="0" t="0" r="0" b="0"/>
          <a:pathLst>
            <a:path>
              <a:moveTo>
                <a:pt x="3149128" y="0"/>
              </a:moveTo>
              <a:lnTo>
                <a:pt x="3149128" y="1060553"/>
              </a:lnTo>
              <a:lnTo>
                <a:pt x="0" y="1060553"/>
              </a:lnTo>
              <a:lnTo>
                <a:pt x="0" y="11971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4670A-3A97-4476-A59E-217CAC41D0E5}">
      <dsp:nvSpPr>
        <dsp:cNvPr id="0" name=""/>
        <dsp:cNvSpPr/>
      </dsp:nvSpPr>
      <dsp:spPr>
        <a:xfrm>
          <a:off x="4607153" y="2510"/>
          <a:ext cx="1301292" cy="6506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INDEX</a:t>
          </a:r>
          <a:endParaRPr lang="ko-KR" altLang="en-US" sz="1500" kern="1200" dirty="0"/>
        </a:p>
      </dsp:txBody>
      <dsp:txXfrm>
        <a:off x="4607153" y="2510"/>
        <a:ext cx="1301292" cy="650646"/>
      </dsp:txXfrm>
    </dsp:sp>
    <dsp:sp modelId="{87EEF2F2-A26B-4DE5-8836-0DD95C7FDF88}">
      <dsp:nvSpPr>
        <dsp:cNvPr id="0" name=""/>
        <dsp:cNvSpPr/>
      </dsp:nvSpPr>
      <dsp:spPr>
        <a:xfrm>
          <a:off x="1458025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여행정보</a:t>
          </a:r>
        </a:p>
      </dsp:txBody>
      <dsp:txXfrm>
        <a:off x="1458025" y="1850345"/>
        <a:ext cx="1301292" cy="650646"/>
      </dsp:txXfrm>
    </dsp:sp>
    <dsp:sp modelId="{3364E11E-BB55-4FF2-909A-7B3F1005AAC0}">
      <dsp:nvSpPr>
        <dsp:cNvPr id="0" name=""/>
        <dsp:cNvSpPr/>
      </dsp:nvSpPr>
      <dsp:spPr>
        <a:xfrm>
          <a:off x="1783348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국내</a:t>
          </a:r>
        </a:p>
      </dsp:txBody>
      <dsp:txXfrm>
        <a:off x="1783348" y="2774263"/>
        <a:ext cx="1301292" cy="650646"/>
      </dsp:txXfrm>
    </dsp:sp>
    <dsp:sp modelId="{BBF72ED6-D76F-4568-8E9C-10D5D168348B}">
      <dsp:nvSpPr>
        <dsp:cNvPr id="0" name=""/>
        <dsp:cNvSpPr/>
      </dsp:nvSpPr>
      <dsp:spPr>
        <a:xfrm>
          <a:off x="1783348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국외</a:t>
          </a:r>
        </a:p>
      </dsp:txBody>
      <dsp:txXfrm>
        <a:off x="1783348" y="3698181"/>
        <a:ext cx="1301292" cy="650646"/>
      </dsp:txXfrm>
    </dsp:sp>
    <dsp:sp modelId="{253395DA-ABA1-40A4-AADD-2DEA033FD064}">
      <dsp:nvSpPr>
        <dsp:cNvPr id="0" name=""/>
        <dsp:cNvSpPr/>
      </dsp:nvSpPr>
      <dsp:spPr>
        <a:xfrm>
          <a:off x="3032589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고객센터</a:t>
          </a:r>
        </a:p>
      </dsp:txBody>
      <dsp:txXfrm>
        <a:off x="3032589" y="1850345"/>
        <a:ext cx="1301292" cy="650646"/>
      </dsp:txXfrm>
    </dsp:sp>
    <dsp:sp modelId="{8BC124D5-365C-49EB-A885-8D7D4D7D5B8B}">
      <dsp:nvSpPr>
        <dsp:cNvPr id="0" name=""/>
        <dsp:cNvSpPr/>
      </dsp:nvSpPr>
      <dsp:spPr>
        <a:xfrm>
          <a:off x="3357912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공지사항</a:t>
          </a:r>
        </a:p>
      </dsp:txBody>
      <dsp:txXfrm>
        <a:off x="3357912" y="2774263"/>
        <a:ext cx="1301292" cy="650646"/>
      </dsp:txXfrm>
    </dsp:sp>
    <dsp:sp modelId="{0C132192-76F4-4CE0-BB7E-90EF2609B7DB}">
      <dsp:nvSpPr>
        <dsp:cNvPr id="0" name=""/>
        <dsp:cNvSpPr/>
      </dsp:nvSpPr>
      <dsp:spPr>
        <a:xfrm>
          <a:off x="3357912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FAQ</a:t>
          </a:r>
          <a:endParaRPr lang="ko-KR" altLang="en-US" sz="1500" kern="1200" dirty="0"/>
        </a:p>
      </dsp:txBody>
      <dsp:txXfrm>
        <a:off x="3357912" y="3698181"/>
        <a:ext cx="1301292" cy="650646"/>
      </dsp:txXfrm>
    </dsp:sp>
    <dsp:sp modelId="{73F4D72B-D4EE-4592-BDAF-6FB96AA9C05B}">
      <dsp:nvSpPr>
        <dsp:cNvPr id="0" name=""/>
        <dsp:cNvSpPr/>
      </dsp:nvSpPr>
      <dsp:spPr>
        <a:xfrm>
          <a:off x="4607153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상품투어</a:t>
          </a:r>
        </a:p>
      </dsp:txBody>
      <dsp:txXfrm>
        <a:off x="4607153" y="1850345"/>
        <a:ext cx="1301292" cy="650646"/>
      </dsp:txXfrm>
    </dsp:sp>
    <dsp:sp modelId="{969F8FC9-8F50-41CA-83C2-1785D0EDA7FB}">
      <dsp:nvSpPr>
        <dsp:cNvPr id="0" name=""/>
        <dsp:cNvSpPr/>
      </dsp:nvSpPr>
      <dsp:spPr>
        <a:xfrm>
          <a:off x="4932476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프로그램 소개</a:t>
          </a:r>
        </a:p>
      </dsp:txBody>
      <dsp:txXfrm>
        <a:off x="4932476" y="2774263"/>
        <a:ext cx="1301292" cy="650646"/>
      </dsp:txXfrm>
    </dsp:sp>
    <dsp:sp modelId="{3116C1F7-B6F7-4D0D-85F7-1469231C2572}">
      <dsp:nvSpPr>
        <dsp:cNvPr id="0" name=""/>
        <dsp:cNvSpPr/>
      </dsp:nvSpPr>
      <dsp:spPr>
        <a:xfrm>
          <a:off x="4932476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여행자료</a:t>
          </a:r>
        </a:p>
      </dsp:txBody>
      <dsp:txXfrm>
        <a:off x="4932476" y="3698181"/>
        <a:ext cx="1301292" cy="650646"/>
      </dsp:txXfrm>
    </dsp:sp>
    <dsp:sp modelId="{3378CB73-EC4C-4C64-9771-9F8C1CE1A86A}">
      <dsp:nvSpPr>
        <dsp:cNvPr id="0" name=""/>
        <dsp:cNvSpPr/>
      </dsp:nvSpPr>
      <dsp:spPr>
        <a:xfrm>
          <a:off x="6181717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티켓</a:t>
          </a:r>
          <a:r>
            <a:rPr lang="en-US" altLang="ko-KR" sz="1500" kern="1200" dirty="0"/>
            <a:t>/</a:t>
          </a:r>
          <a:r>
            <a:rPr lang="ko-KR" altLang="en-US" sz="1500" kern="1200" dirty="0"/>
            <a:t>가이드</a:t>
          </a:r>
        </a:p>
      </dsp:txBody>
      <dsp:txXfrm>
        <a:off x="6181717" y="1850345"/>
        <a:ext cx="1301292" cy="650646"/>
      </dsp:txXfrm>
    </dsp:sp>
    <dsp:sp modelId="{F4D4F69A-0381-4118-B8EB-2345E8AF0650}">
      <dsp:nvSpPr>
        <dsp:cNvPr id="0" name=""/>
        <dsp:cNvSpPr/>
      </dsp:nvSpPr>
      <dsp:spPr>
        <a:xfrm>
          <a:off x="6507040" y="2774263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항공</a:t>
          </a:r>
        </a:p>
      </dsp:txBody>
      <dsp:txXfrm>
        <a:off x="6507040" y="2774263"/>
        <a:ext cx="1301292" cy="650646"/>
      </dsp:txXfrm>
    </dsp:sp>
    <dsp:sp modelId="{B5E3E5FA-1241-4EF5-9BDF-A655E668F2F6}">
      <dsp:nvSpPr>
        <dsp:cNvPr id="0" name=""/>
        <dsp:cNvSpPr/>
      </dsp:nvSpPr>
      <dsp:spPr>
        <a:xfrm>
          <a:off x="6507040" y="3698181"/>
          <a:ext cx="1301292" cy="6506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호텔</a:t>
          </a:r>
        </a:p>
      </dsp:txBody>
      <dsp:txXfrm>
        <a:off x="6507040" y="3698181"/>
        <a:ext cx="1301292" cy="650646"/>
      </dsp:txXfrm>
    </dsp:sp>
    <dsp:sp modelId="{EDFB9CB3-5278-4924-BF73-0D713A311CC7}">
      <dsp:nvSpPr>
        <dsp:cNvPr id="0" name=""/>
        <dsp:cNvSpPr/>
      </dsp:nvSpPr>
      <dsp:spPr>
        <a:xfrm>
          <a:off x="7756281" y="1850345"/>
          <a:ext cx="1301292" cy="6506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회원가입</a:t>
          </a:r>
        </a:p>
      </dsp:txBody>
      <dsp:txXfrm>
        <a:off x="7756281" y="1850345"/>
        <a:ext cx="1301292" cy="650646"/>
      </dsp:txXfrm>
    </dsp:sp>
    <dsp:sp modelId="{4AA6FBE8-5FF8-4825-B7DA-B50E5ABA7D64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로그인</a:t>
          </a:r>
        </a:p>
      </dsp:txBody>
      <dsp:txXfrm>
        <a:off x="3819871" y="926428"/>
        <a:ext cx="1301292" cy="650646"/>
      </dsp:txXfrm>
    </dsp:sp>
    <dsp:sp modelId="{D9DF84B6-6C53-4344-A947-992375FAFE6E}">
      <dsp:nvSpPr>
        <dsp:cNvPr id="0" name=""/>
        <dsp:cNvSpPr/>
      </dsp:nvSpPr>
      <dsp:spPr>
        <a:xfrm>
          <a:off x="8621381" y="0"/>
          <a:ext cx="1301292" cy="65064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r>
            <a:rPr lang="ko-KR" altLang="en-US" sz="1500" kern="1200" dirty="0"/>
            <a:t>차 글로벌</a:t>
          </a:r>
        </a:p>
      </dsp:txBody>
      <dsp:txXfrm>
        <a:off x="8621381" y="0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0D521-0078-4121-A400-A8D274F9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8C96D-6B4A-4544-8A26-19E0D0ACE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68746-7102-4E18-8265-52AA4CA2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A967C-3DDC-4169-8174-71C46EBC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5E8F9-B194-4A41-8A47-4B134999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AAB84-0B14-4707-84C3-B7FCFDF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10645-4A54-4FB4-A8B0-B580B4CD0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B2680-CAF7-4199-8424-FF9026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13F32-00A8-4385-8772-3502B41F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D1D57-D451-44D8-A80A-5760E400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24D982-EE61-4EEA-8D0D-34545F3BD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7270D-AB25-49AF-A6BD-B9D55E8F0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75C1B-A0A8-41B0-8EB6-905937DA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DCB0D-92A6-4E58-BB9E-BF6124E5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E3CA5-9604-460D-95AC-F3E35247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AA4E9-1F77-4FFA-8039-CA1CE8DD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74274-9526-4BDD-A8F9-1878A5CD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6E749-4383-4F0A-A156-49BB97AA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65AC6-84CC-4EDA-AEAB-CF24CB95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10D5F-B5FE-454A-8E08-CB529693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D1903-5799-4DFB-964B-6AD49536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2E1D2-67C3-4BB7-A496-7AECB5EE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22E97-A957-4F35-8332-8F279DC2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91B73-6C83-484E-80AD-337C4164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BA992-848E-4244-ACB0-B5A49458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BA19-466A-4EE2-9D22-F605A9C0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6C648-7657-448C-A095-537811748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84223-D949-43F4-A885-35702CB3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6BB58-1383-417E-ADE9-AACF234C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E63F3-5034-4EB2-AF5F-E1CCEB6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34CE4-8BD2-4FEE-9DD8-06FAF82D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780BE-DA2F-4CED-963C-78D7EE7E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1B7B0-AC27-42A1-A097-F7C2F846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179B9-071B-4E78-99F4-035B6602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031813-B3CA-4E2D-8CA8-C8EB1F06F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2B93DA-30A6-4A6A-971D-8552C9704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D1EC0A-D5D6-4018-AA22-B9C2BBE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D15F8-84F2-4BBB-9820-F86C0787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C342F4-221D-42BF-BD6A-6CFE65F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5F8C0-9CE0-4E3C-8FB8-0F599106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4772F-0691-4A3B-AD0A-EF42D050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C0B4B-6613-44D1-86BD-A7F6FCF2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BD721-8CDB-4869-B0EC-9B58DEAC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9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0FB070-7C48-44D1-9533-FBF90BBE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3B539-90ED-4395-819B-A13F61E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E9D016-9D28-41AD-BEE7-E8625050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A3C16-B0D3-4C1C-8C33-822137BE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8DEEA-7415-476C-9856-0D417A3F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295D3-32CC-4D89-984F-88E6DA5B5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E6B76-7343-4DCF-BFE5-785EC47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BF849-08DE-40A6-9D96-0278CD3F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3FF2A-AAB0-4418-85FF-6F8E3C8B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3029-58E6-4EDE-B89B-77526B3F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2DBAD-3265-447F-9DC1-EE4DF0F91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6875E-CDDC-441A-89F5-20A0A4BE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110F6-334F-4867-BB8D-DFE615DA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EAE8D-6CE5-454D-8FFF-64A8C8F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3CAAD-6367-4059-BA1F-B4EB45A1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32DC4A-5B51-40C3-81D2-955EA993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E8C36-3AEE-4E19-96B7-79A49ADE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A6DB6-DB9A-479D-8CF8-32E30B92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DB60-E90B-4350-994E-A7628038D6A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61A5F-56CB-44ED-A752-E4BE010DE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199AD-6756-4FDC-8B0F-9FE9F4835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96F4-E6B7-4CFE-BEB0-1CC9450A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77794-E298-4881-BA78-48BC6B4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여행안내 정보구조도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078AD2F-A96D-4322-B7FA-68D075D74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50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1/2 액자 4">
            <a:extLst>
              <a:ext uri="{FF2B5EF4-FFF2-40B4-BE49-F238E27FC236}">
                <a16:creationId xmlns:a16="http://schemas.microsoft.com/office/drawing/2014/main" id="{E3858257-2054-489B-B2B6-96ABE607083B}"/>
              </a:ext>
            </a:extLst>
          </p:cNvPr>
          <p:cNvSpPr/>
          <p:nvPr/>
        </p:nvSpPr>
        <p:spPr>
          <a:xfrm rot="13500000">
            <a:off x="6446982" y="1881099"/>
            <a:ext cx="267854" cy="267854"/>
          </a:xfrm>
          <a:prstGeom prst="halfFrame">
            <a:avLst>
              <a:gd name="adj1" fmla="val 30894"/>
              <a:gd name="adj2" fmla="val 3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741B06D2-6C57-4ECA-8659-40F682BA090B}"/>
              </a:ext>
            </a:extLst>
          </p:cNvPr>
          <p:cNvSpPr/>
          <p:nvPr/>
        </p:nvSpPr>
        <p:spPr>
          <a:xfrm rot="13500000">
            <a:off x="5657271" y="2837063"/>
            <a:ext cx="267854" cy="267854"/>
          </a:xfrm>
          <a:prstGeom prst="halfFrame">
            <a:avLst>
              <a:gd name="adj1" fmla="val 30894"/>
              <a:gd name="adj2" fmla="val 3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1/2 액자 6">
            <a:extLst>
              <a:ext uri="{FF2B5EF4-FFF2-40B4-BE49-F238E27FC236}">
                <a16:creationId xmlns:a16="http://schemas.microsoft.com/office/drawing/2014/main" id="{2C8D593F-5701-47A8-862F-9E8D74027D46}"/>
              </a:ext>
            </a:extLst>
          </p:cNvPr>
          <p:cNvSpPr/>
          <p:nvPr/>
        </p:nvSpPr>
        <p:spPr>
          <a:xfrm rot="13500000">
            <a:off x="5195455" y="4610444"/>
            <a:ext cx="267854" cy="267854"/>
          </a:xfrm>
          <a:prstGeom prst="halfFrame">
            <a:avLst>
              <a:gd name="adj1" fmla="val 30894"/>
              <a:gd name="adj2" fmla="val 3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47FA64E4-5F09-439D-88F7-18A0291D3C4C}"/>
              </a:ext>
            </a:extLst>
          </p:cNvPr>
          <p:cNvSpPr/>
          <p:nvPr/>
        </p:nvSpPr>
        <p:spPr>
          <a:xfrm rot="13500000">
            <a:off x="6765635" y="4625855"/>
            <a:ext cx="267854" cy="267854"/>
          </a:xfrm>
          <a:prstGeom prst="halfFrame">
            <a:avLst>
              <a:gd name="adj1" fmla="val 30894"/>
              <a:gd name="adj2" fmla="val 3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1/2 액자 8">
            <a:extLst>
              <a:ext uri="{FF2B5EF4-FFF2-40B4-BE49-F238E27FC236}">
                <a16:creationId xmlns:a16="http://schemas.microsoft.com/office/drawing/2014/main" id="{AEB0F44A-2E07-45ED-9162-8CF15D6AE596}"/>
              </a:ext>
            </a:extLst>
          </p:cNvPr>
          <p:cNvSpPr/>
          <p:nvPr/>
        </p:nvSpPr>
        <p:spPr>
          <a:xfrm rot="13500000">
            <a:off x="9933709" y="4632029"/>
            <a:ext cx="267854" cy="267854"/>
          </a:xfrm>
          <a:prstGeom prst="halfFrame">
            <a:avLst>
              <a:gd name="adj1" fmla="val 30894"/>
              <a:gd name="adj2" fmla="val 3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2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77794-E298-4881-BA78-48BC6B47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여행안내 네비게이션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078AD2F-A96D-4322-B7FA-68D075D74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388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5DBF7A6-C50B-425F-93E9-B87E70D3B83B}"/>
              </a:ext>
            </a:extLst>
          </p:cNvPr>
          <p:cNvGrpSpPr/>
          <p:nvPr/>
        </p:nvGrpSpPr>
        <p:grpSpPr>
          <a:xfrm>
            <a:off x="9453935" y="1040042"/>
            <a:ext cx="1301292" cy="650646"/>
            <a:chOff x="3657210" y="926428"/>
            <a:chExt cx="1301292" cy="6506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90A369-6CAF-47B1-B28E-7E3C3B00B11B}"/>
                </a:ext>
              </a:extLst>
            </p:cNvPr>
            <p:cNvSpPr/>
            <p:nvPr/>
          </p:nvSpPr>
          <p:spPr>
            <a:xfrm>
              <a:off x="3657210" y="926428"/>
              <a:ext cx="1301292" cy="65064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0F5714-07FF-4A20-A13E-0E29C718D1D7}"/>
                </a:ext>
              </a:extLst>
            </p:cNvPr>
            <p:cNvSpPr txBox="1"/>
            <p:nvPr/>
          </p:nvSpPr>
          <p:spPr>
            <a:xfrm>
              <a:off x="3657210" y="926428"/>
              <a:ext cx="1301292" cy="65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500" dirty="0"/>
                <a:t>1</a:t>
              </a:r>
              <a:r>
                <a:rPr lang="ko-KR" altLang="en-US" sz="1500" dirty="0"/>
                <a:t>차 글로벌</a:t>
              </a:r>
              <a:endParaRPr lang="ko-KR" alt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57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C636-D6EF-4BE9-8D37-F804BEC4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B4ACF-4072-4FFF-8A89-FBBA1D45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48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여행안내 정보구조도</vt:lpstr>
      <vt:lpstr>여행안내 네비게이션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여행안내 정보구조도</dc:title>
  <dc:creator>ehp</dc:creator>
  <cp:lastModifiedBy>ehp</cp:lastModifiedBy>
  <cp:revision>3</cp:revision>
  <dcterms:created xsi:type="dcterms:W3CDTF">2022-01-12T00:46:49Z</dcterms:created>
  <dcterms:modified xsi:type="dcterms:W3CDTF">2022-01-12T05:27:40Z</dcterms:modified>
</cp:coreProperties>
</file>