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598-6E67-4022-BF87-C8E6A96C7F1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62A-8541-4902-9C38-3A22B05B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4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598-6E67-4022-BF87-C8E6A96C7F1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62A-8541-4902-9C38-3A22B05B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598-6E67-4022-BF87-C8E6A96C7F1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62A-8541-4902-9C38-3A22B05B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4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598-6E67-4022-BF87-C8E6A96C7F1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62A-8541-4902-9C38-3A22B05B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598-6E67-4022-BF87-C8E6A96C7F1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62A-8541-4902-9C38-3A22B05B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598-6E67-4022-BF87-C8E6A96C7F1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62A-8541-4902-9C38-3A22B05B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2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598-6E67-4022-BF87-C8E6A96C7F1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62A-8541-4902-9C38-3A22B05B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4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598-6E67-4022-BF87-C8E6A96C7F1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62A-8541-4902-9C38-3A22B05B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0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598-6E67-4022-BF87-C8E6A96C7F1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62A-8541-4902-9C38-3A22B05B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9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598-6E67-4022-BF87-C8E6A96C7F1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62A-8541-4902-9C38-3A22B05B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598-6E67-4022-BF87-C8E6A96C7F1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662A-8541-4902-9C38-3A22B05B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4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9A598-6E67-4022-BF87-C8E6A96C7F1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662A-8541-4902-9C38-3A22B05B9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7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146" y="237393"/>
            <a:ext cx="1157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be able to match students who have special needs with Teachers/Tutors based on matching needs (i.e. medical condition[s]), availability and a few other criteria.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47445" y="936479"/>
            <a:ext cx="1494692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Parent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41229" y="2702854"/>
            <a:ext cx="1307123" cy="1226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Student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04881" y="5127745"/>
            <a:ext cx="1301263" cy="1241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Student Condition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31783" y="674044"/>
            <a:ext cx="1494692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Teacher / Tutor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62111" y="4703624"/>
            <a:ext cx="1409701" cy="1241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Teacher Experience with Condition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2959" y="5068447"/>
            <a:ext cx="1418493" cy="1291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Student Availability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24166" y="4703624"/>
            <a:ext cx="1418493" cy="1291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Teacher Availability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22706" y="5127745"/>
            <a:ext cx="1301263" cy="1241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Student “Other” Needs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591264" y="4653801"/>
            <a:ext cx="1418493" cy="1291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Teacher “Other” Skills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 rot="20347712">
            <a:off x="3570045" y="2079478"/>
            <a:ext cx="4636528" cy="91440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Matching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9887" y="1070307"/>
            <a:ext cx="191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Parent can have one or more students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95910" y="3409989"/>
            <a:ext cx="39878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One Teacher/Tutor will have one or more available dates/times; One Teacher / Tutor will have experience with one or more medical conditions; One Teacher/Tutor will have experience in one or more “Other” Skills (to be defined)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30228" y="4114340"/>
            <a:ext cx="3987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One Student can have one or more available times; one student can have more or more Medical Conditions; one student can have one or more “Other” Needs (define these later)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10559560" y="1833067"/>
            <a:ext cx="1450197" cy="1241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Credentials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2562" y="2361212"/>
            <a:ext cx="31154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be considered for “Program”, Teacher/Tutor must have one or more Specific Credentials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34629" y="3133963"/>
            <a:ext cx="21740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Matching Algorithm</a:t>
            </a:r>
          </a:p>
          <a:p>
            <a:r>
              <a:rPr lang="en-US" dirty="0" smtClean="0"/>
              <a:t>Will use Student Availability, Condition[s], and Other Needs and locate Teacher Tutor with matching Availability, Experience with Conditions and Other Skills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903920" y="6428320"/>
            <a:ext cx="404448" cy="307731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10027455" y="6333435"/>
            <a:ext cx="404448" cy="307731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agnetic Disk 23"/>
          <p:cNvSpPr/>
          <p:nvPr/>
        </p:nvSpPr>
        <p:spPr>
          <a:xfrm>
            <a:off x="4421745" y="6428320"/>
            <a:ext cx="404448" cy="307731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gnetic Disk 24"/>
          <p:cNvSpPr/>
          <p:nvPr/>
        </p:nvSpPr>
        <p:spPr>
          <a:xfrm>
            <a:off x="11611052" y="6274454"/>
            <a:ext cx="404448" cy="307731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gnetic Disk 25"/>
          <p:cNvSpPr/>
          <p:nvPr/>
        </p:nvSpPr>
        <p:spPr>
          <a:xfrm>
            <a:off x="1400433" y="6428320"/>
            <a:ext cx="404448" cy="3077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8443858" y="6349878"/>
            <a:ext cx="404448" cy="3077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6428319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Reference: Availability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6966317" y="6349926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Reference: Availability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100578" y="6343369"/>
            <a:ext cx="817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Reference: Conditions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9241473" y="6266423"/>
            <a:ext cx="817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Reference: Conditions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10726391" y="6220215"/>
            <a:ext cx="865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Reference: Other Skills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599656" y="6369022"/>
            <a:ext cx="865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Reference: Other Skills</a:t>
            </a:r>
            <a:endParaRPr lang="en-US" sz="110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11611052" y="3148605"/>
            <a:ext cx="404448" cy="307731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851948" y="3087026"/>
            <a:ext cx="865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Reference: </a:t>
            </a:r>
            <a:r>
              <a:rPr lang="en-US" sz="1100" dirty="0" smtClean="0"/>
              <a:t>Credentials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557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91306" y="945271"/>
            <a:ext cx="1494692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Parent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0062" y="773723"/>
            <a:ext cx="52738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Parent Attributes (these will be fields in Parent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ID for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Cell 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Contact Preference (Cell or email)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0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91306" y="945271"/>
            <a:ext cx="1494692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Student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0062" y="773723"/>
            <a:ext cx="665483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Attributes (these will be fields in </a:t>
            </a:r>
            <a:r>
              <a:rPr lang="en-US" b="1" dirty="0" smtClean="0"/>
              <a:t>Student</a:t>
            </a:r>
            <a:r>
              <a:rPr lang="en-US" b="1" dirty="0" smtClean="0"/>
              <a:t> </a:t>
            </a:r>
            <a:r>
              <a:rPr lang="en-US" b="1" dirty="0" smtClean="0"/>
              <a:t>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ID for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Foreign Key for Parent (i.e. will be the </a:t>
            </a:r>
            <a:r>
              <a:rPr lang="en-US" dirty="0" err="1" smtClean="0"/>
              <a:t>parentID</a:t>
            </a:r>
            <a:r>
              <a:rPr lang="en-US" dirty="0" smtClean="0"/>
              <a:t> from Parent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Cell 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Contact Preference (Cell or email)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Annual Dollar Amount State allocated for student Special Needs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*Available on a web site – will need to provide easy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533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91306" y="945271"/>
            <a:ext cx="1494692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Teacher / Tutor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0062" y="773723"/>
            <a:ext cx="67117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Teacher/Tutor </a:t>
            </a:r>
            <a:r>
              <a:rPr lang="en-US" b="1" dirty="0" smtClean="0"/>
              <a:t>Attributes </a:t>
            </a:r>
            <a:r>
              <a:rPr lang="en-US" b="1" dirty="0" smtClean="0"/>
              <a:t>(these will be fields in </a:t>
            </a:r>
            <a:r>
              <a:rPr lang="en-US" b="1" dirty="0" smtClean="0"/>
              <a:t>Teacher/Tutor </a:t>
            </a:r>
            <a:r>
              <a:rPr lang="en-US" b="1" dirty="0" smtClean="0"/>
              <a:t>Table</a:t>
            </a:r>
            <a:r>
              <a:rPr lang="en-US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ID for </a:t>
            </a:r>
            <a:r>
              <a:rPr lang="en-US" dirty="0" smtClean="0"/>
              <a:t>Teacher/Tutor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</a:t>
            </a:r>
            <a:r>
              <a:rPr lang="en-US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Cell 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Contact Preference (Cell or email)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3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0062" y="773723"/>
            <a:ext cx="37561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Reference Table – Medical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ID for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Condition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477242" y="1161728"/>
            <a:ext cx="1923057" cy="170456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30062" y="2528049"/>
            <a:ext cx="88450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encompass mental/behavioral health conditions along with other appropriate medical conditions appropriate to the program (i.e. dyslexia, hearing problems, vision problems, mobility challenges,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We can use standard ICD descriptions for the conditions but we may need to make them more user friendly.</a:t>
            </a:r>
          </a:p>
          <a:p>
            <a:endParaRPr lang="en-US" dirty="0"/>
          </a:p>
          <a:p>
            <a:r>
              <a:rPr lang="en-US" dirty="0" smtClean="0"/>
              <a:t>This same reference table will be used to capture student conditions as well as conditions that the teacher has experience in (thus allowing for an easy match)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0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0062" y="773723"/>
            <a:ext cx="31227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Reference Table </a:t>
            </a:r>
            <a:r>
              <a:rPr lang="en-US" b="1" dirty="0" smtClean="0">
                <a:solidFill>
                  <a:prstClr val="black"/>
                </a:solidFill>
              </a:rPr>
              <a:t>– Availability</a:t>
            </a:r>
            <a:endParaRPr lang="en-US" b="1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To be discussed/determined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0062" y="2528049"/>
            <a:ext cx="8845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This might get a little tricky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We at least want days of the week (i.e. Monday, Tuesday,… Friday)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I think we should go with AM / PM to begin. Otherwise it may be hard to match.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We can always go back and enhance this to include time periods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We can also research websites (like doctor offices) that allow you to schedule an appointment with them).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758594" y="950712"/>
            <a:ext cx="1632913" cy="14232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1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0062" y="773723"/>
            <a:ext cx="3613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Reference Table </a:t>
            </a:r>
            <a:r>
              <a:rPr lang="en-US" b="1" dirty="0" smtClean="0">
                <a:solidFill>
                  <a:prstClr val="black"/>
                </a:solidFill>
              </a:rPr>
              <a:t>– Other Skills/Need</a:t>
            </a:r>
            <a:endParaRPr lang="en-US" b="1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Unique ID for Skill/Need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Description of Skill/Need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0062" y="2528049"/>
            <a:ext cx="8845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 see this growing as we learn of more “Other Needs” a student has. 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might be things like “Reminders to sit still”, “Make sure student is making eye contact”, etc.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These would typically be located in an IEP – i.e. special instructions to a teacher to communicate those other needs a student has. While it sounds weird that this would be a skill for a teacher, we do want to know if a teacher has this other skill.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667430" y="845205"/>
            <a:ext cx="1433932" cy="118581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9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620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KIMBERLYN ARISPE</dc:creator>
  <cp:lastModifiedBy>KIMBERLYN ARISPE</cp:lastModifiedBy>
  <cp:revision>8</cp:revision>
  <dcterms:created xsi:type="dcterms:W3CDTF">2020-08-15T14:21:06Z</dcterms:created>
  <dcterms:modified xsi:type="dcterms:W3CDTF">2020-08-15T15:10:53Z</dcterms:modified>
</cp:coreProperties>
</file>