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8000663" cy="180006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669" userDrawn="1">
          <p15:clr>
            <a:srgbClr val="A4A3A4"/>
          </p15:clr>
        </p15:guide>
        <p15:guide id="2" pos="566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3ABB7"/>
    <a:srgbClr val="B1C4CD"/>
    <a:srgbClr val="CCDCE5"/>
    <a:srgbClr val="5E7A88"/>
    <a:srgbClr val="475F6B"/>
    <a:srgbClr val="192A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24" d="100"/>
          <a:sy n="24" d="100"/>
        </p:scale>
        <p:origin x="1119" y="48"/>
      </p:cViewPr>
      <p:guideLst>
        <p:guide orient="horz" pos="5669"/>
        <p:guide pos="566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050" y="2945943"/>
            <a:ext cx="15300564" cy="6266897"/>
          </a:xfrm>
        </p:spPr>
        <p:txBody>
          <a:bodyPr anchor="b"/>
          <a:lstStyle>
            <a:lvl1pPr algn="ctr">
              <a:defRPr sz="11812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9454516"/>
            <a:ext cx="13500497" cy="4345992"/>
          </a:xfrm>
        </p:spPr>
        <p:txBody>
          <a:bodyPr/>
          <a:lstStyle>
            <a:lvl1pPr marL="0" indent="0" algn="ctr">
              <a:buNone/>
              <a:defRPr sz="4725"/>
            </a:lvl1pPr>
            <a:lvl2pPr marL="900044" indent="0" algn="ctr">
              <a:buNone/>
              <a:defRPr sz="3937"/>
            </a:lvl2pPr>
            <a:lvl3pPr marL="1800088" indent="0" algn="ctr">
              <a:buNone/>
              <a:defRPr sz="3543"/>
            </a:lvl3pPr>
            <a:lvl4pPr marL="2700132" indent="0" algn="ctr">
              <a:buNone/>
              <a:defRPr sz="3150"/>
            </a:lvl4pPr>
            <a:lvl5pPr marL="3600176" indent="0" algn="ctr">
              <a:buNone/>
              <a:defRPr sz="3150"/>
            </a:lvl5pPr>
            <a:lvl6pPr marL="4500220" indent="0" algn="ctr">
              <a:buNone/>
              <a:defRPr sz="3150"/>
            </a:lvl6pPr>
            <a:lvl7pPr marL="5400264" indent="0" algn="ctr">
              <a:buNone/>
              <a:defRPr sz="3150"/>
            </a:lvl7pPr>
            <a:lvl8pPr marL="6300307" indent="0" algn="ctr">
              <a:buNone/>
              <a:defRPr sz="3150"/>
            </a:lvl8pPr>
            <a:lvl9pPr marL="7200351" indent="0" algn="ctr">
              <a:buNone/>
              <a:defRPr sz="315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7E015-C75D-4CE1-921F-133B70553FCF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8FF8-EAC3-40E8-B8ED-41E468610F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045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7E015-C75D-4CE1-921F-133B70553FCF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8FF8-EAC3-40E8-B8ED-41E468610F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014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5" y="958369"/>
            <a:ext cx="3881393" cy="1525473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6" y="958369"/>
            <a:ext cx="11419171" cy="1525473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7E015-C75D-4CE1-921F-133B70553FCF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8FF8-EAC3-40E8-B8ED-41E468610F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489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7E015-C75D-4CE1-921F-133B70553FCF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8FF8-EAC3-40E8-B8ED-41E468610F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721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1" y="4487671"/>
            <a:ext cx="15525572" cy="7487774"/>
          </a:xfrm>
        </p:spPr>
        <p:txBody>
          <a:bodyPr anchor="b"/>
          <a:lstStyle>
            <a:lvl1pPr>
              <a:defRPr sz="11812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1" y="12046282"/>
            <a:ext cx="15525572" cy="3937644"/>
          </a:xfrm>
        </p:spPr>
        <p:txBody>
          <a:bodyPr/>
          <a:lstStyle>
            <a:lvl1pPr marL="0" indent="0">
              <a:buNone/>
              <a:defRPr sz="4725">
                <a:solidFill>
                  <a:schemeClr val="tx1"/>
                </a:solidFill>
              </a:defRPr>
            </a:lvl1pPr>
            <a:lvl2pPr marL="900044" indent="0">
              <a:buNone/>
              <a:defRPr sz="3937">
                <a:solidFill>
                  <a:schemeClr val="tx1">
                    <a:tint val="75000"/>
                  </a:schemeClr>
                </a:solidFill>
              </a:defRPr>
            </a:lvl2pPr>
            <a:lvl3pPr marL="1800088" indent="0">
              <a:buNone/>
              <a:defRPr sz="3543">
                <a:solidFill>
                  <a:schemeClr val="tx1">
                    <a:tint val="75000"/>
                  </a:schemeClr>
                </a:solidFill>
              </a:defRPr>
            </a:lvl3pPr>
            <a:lvl4pPr marL="2700132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4pPr>
            <a:lvl5pPr marL="3600176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5pPr>
            <a:lvl6pPr marL="4500220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6pPr>
            <a:lvl7pPr marL="5400264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7pPr>
            <a:lvl8pPr marL="6300307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8pPr>
            <a:lvl9pPr marL="7200351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7E015-C75D-4CE1-921F-133B70553FCF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8FF8-EAC3-40E8-B8ED-41E468610F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92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4791843"/>
            <a:ext cx="7650282" cy="1142125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4791843"/>
            <a:ext cx="7650282" cy="1142125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7E015-C75D-4CE1-921F-133B70553FCF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8FF8-EAC3-40E8-B8ED-41E468610F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662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958373"/>
            <a:ext cx="15525572" cy="3479296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2" y="4412664"/>
            <a:ext cx="7615123" cy="2162578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2" y="6575242"/>
            <a:ext cx="7615123" cy="967119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7" y="4412664"/>
            <a:ext cx="7652626" cy="2162578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7" y="6575242"/>
            <a:ext cx="7652626" cy="967119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7E015-C75D-4CE1-921F-133B70553FCF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8FF8-EAC3-40E8-B8ED-41E468610F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060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7E015-C75D-4CE1-921F-133B70553FCF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8FF8-EAC3-40E8-B8ED-41E468610F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383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7E015-C75D-4CE1-921F-133B70553FCF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8FF8-EAC3-40E8-B8ED-41E468610F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395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200044"/>
            <a:ext cx="5805682" cy="4200155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2591766"/>
            <a:ext cx="9112836" cy="12792138"/>
          </a:xfrm>
        </p:spPr>
        <p:txBody>
          <a:bodyPr/>
          <a:lstStyle>
            <a:lvl1pPr>
              <a:defRPr sz="6300"/>
            </a:lvl1pPr>
            <a:lvl2pPr>
              <a:defRPr sz="5512"/>
            </a:lvl2pPr>
            <a:lvl3pPr>
              <a:defRPr sz="4725"/>
            </a:lvl3pPr>
            <a:lvl4pPr>
              <a:defRPr sz="3937"/>
            </a:lvl4pPr>
            <a:lvl5pPr>
              <a:defRPr sz="3937"/>
            </a:lvl5pPr>
            <a:lvl6pPr>
              <a:defRPr sz="3937"/>
            </a:lvl6pPr>
            <a:lvl7pPr>
              <a:defRPr sz="3937"/>
            </a:lvl7pPr>
            <a:lvl8pPr>
              <a:defRPr sz="3937"/>
            </a:lvl8pPr>
            <a:lvl9pPr>
              <a:defRPr sz="3937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5400199"/>
            <a:ext cx="5805682" cy="10004536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7E015-C75D-4CE1-921F-133B70553FCF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8FF8-EAC3-40E8-B8ED-41E468610F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446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200044"/>
            <a:ext cx="5805682" cy="4200155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2591766"/>
            <a:ext cx="9112836" cy="12792138"/>
          </a:xfrm>
        </p:spPr>
        <p:txBody>
          <a:bodyPr anchor="t"/>
          <a:lstStyle>
            <a:lvl1pPr marL="0" indent="0">
              <a:buNone/>
              <a:defRPr sz="6300"/>
            </a:lvl1pPr>
            <a:lvl2pPr marL="900044" indent="0">
              <a:buNone/>
              <a:defRPr sz="5512"/>
            </a:lvl2pPr>
            <a:lvl3pPr marL="1800088" indent="0">
              <a:buNone/>
              <a:defRPr sz="4725"/>
            </a:lvl3pPr>
            <a:lvl4pPr marL="2700132" indent="0">
              <a:buNone/>
              <a:defRPr sz="3937"/>
            </a:lvl4pPr>
            <a:lvl5pPr marL="3600176" indent="0">
              <a:buNone/>
              <a:defRPr sz="3937"/>
            </a:lvl5pPr>
            <a:lvl6pPr marL="4500220" indent="0">
              <a:buNone/>
              <a:defRPr sz="3937"/>
            </a:lvl6pPr>
            <a:lvl7pPr marL="5400264" indent="0">
              <a:buNone/>
              <a:defRPr sz="3937"/>
            </a:lvl7pPr>
            <a:lvl8pPr marL="6300307" indent="0">
              <a:buNone/>
              <a:defRPr sz="3937"/>
            </a:lvl8pPr>
            <a:lvl9pPr marL="7200351" indent="0">
              <a:buNone/>
              <a:defRPr sz="3937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5400199"/>
            <a:ext cx="5805682" cy="10004536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7E015-C75D-4CE1-921F-133B70553FCF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8FF8-EAC3-40E8-B8ED-41E468610F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762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958373"/>
            <a:ext cx="15525572" cy="3479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4791843"/>
            <a:ext cx="15525572" cy="11421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16683952"/>
            <a:ext cx="4050149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27E015-C75D-4CE1-921F-133B70553FCF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16683952"/>
            <a:ext cx="6075224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16683952"/>
            <a:ext cx="4050149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828FF8-EAC3-40E8-B8ED-41E468610F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016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00088" rtl="0" eaLnBrk="1" latinLnBrk="0" hangingPunct="1">
        <a:lnSpc>
          <a:spcPct val="90000"/>
        </a:lnSpc>
        <a:spcBef>
          <a:spcPct val="0"/>
        </a:spcBef>
        <a:buNone/>
        <a:defRPr sz="86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0022" indent="-450022" algn="l" defTabSz="1800088" rtl="0" eaLnBrk="1" latinLnBrk="0" hangingPunct="1">
        <a:lnSpc>
          <a:spcPct val="90000"/>
        </a:lnSpc>
        <a:spcBef>
          <a:spcPts val="1969"/>
        </a:spcBef>
        <a:buFont typeface="Arial" panose="020B0604020202020204" pitchFamily="34" charset="0"/>
        <a:buChar char="•"/>
        <a:defRPr sz="5512" kern="1200">
          <a:solidFill>
            <a:schemeClr val="tx1"/>
          </a:solidFill>
          <a:latin typeface="+mn-lt"/>
          <a:ea typeface="+mn-ea"/>
          <a:cs typeface="+mn-cs"/>
        </a:defRPr>
      </a:lvl1pPr>
      <a:lvl2pPr marL="1350066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2pPr>
      <a:lvl3pPr marL="2250110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937" kern="1200">
          <a:solidFill>
            <a:schemeClr val="tx1"/>
          </a:solidFill>
          <a:latin typeface="+mn-lt"/>
          <a:ea typeface="+mn-ea"/>
          <a:cs typeface="+mn-cs"/>
        </a:defRPr>
      </a:lvl3pPr>
      <a:lvl4pPr marL="3150154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4050198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950242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850285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750329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650373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1pPr>
      <a:lvl2pPr marL="90004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2pPr>
      <a:lvl3pPr marL="1800088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3pPr>
      <a:lvl4pPr marL="2700132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3600176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50022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40026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300307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200351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B0EE5975-8A98-475B-AA33-F58F3466448D}"/>
              </a:ext>
            </a:extLst>
          </p:cNvPr>
          <p:cNvSpPr/>
          <p:nvPr/>
        </p:nvSpPr>
        <p:spPr>
          <a:xfrm>
            <a:off x="-1" y="0"/>
            <a:ext cx="18007199" cy="18007200"/>
          </a:xfrm>
          <a:prstGeom prst="rect">
            <a:avLst/>
          </a:prstGeom>
          <a:solidFill>
            <a:srgbClr val="192A30"/>
          </a:solidFill>
          <a:ln>
            <a:solidFill>
              <a:srgbClr val="192A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5ACDC2A7-2A9F-44DF-A065-14075EEC79BE}"/>
              </a:ext>
            </a:extLst>
          </p:cNvPr>
          <p:cNvSpPr/>
          <p:nvPr/>
        </p:nvSpPr>
        <p:spPr>
          <a:xfrm rot="5400000">
            <a:off x="1337260" y="7598914"/>
            <a:ext cx="15326139" cy="2802834"/>
          </a:xfrm>
          <a:prstGeom prst="roundRect">
            <a:avLst/>
          </a:prstGeom>
          <a:solidFill>
            <a:srgbClr val="93ABB7"/>
          </a:solidFill>
          <a:ln>
            <a:solidFill>
              <a:srgbClr val="B1C4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13EEA1A0-F3DF-4A61-944C-D1858BB51140}"/>
              </a:ext>
            </a:extLst>
          </p:cNvPr>
          <p:cNvSpPr/>
          <p:nvPr/>
        </p:nvSpPr>
        <p:spPr>
          <a:xfrm>
            <a:off x="1337259" y="7598914"/>
            <a:ext cx="15326139" cy="2802834"/>
          </a:xfrm>
          <a:prstGeom prst="roundRect">
            <a:avLst/>
          </a:prstGeom>
          <a:solidFill>
            <a:srgbClr val="5E7A88"/>
          </a:solidFill>
          <a:ln>
            <a:solidFill>
              <a:srgbClr val="475F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197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Benutzerdefiniert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jurivana@gmx.de</dc:creator>
  <cp:lastModifiedBy>jurivana@gmx.de</cp:lastModifiedBy>
  <cp:revision>1</cp:revision>
  <dcterms:created xsi:type="dcterms:W3CDTF">2021-12-29T17:44:41Z</dcterms:created>
  <dcterms:modified xsi:type="dcterms:W3CDTF">2021-12-29T20:13:44Z</dcterms:modified>
</cp:coreProperties>
</file>