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2828"/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69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90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30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00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51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4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9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96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72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04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0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5062-7F59-4D80-A7DF-EE2F70AD1C5F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1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5062-7F59-4D80-A7DF-EE2F70AD1C5F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1BFD-8263-4CC1-B647-055D762CC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95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CC676ABB-E25C-45DD-A55D-215B2EA2A786}"/>
              </a:ext>
            </a:extLst>
          </p:cNvPr>
          <p:cNvSpPr/>
          <p:nvPr/>
        </p:nvSpPr>
        <p:spPr>
          <a:xfrm>
            <a:off x="-1" y="-6434"/>
            <a:ext cx="7199314" cy="7199314"/>
          </a:xfrm>
          <a:prstGeom prst="ellipse">
            <a:avLst/>
          </a:prstGeom>
          <a:solidFill>
            <a:srgbClr val="C62828"/>
          </a:solidFill>
          <a:ln>
            <a:solidFill>
              <a:srgbClr val="C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CF0410-A61D-402B-A5D9-E961748CB349}"/>
              </a:ext>
            </a:extLst>
          </p:cNvPr>
          <p:cNvSpPr/>
          <p:nvPr/>
        </p:nvSpPr>
        <p:spPr>
          <a:xfrm>
            <a:off x="1" y="4127677"/>
            <a:ext cx="7199312" cy="73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CE63B2-D6C7-44B6-9DBD-4678CF013CB1}"/>
              </a:ext>
            </a:extLst>
          </p:cNvPr>
          <p:cNvSpPr/>
          <p:nvPr/>
        </p:nvSpPr>
        <p:spPr>
          <a:xfrm rot="2476932">
            <a:off x="-223475" y="2692447"/>
            <a:ext cx="4144146" cy="73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FB56E2D-41CC-4AEB-94D6-ED8F929F47CD}"/>
              </a:ext>
            </a:extLst>
          </p:cNvPr>
          <p:cNvSpPr/>
          <p:nvPr/>
        </p:nvSpPr>
        <p:spPr>
          <a:xfrm rot="7112517">
            <a:off x="2365469" y="2666468"/>
            <a:ext cx="3632327" cy="73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81D9853-C522-4819-AD33-11B5B74D3E07}"/>
              </a:ext>
            </a:extLst>
          </p:cNvPr>
          <p:cNvSpPr/>
          <p:nvPr/>
        </p:nvSpPr>
        <p:spPr>
          <a:xfrm rot="1659747">
            <a:off x="4373825" y="2014020"/>
            <a:ext cx="3331265" cy="73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AE111EA-8388-4682-BF21-A87CE471AFAB}"/>
              </a:ext>
            </a:extLst>
          </p:cNvPr>
          <p:cNvSpPr/>
          <p:nvPr/>
        </p:nvSpPr>
        <p:spPr>
          <a:xfrm>
            <a:off x="-2143" y="-2143"/>
            <a:ext cx="7199314" cy="7199314"/>
          </a:xfrm>
          <a:prstGeom prst="ellipse">
            <a:avLst/>
          </a:prstGeom>
          <a:noFill/>
          <a:ln>
            <a:solidFill>
              <a:srgbClr val="C6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35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Juri Vana</dc:creator>
  <cp:lastModifiedBy>Juri Vana</cp:lastModifiedBy>
  <cp:revision>4</cp:revision>
  <dcterms:created xsi:type="dcterms:W3CDTF">2021-01-28T11:58:08Z</dcterms:created>
  <dcterms:modified xsi:type="dcterms:W3CDTF">2021-01-28T12:49:23Z</dcterms:modified>
</cp:coreProperties>
</file>