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DB0A5B"/>
    <a:srgbClr val="C62828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9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0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4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9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72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5062-7F59-4D80-A7DF-EE2F70AD1C5F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CC676ABB-E25C-45DD-A55D-215B2EA2A786}"/>
              </a:ext>
            </a:extLst>
          </p:cNvPr>
          <p:cNvSpPr/>
          <p:nvPr/>
        </p:nvSpPr>
        <p:spPr>
          <a:xfrm>
            <a:off x="-1" y="0"/>
            <a:ext cx="7199314" cy="7199314"/>
          </a:xfrm>
          <a:prstGeom prst="ellipse">
            <a:avLst/>
          </a:prstGeom>
          <a:solidFill>
            <a:srgbClr val="DB0A5B"/>
          </a:solidFill>
          <a:ln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83991B2-52B2-4F61-9A74-0F0CF179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5" y="883235"/>
            <a:ext cx="5432842" cy="54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 Vana</dc:creator>
  <cp:lastModifiedBy>Juri Vana</cp:lastModifiedBy>
  <cp:revision>10</cp:revision>
  <dcterms:created xsi:type="dcterms:W3CDTF">2021-01-28T11:58:08Z</dcterms:created>
  <dcterms:modified xsi:type="dcterms:W3CDTF">2022-02-25T17:13:43Z</dcterms:modified>
</cp:coreProperties>
</file>