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5"/>
    <p:restoredTop sz="94673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E2FB-178B-9846-8B98-D7105540D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F640A-2637-6147-A64F-275D7D617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AFDB9-E9C0-B94D-951B-6B29726F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D4CC-BB56-7640-959F-8499459163FB}" type="datetimeFigureOut">
              <a:rPr lang="en-IE" smtClean="0"/>
              <a:t>04/11/2020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EAFC-0954-EC47-A8B7-557B37EE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6D05-B095-CA49-A6AB-9E377B0A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639D-5B8B-734C-B5E5-A1C7755E2A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50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95DE-AA0E-2242-BC5C-D6A8A5A3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1445B-7473-A447-B5B5-D4CFBA4B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8E99-163C-2E44-85F1-D958F2ED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D4CC-BB56-7640-959F-8499459163FB}" type="datetimeFigureOut">
              <a:rPr lang="en-IE" smtClean="0"/>
              <a:t>04/11/2020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FC20-4EAE-2445-AFD5-5FA28D9C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44557-3F7D-F541-9642-3FFF8784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639D-5B8B-734C-B5E5-A1C7755E2A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804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10A91-02DD-4B49-85A3-284ED3B70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00AFC-4477-D748-8E5E-D3B82917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48E7-5AD9-E748-9770-5854B6D0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D4CC-BB56-7640-959F-8499459163FB}" type="datetimeFigureOut">
              <a:rPr lang="en-IE" smtClean="0"/>
              <a:t>04/11/2020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BB6B-1B0F-094E-AEBE-C93038FB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EBB2-55CF-A34F-9D5E-5A4408F1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639D-5B8B-734C-B5E5-A1C7755E2A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225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641D-DDDF-5448-8ED4-890D2CD3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A6BF-B82D-2F40-B86F-01CBCA98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8AD8-34B4-C045-8FA5-5A57DC6A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D4CC-BB56-7640-959F-8499459163FB}" type="datetimeFigureOut">
              <a:rPr lang="en-IE" smtClean="0"/>
              <a:t>04/11/2020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8C47-F4DB-4144-A3CA-BE7DA555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4DD6-839D-A248-A685-4AE8E384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639D-5B8B-734C-B5E5-A1C7755E2A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45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569C-A51B-744D-B12E-0DB2C62B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AC767-3739-D640-A0AE-8416C03A5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45DEA-85DD-6144-A456-B8D9425C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D4CC-BB56-7640-959F-8499459163FB}" type="datetimeFigureOut">
              <a:rPr lang="en-IE" smtClean="0"/>
              <a:t>04/11/2020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C8BD-A9B0-4A4D-A4BD-E5713855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7591B-666D-C24B-A4A5-D87FF105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639D-5B8B-734C-B5E5-A1C7755E2A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62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C5B5-68C2-094B-80DB-E5C20101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36EE3-6019-C444-A82F-95217267E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A5754-2A2E-314A-992B-0D969DF0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82368-261D-BD44-B072-D9DF61CA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D4CC-BB56-7640-959F-8499459163FB}" type="datetimeFigureOut">
              <a:rPr lang="en-IE" smtClean="0"/>
              <a:t>04/11/2020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D3C2B-A904-7843-9195-73CD3E25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B64A6-7917-0C48-A2FC-DBDC508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639D-5B8B-734C-B5E5-A1C7755E2A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71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5876-93EB-E345-BC8F-56E7F47E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F1F-5BA3-904C-89E0-30A0D55E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C31C-6ADF-5944-9FA1-168B0898B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39B29-01D5-0F4F-8F6F-94311173E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B1CC5-8BEB-1F40-A9A3-40D06437C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E2FF7-9E08-464A-BA31-64CB3AD5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D4CC-BB56-7640-959F-8499459163FB}" type="datetimeFigureOut">
              <a:rPr lang="en-IE" smtClean="0"/>
              <a:t>04/11/2020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D1815-A1DE-0B43-A6C7-4F66DD03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B3575-6611-F548-A514-2AB8BBC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639D-5B8B-734C-B5E5-A1C7755E2A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64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757D-98D2-6D49-89D7-F76DDE92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1873-5D34-C441-A1D6-3A4EA128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D4CC-BB56-7640-959F-8499459163FB}" type="datetimeFigureOut">
              <a:rPr lang="en-IE" smtClean="0"/>
              <a:t>04/11/2020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4A0D7-C706-0344-A8E6-BEC21C1C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7EAED-0DEC-7749-A70E-199F7F28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639D-5B8B-734C-B5E5-A1C7755E2A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50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8E054-8E2F-2C42-93DC-92D3D639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D4CC-BB56-7640-959F-8499459163FB}" type="datetimeFigureOut">
              <a:rPr lang="en-IE" smtClean="0"/>
              <a:t>04/11/2020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10A21-7CFD-DD4F-9688-560F5272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F7A5D-A22C-1242-8D50-81C0068A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639D-5B8B-734C-B5E5-A1C7755E2A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28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CB94-88E5-4A42-B87D-0523E269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75D2-5EBB-A84D-857A-7A34463A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F8B3C-A759-E048-A551-6A83DCFE4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2234D-3A62-5744-8A7C-7A8B32A8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D4CC-BB56-7640-959F-8499459163FB}" type="datetimeFigureOut">
              <a:rPr lang="en-IE" smtClean="0"/>
              <a:t>04/11/2020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87D85-DC18-5C48-89B5-2C0D109D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5579B-E69A-DE44-AF0E-AC0D154B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639D-5B8B-734C-B5E5-A1C7755E2A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389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C7DC-0C7A-4342-988F-0FE8E529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11A05-84A6-BF4A-8536-6D0260D70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CA9A9-A092-544B-875F-3FC361A88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FADF2-B50D-EC44-8D57-1F0A76F2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D4CC-BB56-7640-959F-8499459163FB}" type="datetimeFigureOut">
              <a:rPr lang="en-IE" smtClean="0"/>
              <a:t>04/11/2020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C99FE-B821-FB4E-BFEF-C8B10A98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C3CD-BEF3-9D4E-A9A0-E7998BEC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639D-5B8B-734C-B5E5-A1C7755E2A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443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F42F3-63E7-8049-9843-450B7536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FD046-D5DD-4B40-81FD-B0C4CF93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04D6-0827-0745-8F31-4852FB616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D4CC-BB56-7640-959F-8499459163FB}" type="datetimeFigureOut">
              <a:rPr lang="en-IE" smtClean="0"/>
              <a:t>04/11/2020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B5B6-842A-2745-BA0C-54F031382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23F2-69A9-9A45-9254-F128075D9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639D-5B8B-734C-B5E5-A1C7755E2A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525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F8D81F-F1E3-2B4D-9172-D4F31568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59" y="643466"/>
            <a:ext cx="757968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4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4F216-1ABF-FA44-8B7F-2D619A6A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021" y="0"/>
            <a:ext cx="6413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6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E2E0B-6060-D948-A155-69809789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643466"/>
            <a:ext cx="53340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1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18E83-291B-6642-98A1-34732AED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41678"/>
            <a:ext cx="5562600" cy="59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7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7EE0B-BC71-8940-9522-1CDEF68F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152" y="581152"/>
            <a:ext cx="5695696" cy="569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0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Jurizza Cuaresma</dc:creator>
  <cp:lastModifiedBy>Jurizza Cuaresma</cp:lastModifiedBy>
  <cp:revision>1</cp:revision>
  <dcterms:created xsi:type="dcterms:W3CDTF">2020-11-04T09:38:24Z</dcterms:created>
  <dcterms:modified xsi:type="dcterms:W3CDTF">2020-11-04T09:39:35Z</dcterms:modified>
</cp:coreProperties>
</file>