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21674138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0" autoAdjust="0"/>
    <p:restoredTop sz="94660"/>
  </p:normalViewPr>
  <p:slideViewPr>
    <p:cSldViewPr snapToGrid="0">
      <p:cViewPr>
        <p:scale>
          <a:sx n="75" d="100"/>
          <a:sy n="75" d="100"/>
        </p:scale>
        <p:origin x="1032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F970A8-BB37-4CBE-A02F-1CB120212F9B}" type="doc">
      <dgm:prSet loTypeId="urn:microsoft.com/office/officeart/2005/8/layout/hProcess6" loCatId="process" qsTypeId="urn:microsoft.com/office/officeart/2005/8/quickstyle/simple1" qsCatId="simple" csTypeId="urn:microsoft.com/office/officeart/2005/8/colors/accent6_3" csCatId="accent6" phldr="1"/>
      <dgm:spPr/>
      <dgm:t>
        <a:bodyPr/>
        <a:lstStyle/>
        <a:p>
          <a:endParaRPr lang="nl-NL"/>
        </a:p>
      </dgm:t>
    </dgm:pt>
    <dgm:pt modelId="{36A188C1-C493-47E6-AF6F-24D46F37BD36}">
      <dgm:prSet phldrT="[Tekst]"/>
      <dgm:spPr/>
      <dgm:t>
        <a:bodyPr/>
        <a:lstStyle/>
        <a:p>
          <a:r>
            <a:rPr lang="nl-NL" dirty="0"/>
            <a:t>SharePoint list item &amp; HTML Template</a:t>
          </a:r>
        </a:p>
      </dgm:t>
    </dgm:pt>
    <dgm:pt modelId="{DFA9AF00-01F4-4DE7-8D6A-482FB6BA65D7}" type="parTrans" cxnId="{FD913A1C-73FD-42A6-98EA-D7247B30E707}">
      <dgm:prSet/>
      <dgm:spPr/>
      <dgm:t>
        <a:bodyPr/>
        <a:lstStyle/>
        <a:p>
          <a:endParaRPr lang="nl-NL"/>
        </a:p>
      </dgm:t>
    </dgm:pt>
    <dgm:pt modelId="{9DA1C735-DA48-46A9-963D-BB543E38C734}" type="sibTrans" cxnId="{FD913A1C-73FD-42A6-98EA-D7247B30E707}">
      <dgm:prSet/>
      <dgm:spPr/>
      <dgm:t>
        <a:bodyPr/>
        <a:lstStyle/>
        <a:p>
          <a:endParaRPr lang="nl-NL"/>
        </a:p>
      </dgm:t>
    </dgm:pt>
    <dgm:pt modelId="{251CB800-E487-4B41-BDCB-3E2D8B4F1A06}">
      <dgm:prSet phldrT="[Tekst]"/>
      <dgm:spPr/>
      <dgm:t>
        <a:bodyPr/>
        <a:lstStyle/>
        <a:p>
          <a:r>
            <a:rPr lang="nl-NL" dirty="0" err="1"/>
            <a:t>ListItem</a:t>
          </a:r>
          <a:r>
            <a:rPr lang="nl-NL" dirty="0"/>
            <a:t> to HTML</a:t>
          </a:r>
        </a:p>
      </dgm:t>
    </dgm:pt>
    <dgm:pt modelId="{A5D3EF89-CD97-45D8-B23C-16321629E5AF}" type="parTrans" cxnId="{587127E7-15A5-43ED-99FA-5101606999D4}">
      <dgm:prSet/>
      <dgm:spPr/>
      <dgm:t>
        <a:bodyPr/>
        <a:lstStyle/>
        <a:p>
          <a:endParaRPr lang="nl-NL"/>
        </a:p>
      </dgm:t>
    </dgm:pt>
    <dgm:pt modelId="{B1C4BDD9-7506-45C0-B257-5E35A37B0931}" type="sibTrans" cxnId="{587127E7-15A5-43ED-99FA-5101606999D4}">
      <dgm:prSet/>
      <dgm:spPr/>
      <dgm:t>
        <a:bodyPr/>
        <a:lstStyle/>
        <a:p>
          <a:endParaRPr lang="nl-NL"/>
        </a:p>
      </dgm:t>
    </dgm:pt>
    <dgm:pt modelId="{530BB275-A4DA-4C3D-868E-B844A56B41DA}">
      <dgm:prSet phldrT="[Tekst]"/>
      <dgm:spPr/>
      <dgm:t>
        <a:bodyPr/>
        <a:lstStyle/>
        <a:p>
          <a:r>
            <a:rPr lang="nl-NL" dirty="0"/>
            <a:t>OneDrive</a:t>
          </a:r>
        </a:p>
      </dgm:t>
    </dgm:pt>
    <dgm:pt modelId="{7E871ED8-7F41-47E5-8D03-80AA86E6370D}" type="parTrans" cxnId="{C6FFCF6D-559A-44F9-A949-50A23F954011}">
      <dgm:prSet/>
      <dgm:spPr/>
      <dgm:t>
        <a:bodyPr/>
        <a:lstStyle/>
        <a:p>
          <a:endParaRPr lang="nl-NL"/>
        </a:p>
      </dgm:t>
    </dgm:pt>
    <dgm:pt modelId="{7BBE96C9-278D-47EE-BC18-667D61EB883C}" type="sibTrans" cxnId="{C6FFCF6D-559A-44F9-A949-50A23F954011}">
      <dgm:prSet/>
      <dgm:spPr/>
      <dgm:t>
        <a:bodyPr/>
        <a:lstStyle/>
        <a:p>
          <a:endParaRPr lang="nl-NL"/>
        </a:p>
      </dgm:t>
    </dgm:pt>
    <dgm:pt modelId="{0B9EF952-6091-4666-A8BE-D6A3B758FC45}">
      <dgm:prSet phldrT="[Tekst]"/>
      <dgm:spPr/>
      <dgm:t>
        <a:bodyPr/>
        <a:lstStyle/>
        <a:p>
          <a:r>
            <a:rPr lang="nl-NL" dirty="0"/>
            <a:t>HTML to PDF</a:t>
          </a:r>
        </a:p>
      </dgm:t>
    </dgm:pt>
    <dgm:pt modelId="{D692CCEC-D534-4607-AA89-B21A499989A3}" type="parTrans" cxnId="{5B390E95-B273-4907-8354-572B9F2773E8}">
      <dgm:prSet/>
      <dgm:spPr/>
      <dgm:t>
        <a:bodyPr/>
        <a:lstStyle/>
        <a:p>
          <a:endParaRPr lang="nl-NL"/>
        </a:p>
      </dgm:t>
    </dgm:pt>
    <dgm:pt modelId="{712E8E81-61C9-4696-A279-6ACA9A42329F}" type="sibTrans" cxnId="{5B390E95-B273-4907-8354-572B9F2773E8}">
      <dgm:prSet/>
      <dgm:spPr/>
      <dgm:t>
        <a:bodyPr/>
        <a:lstStyle/>
        <a:p>
          <a:endParaRPr lang="nl-NL"/>
        </a:p>
      </dgm:t>
    </dgm:pt>
    <dgm:pt modelId="{EDE33956-A8AC-4788-A3AC-5DCC6A613A96}">
      <dgm:prSet phldrT="[Tekst]"/>
      <dgm:spPr/>
      <dgm:t>
        <a:bodyPr/>
        <a:lstStyle/>
        <a:p>
          <a:r>
            <a:rPr lang="nl-NL" dirty="0"/>
            <a:t>SharePoint document </a:t>
          </a:r>
          <a:r>
            <a:rPr lang="nl-NL" dirty="0" err="1"/>
            <a:t>library</a:t>
          </a:r>
          <a:endParaRPr lang="nl-NL" dirty="0"/>
        </a:p>
      </dgm:t>
    </dgm:pt>
    <dgm:pt modelId="{D00AD972-2FB7-4B53-8C0B-69A28D4D4751}" type="parTrans" cxnId="{217EE607-7E90-48FB-A6D1-38197ADB9622}">
      <dgm:prSet/>
      <dgm:spPr/>
      <dgm:t>
        <a:bodyPr/>
        <a:lstStyle/>
        <a:p>
          <a:endParaRPr lang="nl-NL"/>
        </a:p>
      </dgm:t>
    </dgm:pt>
    <dgm:pt modelId="{36BFB566-D5EC-4604-9C91-258BCB9A4A8F}" type="sibTrans" cxnId="{217EE607-7E90-48FB-A6D1-38197ADB9622}">
      <dgm:prSet/>
      <dgm:spPr/>
      <dgm:t>
        <a:bodyPr/>
        <a:lstStyle/>
        <a:p>
          <a:endParaRPr lang="nl-NL"/>
        </a:p>
      </dgm:t>
    </dgm:pt>
    <dgm:pt modelId="{0D90C0F4-224F-43F6-9EE3-609D2F537A6B}">
      <dgm:prSet phldrT="[Tekst]"/>
      <dgm:spPr/>
      <dgm:t>
        <a:bodyPr/>
        <a:lstStyle/>
        <a:p>
          <a:r>
            <a:rPr lang="nl-NL" dirty="0"/>
            <a:t>PDF</a:t>
          </a:r>
        </a:p>
      </dgm:t>
    </dgm:pt>
    <dgm:pt modelId="{0B55AA3E-FBCE-4348-858E-C7926E6A2A84}" type="parTrans" cxnId="{32C3EA3B-AFB3-489F-9413-DFD011356524}">
      <dgm:prSet/>
      <dgm:spPr/>
      <dgm:t>
        <a:bodyPr/>
        <a:lstStyle/>
        <a:p>
          <a:endParaRPr lang="nl-NL"/>
        </a:p>
      </dgm:t>
    </dgm:pt>
    <dgm:pt modelId="{53F90571-2049-4855-9A43-586C112C7779}" type="sibTrans" cxnId="{32C3EA3B-AFB3-489F-9413-DFD011356524}">
      <dgm:prSet/>
      <dgm:spPr/>
      <dgm:t>
        <a:bodyPr/>
        <a:lstStyle/>
        <a:p>
          <a:endParaRPr lang="nl-NL"/>
        </a:p>
      </dgm:t>
    </dgm:pt>
    <dgm:pt modelId="{03D3620C-313A-4608-B07C-76B354ADE7DD}" type="pres">
      <dgm:prSet presAssocID="{47F970A8-BB37-4CBE-A02F-1CB120212F9B}" presName="theList" presStyleCnt="0">
        <dgm:presLayoutVars>
          <dgm:dir/>
          <dgm:animLvl val="lvl"/>
          <dgm:resizeHandles val="exact"/>
        </dgm:presLayoutVars>
      </dgm:prSet>
      <dgm:spPr/>
    </dgm:pt>
    <dgm:pt modelId="{77DE4915-AA8F-4DB8-8526-F2D80C5FF04C}" type="pres">
      <dgm:prSet presAssocID="{36A188C1-C493-47E6-AF6F-24D46F37BD36}" presName="compNode" presStyleCnt="0"/>
      <dgm:spPr/>
    </dgm:pt>
    <dgm:pt modelId="{D52E776F-D6F7-4BD9-A682-DC02C64E8D9B}" type="pres">
      <dgm:prSet presAssocID="{36A188C1-C493-47E6-AF6F-24D46F37BD36}" presName="noGeometry" presStyleCnt="0"/>
      <dgm:spPr/>
    </dgm:pt>
    <dgm:pt modelId="{08FF7DDF-5CCC-40C1-9AD8-920B4DD584D5}" type="pres">
      <dgm:prSet presAssocID="{36A188C1-C493-47E6-AF6F-24D46F37BD36}" presName="childTextVisible" presStyleLbl="bgAccFollowNode1" presStyleIdx="0" presStyleCnt="3">
        <dgm:presLayoutVars>
          <dgm:bulletEnabled val="1"/>
        </dgm:presLayoutVars>
      </dgm:prSet>
      <dgm:spPr/>
    </dgm:pt>
    <dgm:pt modelId="{0C0414F1-F679-4D98-8CF7-E81E552925B5}" type="pres">
      <dgm:prSet presAssocID="{36A188C1-C493-47E6-AF6F-24D46F37BD36}" presName="childTextHidden" presStyleLbl="bgAccFollowNode1" presStyleIdx="0" presStyleCnt="3"/>
      <dgm:spPr/>
    </dgm:pt>
    <dgm:pt modelId="{9C4F2038-6298-41A7-B03A-5387A65F6F34}" type="pres">
      <dgm:prSet presAssocID="{36A188C1-C493-47E6-AF6F-24D46F37BD36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44256C6C-0EBA-4938-9F44-E8F5505E02C4}" type="pres">
      <dgm:prSet presAssocID="{36A188C1-C493-47E6-AF6F-24D46F37BD36}" presName="aSpace" presStyleCnt="0"/>
      <dgm:spPr/>
    </dgm:pt>
    <dgm:pt modelId="{9E9B7923-DB3A-491C-9494-E3AF4E68BB72}" type="pres">
      <dgm:prSet presAssocID="{530BB275-A4DA-4C3D-868E-B844A56B41DA}" presName="compNode" presStyleCnt="0"/>
      <dgm:spPr/>
    </dgm:pt>
    <dgm:pt modelId="{00D477FC-28D5-4B9D-BAA8-014005E3AACC}" type="pres">
      <dgm:prSet presAssocID="{530BB275-A4DA-4C3D-868E-B844A56B41DA}" presName="noGeometry" presStyleCnt="0"/>
      <dgm:spPr/>
    </dgm:pt>
    <dgm:pt modelId="{8950DE0A-B8CE-40E1-95F0-50E72B78967A}" type="pres">
      <dgm:prSet presAssocID="{530BB275-A4DA-4C3D-868E-B844A56B41DA}" presName="childTextVisible" presStyleLbl="bgAccFollowNode1" presStyleIdx="1" presStyleCnt="3">
        <dgm:presLayoutVars>
          <dgm:bulletEnabled val="1"/>
        </dgm:presLayoutVars>
      </dgm:prSet>
      <dgm:spPr/>
    </dgm:pt>
    <dgm:pt modelId="{9B69E8E0-A577-447D-B58B-A04C2883C83D}" type="pres">
      <dgm:prSet presAssocID="{530BB275-A4DA-4C3D-868E-B844A56B41DA}" presName="childTextHidden" presStyleLbl="bgAccFollowNode1" presStyleIdx="1" presStyleCnt="3"/>
      <dgm:spPr/>
    </dgm:pt>
    <dgm:pt modelId="{16A3355B-259C-4A83-AF65-BA49CE8E2646}" type="pres">
      <dgm:prSet presAssocID="{530BB275-A4DA-4C3D-868E-B844A56B41DA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77DBFDCA-5C52-41AC-B2FC-A8A7B6D842EE}" type="pres">
      <dgm:prSet presAssocID="{530BB275-A4DA-4C3D-868E-B844A56B41DA}" presName="aSpace" presStyleCnt="0"/>
      <dgm:spPr/>
    </dgm:pt>
    <dgm:pt modelId="{159BA301-11AD-4BE9-9B5B-016A2DFDACA0}" type="pres">
      <dgm:prSet presAssocID="{EDE33956-A8AC-4788-A3AC-5DCC6A613A96}" presName="compNode" presStyleCnt="0"/>
      <dgm:spPr/>
    </dgm:pt>
    <dgm:pt modelId="{B222E7E6-DA2B-43CC-8090-D056115A5E99}" type="pres">
      <dgm:prSet presAssocID="{EDE33956-A8AC-4788-A3AC-5DCC6A613A96}" presName="noGeometry" presStyleCnt="0"/>
      <dgm:spPr/>
    </dgm:pt>
    <dgm:pt modelId="{4E70759A-C681-4EFE-B0D4-508475AA2C25}" type="pres">
      <dgm:prSet presAssocID="{EDE33956-A8AC-4788-A3AC-5DCC6A613A96}" presName="childTextVisible" presStyleLbl="bgAccFollowNode1" presStyleIdx="2" presStyleCnt="3">
        <dgm:presLayoutVars>
          <dgm:bulletEnabled val="1"/>
        </dgm:presLayoutVars>
      </dgm:prSet>
      <dgm:spPr/>
    </dgm:pt>
    <dgm:pt modelId="{5136907B-DB77-4291-AEA9-2A8A63F82C73}" type="pres">
      <dgm:prSet presAssocID="{EDE33956-A8AC-4788-A3AC-5DCC6A613A96}" presName="childTextHidden" presStyleLbl="bgAccFollowNode1" presStyleIdx="2" presStyleCnt="3"/>
      <dgm:spPr/>
    </dgm:pt>
    <dgm:pt modelId="{62601884-D33F-456B-A3F3-6C1F4915B586}" type="pres">
      <dgm:prSet presAssocID="{EDE33956-A8AC-4788-A3AC-5DCC6A613A96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217EE607-7E90-48FB-A6D1-38197ADB9622}" srcId="{47F970A8-BB37-4CBE-A02F-1CB120212F9B}" destId="{EDE33956-A8AC-4788-A3AC-5DCC6A613A96}" srcOrd="2" destOrd="0" parTransId="{D00AD972-2FB7-4B53-8C0B-69A28D4D4751}" sibTransId="{36BFB566-D5EC-4604-9C91-258BCB9A4A8F}"/>
    <dgm:cxn modelId="{FD913A1C-73FD-42A6-98EA-D7247B30E707}" srcId="{47F970A8-BB37-4CBE-A02F-1CB120212F9B}" destId="{36A188C1-C493-47E6-AF6F-24D46F37BD36}" srcOrd="0" destOrd="0" parTransId="{DFA9AF00-01F4-4DE7-8D6A-482FB6BA65D7}" sibTransId="{9DA1C735-DA48-46A9-963D-BB543E38C734}"/>
    <dgm:cxn modelId="{54CD6C28-5AC4-4CEE-8254-476A681B03BD}" type="presOf" srcId="{36A188C1-C493-47E6-AF6F-24D46F37BD36}" destId="{9C4F2038-6298-41A7-B03A-5387A65F6F34}" srcOrd="0" destOrd="0" presId="urn:microsoft.com/office/officeart/2005/8/layout/hProcess6"/>
    <dgm:cxn modelId="{674C3F33-4FBA-41F9-ABE6-1D73AF2068B3}" type="presOf" srcId="{0B9EF952-6091-4666-A8BE-D6A3B758FC45}" destId="{8950DE0A-B8CE-40E1-95F0-50E72B78967A}" srcOrd="0" destOrd="0" presId="urn:microsoft.com/office/officeart/2005/8/layout/hProcess6"/>
    <dgm:cxn modelId="{32C3EA3B-AFB3-489F-9413-DFD011356524}" srcId="{EDE33956-A8AC-4788-A3AC-5DCC6A613A96}" destId="{0D90C0F4-224F-43F6-9EE3-609D2F537A6B}" srcOrd="0" destOrd="0" parTransId="{0B55AA3E-FBCE-4348-858E-C7926E6A2A84}" sibTransId="{53F90571-2049-4855-9A43-586C112C7779}"/>
    <dgm:cxn modelId="{C6FFCF6D-559A-44F9-A949-50A23F954011}" srcId="{47F970A8-BB37-4CBE-A02F-1CB120212F9B}" destId="{530BB275-A4DA-4C3D-868E-B844A56B41DA}" srcOrd="1" destOrd="0" parTransId="{7E871ED8-7F41-47E5-8D03-80AA86E6370D}" sibTransId="{7BBE96C9-278D-47EE-BC18-667D61EB883C}"/>
    <dgm:cxn modelId="{A8179D6E-64D2-4293-81E2-E43B15087956}" type="presOf" srcId="{251CB800-E487-4B41-BDCB-3E2D8B4F1A06}" destId="{0C0414F1-F679-4D98-8CF7-E81E552925B5}" srcOrd="1" destOrd="0" presId="urn:microsoft.com/office/officeart/2005/8/layout/hProcess6"/>
    <dgm:cxn modelId="{1DABDD70-B023-47BD-98D8-1B7D60A5D815}" type="presOf" srcId="{0B9EF952-6091-4666-A8BE-D6A3B758FC45}" destId="{9B69E8E0-A577-447D-B58B-A04C2883C83D}" srcOrd="1" destOrd="0" presId="urn:microsoft.com/office/officeart/2005/8/layout/hProcess6"/>
    <dgm:cxn modelId="{F2CB8951-D673-4C42-8790-5FB7B27801A8}" type="presOf" srcId="{251CB800-E487-4B41-BDCB-3E2D8B4F1A06}" destId="{08FF7DDF-5CCC-40C1-9AD8-920B4DD584D5}" srcOrd="0" destOrd="0" presId="urn:microsoft.com/office/officeart/2005/8/layout/hProcess6"/>
    <dgm:cxn modelId="{DA7E2B81-BD0D-40F1-B6AE-A5AB644D6345}" type="presOf" srcId="{0D90C0F4-224F-43F6-9EE3-609D2F537A6B}" destId="{5136907B-DB77-4291-AEA9-2A8A63F82C73}" srcOrd="1" destOrd="0" presId="urn:microsoft.com/office/officeart/2005/8/layout/hProcess6"/>
    <dgm:cxn modelId="{5B390E95-B273-4907-8354-572B9F2773E8}" srcId="{530BB275-A4DA-4C3D-868E-B844A56B41DA}" destId="{0B9EF952-6091-4666-A8BE-D6A3B758FC45}" srcOrd="0" destOrd="0" parTransId="{D692CCEC-D534-4607-AA89-B21A499989A3}" sibTransId="{712E8E81-61C9-4696-A279-6ACA9A42329F}"/>
    <dgm:cxn modelId="{74E817AF-9814-4624-9133-CDEB5EDDB9EB}" type="presOf" srcId="{47F970A8-BB37-4CBE-A02F-1CB120212F9B}" destId="{03D3620C-313A-4608-B07C-76B354ADE7DD}" srcOrd="0" destOrd="0" presId="urn:microsoft.com/office/officeart/2005/8/layout/hProcess6"/>
    <dgm:cxn modelId="{579306C6-F110-4ABF-9B85-B5530A65B5BA}" type="presOf" srcId="{EDE33956-A8AC-4788-A3AC-5DCC6A613A96}" destId="{62601884-D33F-456B-A3F3-6C1F4915B586}" srcOrd="0" destOrd="0" presId="urn:microsoft.com/office/officeart/2005/8/layout/hProcess6"/>
    <dgm:cxn modelId="{97818ACD-87DB-42CF-A7CA-7CFBAAEEB29B}" type="presOf" srcId="{530BB275-A4DA-4C3D-868E-B844A56B41DA}" destId="{16A3355B-259C-4A83-AF65-BA49CE8E2646}" srcOrd="0" destOrd="0" presId="urn:microsoft.com/office/officeart/2005/8/layout/hProcess6"/>
    <dgm:cxn modelId="{587127E7-15A5-43ED-99FA-5101606999D4}" srcId="{36A188C1-C493-47E6-AF6F-24D46F37BD36}" destId="{251CB800-E487-4B41-BDCB-3E2D8B4F1A06}" srcOrd="0" destOrd="0" parTransId="{A5D3EF89-CD97-45D8-B23C-16321629E5AF}" sibTransId="{B1C4BDD9-7506-45C0-B257-5E35A37B0931}"/>
    <dgm:cxn modelId="{6FFAA2FA-F610-4EE5-AEE3-0573A5AECD1F}" type="presOf" srcId="{0D90C0F4-224F-43F6-9EE3-609D2F537A6B}" destId="{4E70759A-C681-4EFE-B0D4-508475AA2C25}" srcOrd="0" destOrd="0" presId="urn:microsoft.com/office/officeart/2005/8/layout/hProcess6"/>
    <dgm:cxn modelId="{E6DEAB0C-0D42-4F8B-9433-B2822E971589}" type="presParOf" srcId="{03D3620C-313A-4608-B07C-76B354ADE7DD}" destId="{77DE4915-AA8F-4DB8-8526-F2D80C5FF04C}" srcOrd="0" destOrd="0" presId="urn:microsoft.com/office/officeart/2005/8/layout/hProcess6"/>
    <dgm:cxn modelId="{69F24746-2952-4CED-A1AD-20A24F22AC1D}" type="presParOf" srcId="{77DE4915-AA8F-4DB8-8526-F2D80C5FF04C}" destId="{D52E776F-D6F7-4BD9-A682-DC02C64E8D9B}" srcOrd="0" destOrd="0" presId="urn:microsoft.com/office/officeart/2005/8/layout/hProcess6"/>
    <dgm:cxn modelId="{10732787-946D-4F6B-95BF-49BBA1CD81D7}" type="presParOf" srcId="{77DE4915-AA8F-4DB8-8526-F2D80C5FF04C}" destId="{08FF7DDF-5CCC-40C1-9AD8-920B4DD584D5}" srcOrd="1" destOrd="0" presId="urn:microsoft.com/office/officeart/2005/8/layout/hProcess6"/>
    <dgm:cxn modelId="{167695DF-59E6-4F12-80E6-AF28EE9E08A9}" type="presParOf" srcId="{77DE4915-AA8F-4DB8-8526-F2D80C5FF04C}" destId="{0C0414F1-F679-4D98-8CF7-E81E552925B5}" srcOrd="2" destOrd="0" presId="urn:microsoft.com/office/officeart/2005/8/layout/hProcess6"/>
    <dgm:cxn modelId="{53DA9E12-D529-47B1-BB2E-1AF635BC13D0}" type="presParOf" srcId="{77DE4915-AA8F-4DB8-8526-F2D80C5FF04C}" destId="{9C4F2038-6298-41A7-B03A-5387A65F6F34}" srcOrd="3" destOrd="0" presId="urn:microsoft.com/office/officeart/2005/8/layout/hProcess6"/>
    <dgm:cxn modelId="{03B4EBF4-A8A9-4BA6-8D3C-956DDD3A91F0}" type="presParOf" srcId="{03D3620C-313A-4608-B07C-76B354ADE7DD}" destId="{44256C6C-0EBA-4938-9F44-E8F5505E02C4}" srcOrd="1" destOrd="0" presId="urn:microsoft.com/office/officeart/2005/8/layout/hProcess6"/>
    <dgm:cxn modelId="{C454BA8F-28FA-4806-BCDD-2D3F0DD23234}" type="presParOf" srcId="{03D3620C-313A-4608-B07C-76B354ADE7DD}" destId="{9E9B7923-DB3A-491C-9494-E3AF4E68BB72}" srcOrd="2" destOrd="0" presId="urn:microsoft.com/office/officeart/2005/8/layout/hProcess6"/>
    <dgm:cxn modelId="{19C951BD-42C6-417A-83D6-A4D002C4320D}" type="presParOf" srcId="{9E9B7923-DB3A-491C-9494-E3AF4E68BB72}" destId="{00D477FC-28D5-4B9D-BAA8-014005E3AACC}" srcOrd="0" destOrd="0" presId="urn:microsoft.com/office/officeart/2005/8/layout/hProcess6"/>
    <dgm:cxn modelId="{63E4A4B0-657D-492C-9256-C2D2D132512E}" type="presParOf" srcId="{9E9B7923-DB3A-491C-9494-E3AF4E68BB72}" destId="{8950DE0A-B8CE-40E1-95F0-50E72B78967A}" srcOrd="1" destOrd="0" presId="urn:microsoft.com/office/officeart/2005/8/layout/hProcess6"/>
    <dgm:cxn modelId="{4361C7E5-1121-46F3-B809-63B54755C4E9}" type="presParOf" srcId="{9E9B7923-DB3A-491C-9494-E3AF4E68BB72}" destId="{9B69E8E0-A577-447D-B58B-A04C2883C83D}" srcOrd="2" destOrd="0" presId="urn:microsoft.com/office/officeart/2005/8/layout/hProcess6"/>
    <dgm:cxn modelId="{3359ED81-15E6-4FA4-A6B9-56F99465FEA5}" type="presParOf" srcId="{9E9B7923-DB3A-491C-9494-E3AF4E68BB72}" destId="{16A3355B-259C-4A83-AF65-BA49CE8E2646}" srcOrd="3" destOrd="0" presId="urn:microsoft.com/office/officeart/2005/8/layout/hProcess6"/>
    <dgm:cxn modelId="{C3CB1732-5356-48E1-8BF0-616B44A815D6}" type="presParOf" srcId="{03D3620C-313A-4608-B07C-76B354ADE7DD}" destId="{77DBFDCA-5C52-41AC-B2FC-A8A7B6D842EE}" srcOrd="3" destOrd="0" presId="urn:microsoft.com/office/officeart/2005/8/layout/hProcess6"/>
    <dgm:cxn modelId="{5B17FA38-EC16-4A6A-A7EE-128397191C38}" type="presParOf" srcId="{03D3620C-313A-4608-B07C-76B354ADE7DD}" destId="{159BA301-11AD-4BE9-9B5B-016A2DFDACA0}" srcOrd="4" destOrd="0" presId="urn:microsoft.com/office/officeart/2005/8/layout/hProcess6"/>
    <dgm:cxn modelId="{D4E0FA04-8296-4C6B-AFE7-50604F4D1F65}" type="presParOf" srcId="{159BA301-11AD-4BE9-9B5B-016A2DFDACA0}" destId="{B222E7E6-DA2B-43CC-8090-D056115A5E99}" srcOrd="0" destOrd="0" presId="urn:microsoft.com/office/officeart/2005/8/layout/hProcess6"/>
    <dgm:cxn modelId="{8D1A9740-55FE-4C0D-A008-D5822FEB30DF}" type="presParOf" srcId="{159BA301-11AD-4BE9-9B5B-016A2DFDACA0}" destId="{4E70759A-C681-4EFE-B0D4-508475AA2C25}" srcOrd="1" destOrd="0" presId="urn:microsoft.com/office/officeart/2005/8/layout/hProcess6"/>
    <dgm:cxn modelId="{83C6107A-7251-43FD-AB1E-D58A85E2439A}" type="presParOf" srcId="{159BA301-11AD-4BE9-9B5B-016A2DFDACA0}" destId="{5136907B-DB77-4291-AEA9-2A8A63F82C73}" srcOrd="2" destOrd="0" presId="urn:microsoft.com/office/officeart/2005/8/layout/hProcess6"/>
    <dgm:cxn modelId="{B9DAEDBC-A36E-4816-9261-617626BF2864}" type="presParOf" srcId="{159BA301-11AD-4BE9-9B5B-016A2DFDACA0}" destId="{62601884-D33F-456B-A3F3-6C1F4915B586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FF7DDF-5CCC-40C1-9AD8-920B4DD584D5}">
      <dsp:nvSpPr>
        <dsp:cNvPr id="0" name=""/>
        <dsp:cNvSpPr/>
      </dsp:nvSpPr>
      <dsp:spPr>
        <a:xfrm>
          <a:off x="677052" y="1579960"/>
          <a:ext cx="2687848" cy="2349517"/>
        </a:xfrm>
        <a:prstGeom prst="rightArrow">
          <a:avLst>
            <a:gd name="adj1" fmla="val 70000"/>
            <a:gd name="adj2" fmla="val 50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660" tIns="18415" rIns="36830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900" kern="1200" dirty="0" err="1"/>
            <a:t>ListItem</a:t>
          </a:r>
          <a:r>
            <a:rPr lang="nl-NL" sz="2900" kern="1200" dirty="0"/>
            <a:t> to HTML</a:t>
          </a:r>
        </a:p>
      </dsp:txBody>
      <dsp:txXfrm>
        <a:off x="1349014" y="1932388"/>
        <a:ext cx="1310326" cy="1644661"/>
      </dsp:txXfrm>
    </dsp:sp>
    <dsp:sp modelId="{9C4F2038-6298-41A7-B03A-5387A65F6F34}">
      <dsp:nvSpPr>
        <dsp:cNvPr id="0" name=""/>
        <dsp:cNvSpPr/>
      </dsp:nvSpPr>
      <dsp:spPr>
        <a:xfrm>
          <a:off x="5090" y="2082756"/>
          <a:ext cx="1343924" cy="1343924"/>
        </a:xfrm>
        <a:prstGeom prst="ellipse">
          <a:avLst/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600" kern="1200" dirty="0"/>
            <a:t>SharePoint list item &amp; HTML Template</a:t>
          </a:r>
        </a:p>
      </dsp:txBody>
      <dsp:txXfrm>
        <a:off x="201903" y="2279569"/>
        <a:ext cx="950298" cy="950298"/>
      </dsp:txXfrm>
    </dsp:sp>
    <dsp:sp modelId="{8950DE0A-B8CE-40E1-95F0-50E72B78967A}">
      <dsp:nvSpPr>
        <dsp:cNvPr id="0" name=""/>
        <dsp:cNvSpPr/>
      </dsp:nvSpPr>
      <dsp:spPr>
        <a:xfrm>
          <a:off x="4204853" y="1579960"/>
          <a:ext cx="2687848" cy="2349517"/>
        </a:xfrm>
        <a:prstGeom prst="rightArrow">
          <a:avLst>
            <a:gd name="adj1" fmla="val 70000"/>
            <a:gd name="adj2" fmla="val 50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660" tIns="18415" rIns="36830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900" kern="1200" dirty="0"/>
            <a:t>HTML to PDF</a:t>
          </a:r>
        </a:p>
      </dsp:txBody>
      <dsp:txXfrm>
        <a:off x="4876815" y="1932388"/>
        <a:ext cx="1310326" cy="1644661"/>
      </dsp:txXfrm>
    </dsp:sp>
    <dsp:sp modelId="{16A3355B-259C-4A83-AF65-BA49CE8E2646}">
      <dsp:nvSpPr>
        <dsp:cNvPr id="0" name=""/>
        <dsp:cNvSpPr/>
      </dsp:nvSpPr>
      <dsp:spPr>
        <a:xfrm>
          <a:off x="3532891" y="2082756"/>
          <a:ext cx="1343924" cy="1343924"/>
        </a:xfrm>
        <a:prstGeom prst="ellipse">
          <a:avLst/>
        </a:prstGeom>
        <a:solidFill>
          <a:schemeClr val="accent6">
            <a:shade val="80000"/>
            <a:hueOff val="160640"/>
            <a:satOff val="-6455"/>
            <a:lumOff val="138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600" kern="1200" dirty="0"/>
            <a:t>OneDrive</a:t>
          </a:r>
        </a:p>
      </dsp:txBody>
      <dsp:txXfrm>
        <a:off x="3729704" y="2279569"/>
        <a:ext cx="950298" cy="950298"/>
      </dsp:txXfrm>
    </dsp:sp>
    <dsp:sp modelId="{4E70759A-C681-4EFE-B0D4-508475AA2C25}">
      <dsp:nvSpPr>
        <dsp:cNvPr id="0" name=""/>
        <dsp:cNvSpPr/>
      </dsp:nvSpPr>
      <dsp:spPr>
        <a:xfrm>
          <a:off x="7732654" y="1579960"/>
          <a:ext cx="2687848" cy="2349517"/>
        </a:xfrm>
        <a:prstGeom prst="rightArrow">
          <a:avLst>
            <a:gd name="adj1" fmla="val 70000"/>
            <a:gd name="adj2" fmla="val 50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660" tIns="18415" rIns="36830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900" kern="1200" dirty="0"/>
            <a:t>PDF</a:t>
          </a:r>
        </a:p>
      </dsp:txBody>
      <dsp:txXfrm>
        <a:off x="8404616" y="1932388"/>
        <a:ext cx="1310326" cy="1644661"/>
      </dsp:txXfrm>
    </dsp:sp>
    <dsp:sp modelId="{62601884-D33F-456B-A3F3-6C1F4915B586}">
      <dsp:nvSpPr>
        <dsp:cNvPr id="0" name=""/>
        <dsp:cNvSpPr/>
      </dsp:nvSpPr>
      <dsp:spPr>
        <a:xfrm>
          <a:off x="7060692" y="2082756"/>
          <a:ext cx="1343924" cy="1343924"/>
        </a:xfrm>
        <a:prstGeom prst="ellipse">
          <a:avLst/>
        </a:prstGeom>
        <a:solidFill>
          <a:schemeClr val="accent6">
            <a:shade val="80000"/>
            <a:hueOff val="321280"/>
            <a:satOff val="-12909"/>
            <a:lumOff val="27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600" kern="1200" dirty="0"/>
            <a:t>SharePoint document </a:t>
          </a:r>
          <a:r>
            <a:rPr lang="nl-NL" sz="1600" kern="1200" dirty="0" err="1"/>
            <a:t>library</a:t>
          </a:r>
          <a:endParaRPr lang="nl-NL" sz="1600" kern="1200" dirty="0"/>
        </a:p>
      </dsp:txBody>
      <dsp:txXfrm>
        <a:off x="7257505" y="2279569"/>
        <a:ext cx="950298" cy="9502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9267" y="1995312"/>
            <a:ext cx="16255604" cy="4244622"/>
          </a:xfrm>
        </p:spPr>
        <p:txBody>
          <a:bodyPr anchor="b"/>
          <a:lstStyle>
            <a:lvl1pPr algn="ctr">
              <a:defRPr sz="10666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9267" y="6403623"/>
            <a:ext cx="16255604" cy="2943577"/>
          </a:xfrm>
        </p:spPr>
        <p:txBody>
          <a:bodyPr/>
          <a:lstStyle>
            <a:lvl1pPr marL="0" indent="0" algn="ctr">
              <a:buNone/>
              <a:defRPr sz="4266"/>
            </a:lvl1pPr>
            <a:lvl2pPr marL="812764" indent="0" algn="ctr">
              <a:buNone/>
              <a:defRPr sz="3555"/>
            </a:lvl2pPr>
            <a:lvl3pPr marL="1625529" indent="0" algn="ctr">
              <a:buNone/>
              <a:defRPr sz="3200"/>
            </a:lvl3pPr>
            <a:lvl4pPr marL="2438293" indent="0" algn="ctr">
              <a:buNone/>
              <a:defRPr sz="2844"/>
            </a:lvl4pPr>
            <a:lvl5pPr marL="3251058" indent="0" algn="ctr">
              <a:buNone/>
              <a:defRPr sz="2844"/>
            </a:lvl5pPr>
            <a:lvl6pPr marL="4063822" indent="0" algn="ctr">
              <a:buNone/>
              <a:defRPr sz="2844"/>
            </a:lvl6pPr>
            <a:lvl7pPr marL="4876587" indent="0" algn="ctr">
              <a:buNone/>
              <a:defRPr sz="2844"/>
            </a:lvl7pPr>
            <a:lvl8pPr marL="5689351" indent="0" algn="ctr">
              <a:buNone/>
              <a:defRPr sz="2844"/>
            </a:lvl8pPr>
            <a:lvl9pPr marL="6502116" indent="0" algn="ctr">
              <a:buNone/>
              <a:defRPr sz="2844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CF828-5537-4DFD-B492-1ED3E101748E}" type="datetimeFigureOut">
              <a:rPr lang="nl-NL" smtClean="0"/>
              <a:t>24-9-2020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1064-A659-438C-9820-4E02BD2F859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53811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CF828-5537-4DFD-B492-1ED3E101748E}" type="datetimeFigureOut">
              <a:rPr lang="nl-NL" smtClean="0"/>
              <a:t>24-9-2020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1064-A659-438C-9820-4E02BD2F859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51953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510555" y="649111"/>
            <a:ext cx="4673486" cy="10332156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90097" y="649111"/>
            <a:ext cx="13749531" cy="10332156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CF828-5537-4DFD-B492-1ED3E101748E}" type="datetimeFigureOut">
              <a:rPr lang="nl-NL" smtClean="0"/>
              <a:t>24-9-2020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1064-A659-438C-9820-4E02BD2F859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80733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CF828-5537-4DFD-B492-1ED3E101748E}" type="datetimeFigureOut">
              <a:rPr lang="nl-NL" smtClean="0"/>
              <a:t>24-9-2020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1064-A659-438C-9820-4E02BD2F859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7622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8808" y="3039535"/>
            <a:ext cx="18693944" cy="5071532"/>
          </a:xfrm>
        </p:spPr>
        <p:txBody>
          <a:bodyPr anchor="b"/>
          <a:lstStyle>
            <a:lvl1pPr>
              <a:defRPr sz="10666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8808" y="8159046"/>
            <a:ext cx="18693944" cy="2666999"/>
          </a:xfrm>
        </p:spPr>
        <p:txBody>
          <a:bodyPr/>
          <a:lstStyle>
            <a:lvl1pPr marL="0" indent="0">
              <a:buNone/>
              <a:defRPr sz="4266">
                <a:solidFill>
                  <a:schemeClr val="tx1">
                    <a:tint val="75000"/>
                  </a:schemeClr>
                </a:solidFill>
              </a:defRPr>
            </a:lvl1pPr>
            <a:lvl2pPr marL="812764" indent="0">
              <a:buNone/>
              <a:defRPr sz="3555">
                <a:solidFill>
                  <a:schemeClr val="tx1">
                    <a:tint val="75000"/>
                  </a:schemeClr>
                </a:solidFill>
              </a:defRPr>
            </a:lvl2pPr>
            <a:lvl3pPr marL="1625529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293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058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3822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587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35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116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CF828-5537-4DFD-B492-1ED3E101748E}" type="datetimeFigureOut">
              <a:rPr lang="nl-NL" smtClean="0"/>
              <a:t>24-9-2020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1064-A659-438C-9820-4E02BD2F859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0969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90097" y="3245556"/>
            <a:ext cx="9211509" cy="7735712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532" y="3245556"/>
            <a:ext cx="9211509" cy="7735712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CF828-5537-4DFD-B492-1ED3E101748E}" type="datetimeFigureOut">
              <a:rPr lang="nl-NL" smtClean="0"/>
              <a:t>24-9-2020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1064-A659-438C-9820-4E02BD2F859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6012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20" y="649112"/>
            <a:ext cx="18693944" cy="2356556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2921" y="2988734"/>
            <a:ext cx="9169175" cy="1464732"/>
          </a:xfrm>
        </p:spPr>
        <p:txBody>
          <a:bodyPr anchor="b"/>
          <a:lstStyle>
            <a:lvl1pPr marL="0" indent="0">
              <a:buNone/>
              <a:defRPr sz="4266" b="1"/>
            </a:lvl1pPr>
            <a:lvl2pPr marL="812764" indent="0">
              <a:buNone/>
              <a:defRPr sz="3555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44" b="1"/>
            </a:lvl4pPr>
            <a:lvl5pPr marL="3251058" indent="0">
              <a:buNone/>
              <a:defRPr sz="2844" b="1"/>
            </a:lvl5pPr>
            <a:lvl6pPr marL="4063822" indent="0">
              <a:buNone/>
              <a:defRPr sz="2844" b="1"/>
            </a:lvl6pPr>
            <a:lvl7pPr marL="4876587" indent="0">
              <a:buNone/>
              <a:defRPr sz="2844" b="1"/>
            </a:lvl7pPr>
            <a:lvl8pPr marL="5689351" indent="0">
              <a:buNone/>
              <a:defRPr sz="2844" b="1"/>
            </a:lvl8pPr>
            <a:lvl9pPr marL="6502116" indent="0">
              <a:buNone/>
              <a:defRPr sz="2844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92921" y="4453467"/>
            <a:ext cx="9169175" cy="6550379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72532" y="2988734"/>
            <a:ext cx="9214332" cy="1464732"/>
          </a:xfrm>
        </p:spPr>
        <p:txBody>
          <a:bodyPr anchor="b"/>
          <a:lstStyle>
            <a:lvl1pPr marL="0" indent="0">
              <a:buNone/>
              <a:defRPr sz="4266" b="1"/>
            </a:lvl1pPr>
            <a:lvl2pPr marL="812764" indent="0">
              <a:buNone/>
              <a:defRPr sz="3555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44" b="1"/>
            </a:lvl4pPr>
            <a:lvl5pPr marL="3251058" indent="0">
              <a:buNone/>
              <a:defRPr sz="2844" b="1"/>
            </a:lvl5pPr>
            <a:lvl6pPr marL="4063822" indent="0">
              <a:buNone/>
              <a:defRPr sz="2844" b="1"/>
            </a:lvl6pPr>
            <a:lvl7pPr marL="4876587" indent="0">
              <a:buNone/>
              <a:defRPr sz="2844" b="1"/>
            </a:lvl7pPr>
            <a:lvl8pPr marL="5689351" indent="0">
              <a:buNone/>
              <a:defRPr sz="2844" b="1"/>
            </a:lvl8pPr>
            <a:lvl9pPr marL="6502116" indent="0">
              <a:buNone/>
              <a:defRPr sz="2844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72532" y="4453467"/>
            <a:ext cx="9214332" cy="6550379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CF828-5537-4DFD-B492-1ED3E101748E}" type="datetimeFigureOut">
              <a:rPr lang="nl-NL" smtClean="0"/>
              <a:t>24-9-2020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1064-A659-438C-9820-4E02BD2F859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61729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CF828-5537-4DFD-B492-1ED3E101748E}" type="datetimeFigureOut">
              <a:rPr lang="nl-NL" smtClean="0"/>
              <a:t>24-9-2020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1064-A659-438C-9820-4E02BD2F859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73703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CF828-5537-4DFD-B492-1ED3E101748E}" type="datetimeFigureOut">
              <a:rPr lang="nl-NL" smtClean="0"/>
              <a:t>24-9-2020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1064-A659-438C-9820-4E02BD2F859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84565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21" y="812800"/>
            <a:ext cx="699047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14332" y="1755423"/>
            <a:ext cx="10972532" cy="8664222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6"/>
            </a:lvl3pPr>
            <a:lvl4pPr>
              <a:defRPr sz="3555"/>
            </a:lvl4pPr>
            <a:lvl5pPr>
              <a:defRPr sz="3555"/>
            </a:lvl5pPr>
            <a:lvl6pPr>
              <a:defRPr sz="3555"/>
            </a:lvl6pPr>
            <a:lvl7pPr>
              <a:defRPr sz="3555"/>
            </a:lvl7pPr>
            <a:lvl8pPr>
              <a:defRPr sz="3555"/>
            </a:lvl8pPr>
            <a:lvl9pPr>
              <a:defRPr sz="3555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92921" y="3657600"/>
            <a:ext cx="699047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764" indent="0">
              <a:buNone/>
              <a:defRPr sz="2489"/>
            </a:lvl2pPr>
            <a:lvl3pPr marL="1625529" indent="0">
              <a:buNone/>
              <a:defRPr sz="2133"/>
            </a:lvl3pPr>
            <a:lvl4pPr marL="2438293" indent="0">
              <a:buNone/>
              <a:defRPr sz="1778"/>
            </a:lvl4pPr>
            <a:lvl5pPr marL="3251058" indent="0">
              <a:buNone/>
              <a:defRPr sz="1778"/>
            </a:lvl5pPr>
            <a:lvl6pPr marL="4063822" indent="0">
              <a:buNone/>
              <a:defRPr sz="1778"/>
            </a:lvl6pPr>
            <a:lvl7pPr marL="4876587" indent="0">
              <a:buNone/>
              <a:defRPr sz="1778"/>
            </a:lvl7pPr>
            <a:lvl8pPr marL="5689351" indent="0">
              <a:buNone/>
              <a:defRPr sz="1778"/>
            </a:lvl8pPr>
            <a:lvl9pPr marL="6502116" indent="0">
              <a:buNone/>
              <a:defRPr sz="1778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CF828-5537-4DFD-B492-1ED3E101748E}" type="datetimeFigureOut">
              <a:rPr lang="nl-NL" smtClean="0"/>
              <a:t>24-9-2020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1064-A659-438C-9820-4E02BD2F859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55492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21" y="812800"/>
            <a:ext cx="699047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14332" y="1755423"/>
            <a:ext cx="10972532" cy="8664222"/>
          </a:xfrm>
        </p:spPr>
        <p:txBody>
          <a:bodyPr anchor="t"/>
          <a:lstStyle>
            <a:lvl1pPr marL="0" indent="0">
              <a:buNone/>
              <a:defRPr sz="5689"/>
            </a:lvl1pPr>
            <a:lvl2pPr marL="812764" indent="0">
              <a:buNone/>
              <a:defRPr sz="4978"/>
            </a:lvl2pPr>
            <a:lvl3pPr marL="1625529" indent="0">
              <a:buNone/>
              <a:defRPr sz="4266"/>
            </a:lvl3pPr>
            <a:lvl4pPr marL="2438293" indent="0">
              <a:buNone/>
              <a:defRPr sz="3555"/>
            </a:lvl4pPr>
            <a:lvl5pPr marL="3251058" indent="0">
              <a:buNone/>
              <a:defRPr sz="3555"/>
            </a:lvl5pPr>
            <a:lvl6pPr marL="4063822" indent="0">
              <a:buNone/>
              <a:defRPr sz="3555"/>
            </a:lvl6pPr>
            <a:lvl7pPr marL="4876587" indent="0">
              <a:buNone/>
              <a:defRPr sz="3555"/>
            </a:lvl7pPr>
            <a:lvl8pPr marL="5689351" indent="0">
              <a:buNone/>
              <a:defRPr sz="3555"/>
            </a:lvl8pPr>
            <a:lvl9pPr marL="6502116" indent="0">
              <a:buNone/>
              <a:defRPr sz="3555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92921" y="3657600"/>
            <a:ext cx="699047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764" indent="0">
              <a:buNone/>
              <a:defRPr sz="2489"/>
            </a:lvl2pPr>
            <a:lvl3pPr marL="1625529" indent="0">
              <a:buNone/>
              <a:defRPr sz="2133"/>
            </a:lvl3pPr>
            <a:lvl4pPr marL="2438293" indent="0">
              <a:buNone/>
              <a:defRPr sz="1778"/>
            </a:lvl4pPr>
            <a:lvl5pPr marL="3251058" indent="0">
              <a:buNone/>
              <a:defRPr sz="1778"/>
            </a:lvl5pPr>
            <a:lvl6pPr marL="4063822" indent="0">
              <a:buNone/>
              <a:defRPr sz="1778"/>
            </a:lvl6pPr>
            <a:lvl7pPr marL="4876587" indent="0">
              <a:buNone/>
              <a:defRPr sz="1778"/>
            </a:lvl7pPr>
            <a:lvl8pPr marL="5689351" indent="0">
              <a:buNone/>
              <a:defRPr sz="1778"/>
            </a:lvl8pPr>
            <a:lvl9pPr marL="6502116" indent="0">
              <a:buNone/>
              <a:defRPr sz="1778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CF828-5537-4DFD-B492-1ED3E101748E}" type="datetimeFigureOut">
              <a:rPr lang="nl-NL" smtClean="0"/>
              <a:t>24-9-2020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1064-A659-438C-9820-4E02BD2F859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77238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90097" y="649112"/>
            <a:ext cx="18693944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0097" y="3245556"/>
            <a:ext cx="18693944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90097" y="11300179"/>
            <a:ext cx="487668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7CF828-5537-4DFD-B492-1ED3E101748E}" type="datetimeFigureOut">
              <a:rPr lang="nl-NL" smtClean="0"/>
              <a:t>24-9-2020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79558" y="11300179"/>
            <a:ext cx="7315022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307360" y="11300179"/>
            <a:ext cx="487668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B1064-A659-438C-9820-4E02BD2F859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88125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625529" rtl="0" eaLnBrk="1" latinLnBrk="0" hangingPunct="1">
        <a:lnSpc>
          <a:spcPct val="90000"/>
        </a:lnSpc>
        <a:spcBef>
          <a:spcPct val="0"/>
        </a:spcBef>
        <a:buNone/>
        <a:defRPr sz="782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6382" indent="-406382" algn="l" defTabSz="1625529" rtl="0" eaLnBrk="1" latinLnBrk="0" hangingPunct="1">
        <a:lnSpc>
          <a:spcPct val="90000"/>
        </a:lnSpc>
        <a:spcBef>
          <a:spcPts val="1778"/>
        </a:spcBef>
        <a:buFont typeface="Arial" panose="020B0604020202020204" pitchFamily="34" charset="0"/>
        <a:buChar char="•"/>
        <a:defRPr sz="4978" kern="1200">
          <a:solidFill>
            <a:schemeClr val="tx1"/>
          </a:solidFill>
          <a:latin typeface="+mn-lt"/>
          <a:ea typeface="+mn-ea"/>
          <a:cs typeface="+mn-cs"/>
        </a:defRPr>
      </a:lvl1pPr>
      <a:lvl2pPr marL="1219147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4266" kern="1200">
          <a:solidFill>
            <a:schemeClr val="tx1"/>
          </a:solidFill>
          <a:latin typeface="+mn-lt"/>
          <a:ea typeface="+mn-ea"/>
          <a:cs typeface="+mn-cs"/>
        </a:defRPr>
      </a:lvl2pPr>
      <a:lvl3pPr marL="2031911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555" kern="1200">
          <a:solidFill>
            <a:schemeClr val="tx1"/>
          </a:solidFill>
          <a:latin typeface="+mn-lt"/>
          <a:ea typeface="+mn-ea"/>
          <a:cs typeface="+mn-cs"/>
        </a:defRPr>
      </a:lvl3pPr>
      <a:lvl4pPr marL="2844676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40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470204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5282969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6095733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498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764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529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293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058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3822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587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351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116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diagramColors" Target="../diagrams/colors1.xml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diagramQuickStyle" Target="../diagrams/quickStyl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diagramLayout" Target="../diagrams/layout1.xml"/><Relationship Id="rId5" Type="http://schemas.openxmlformats.org/officeDocument/2006/relationships/image" Target="../media/image4.png"/><Relationship Id="rId10" Type="http://schemas.openxmlformats.org/officeDocument/2006/relationships/diagramData" Target="../diagrams/data1.xml"/><Relationship Id="rId4" Type="http://schemas.openxmlformats.org/officeDocument/2006/relationships/image" Target="../media/image3.png"/><Relationship Id="rId9" Type="http://schemas.openxmlformats.org/officeDocument/2006/relationships/image" Target="../media/image8.jpeg"/><Relationship Id="rId14" Type="http://schemas.microsoft.com/office/2007/relationships/diagramDrawing" Target="../diagrams/drawin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0" name="Picture 16" descr="Wat is SharePoint?">
            <a:extLst>
              <a:ext uri="{FF2B5EF4-FFF2-40B4-BE49-F238E27FC236}">
                <a16:creationId xmlns:a16="http://schemas.microsoft.com/office/drawing/2014/main" id="{9FF129FE-B106-46FD-B4E0-0BA834EDE4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0" y="3711361"/>
            <a:ext cx="1334596" cy="821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User (computing) - Wikipedia">
            <a:extLst>
              <a:ext uri="{FF2B5EF4-FFF2-40B4-BE49-F238E27FC236}">
                <a16:creationId xmlns:a16="http://schemas.microsoft.com/office/drawing/2014/main" id="{2D6C7EA3-F3D7-4659-9705-0FF9D8FCF4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6583" y="3870105"/>
            <a:ext cx="600863" cy="600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Documents Library Icon | Simply Styled Iconset | dAKirby309">
            <a:extLst>
              <a:ext uri="{FF2B5EF4-FFF2-40B4-BE49-F238E27FC236}">
                <a16:creationId xmlns:a16="http://schemas.microsoft.com/office/drawing/2014/main" id="{7AF76730-587F-4032-81F0-916B211F49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285" y="1830363"/>
            <a:ext cx="812840" cy="812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kstvak 21">
            <a:extLst>
              <a:ext uri="{FF2B5EF4-FFF2-40B4-BE49-F238E27FC236}">
                <a16:creationId xmlns:a16="http://schemas.microsoft.com/office/drawing/2014/main" id="{C5619979-B327-4885-95BF-3E57239C98ED}"/>
              </a:ext>
            </a:extLst>
          </p:cNvPr>
          <p:cNvSpPr txBox="1"/>
          <p:nvPr/>
        </p:nvSpPr>
        <p:spPr>
          <a:xfrm>
            <a:off x="38251" y="4539866"/>
            <a:ext cx="14228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err="1"/>
              <a:t>Sharepoint</a:t>
            </a:r>
            <a:r>
              <a:rPr lang="nl-NL" sz="1200" dirty="0"/>
              <a:t> list item</a:t>
            </a:r>
          </a:p>
        </p:txBody>
      </p:sp>
      <p:grpSp>
        <p:nvGrpSpPr>
          <p:cNvPr id="20" name="Groep 19">
            <a:extLst>
              <a:ext uri="{FF2B5EF4-FFF2-40B4-BE49-F238E27FC236}">
                <a16:creationId xmlns:a16="http://schemas.microsoft.com/office/drawing/2014/main" id="{624B8AE2-B3BD-4EFC-929E-FB4C1B4F5DE0}"/>
              </a:ext>
            </a:extLst>
          </p:cNvPr>
          <p:cNvGrpSpPr/>
          <p:nvPr/>
        </p:nvGrpSpPr>
        <p:grpSpPr>
          <a:xfrm>
            <a:off x="8831454" y="7891882"/>
            <a:ext cx="1268029" cy="1204269"/>
            <a:chOff x="8905624" y="5273348"/>
            <a:chExt cx="1268029" cy="1204269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9A546B56-62F0-4E99-A064-488BA215097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028523" y="5273348"/>
              <a:ext cx="791229" cy="791229"/>
            </a:xfrm>
            <a:prstGeom prst="rect">
              <a:avLst/>
            </a:prstGeom>
          </p:spPr>
        </p:pic>
        <p:sp>
          <p:nvSpPr>
            <p:cNvPr id="23" name="Tekstvak 22">
              <a:extLst>
                <a:ext uri="{FF2B5EF4-FFF2-40B4-BE49-F238E27FC236}">
                  <a16:creationId xmlns:a16="http://schemas.microsoft.com/office/drawing/2014/main" id="{2DDB8FF9-2951-4733-8140-F3F3B5B1B375}"/>
                </a:ext>
              </a:extLst>
            </p:cNvPr>
            <p:cNvSpPr txBox="1"/>
            <p:nvPr/>
          </p:nvSpPr>
          <p:spPr>
            <a:xfrm>
              <a:off x="8905624" y="6015952"/>
              <a:ext cx="12680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dirty="0"/>
                <a:t>BLOB storage</a:t>
              </a:r>
            </a:p>
            <a:p>
              <a:r>
                <a:rPr lang="nl-NL" sz="1200" dirty="0"/>
                <a:t>/output</a:t>
              </a:r>
            </a:p>
          </p:txBody>
        </p:sp>
      </p:grpSp>
      <p:pic>
        <p:nvPicPr>
          <p:cNvPr id="9" name="Graphic 8" descr="asdfwef">
            <a:extLst>
              <a:ext uri="{FF2B5EF4-FFF2-40B4-BE49-F238E27FC236}">
                <a16:creationId xmlns:a16="http://schemas.microsoft.com/office/drawing/2014/main" id="{D04C1D0D-5E77-44D2-990E-9B7007FC1C5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63313" y="7817428"/>
            <a:ext cx="910592" cy="910592"/>
          </a:xfrm>
          <a:prstGeom prst="rect">
            <a:avLst/>
          </a:prstGeom>
        </p:spPr>
      </p:pic>
      <p:sp>
        <p:nvSpPr>
          <p:cNvPr id="24" name="Tekstvak 23">
            <a:extLst>
              <a:ext uri="{FF2B5EF4-FFF2-40B4-BE49-F238E27FC236}">
                <a16:creationId xmlns:a16="http://schemas.microsoft.com/office/drawing/2014/main" id="{56F9B137-C933-4412-AC82-4828E3A977CD}"/>
              </a:ext>
            </a:extLst>
          </p:cNvPr>
          <p:cNvSpPr txBox="1"/>
          <p:nvPr/>
        </p:nvSpPr>
        <p:spPr>
          <a:xfrm>
            <a:off x="7410485" y="8692625"/>
            <a:ext cx="910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err="1"/>
              <a:t>Azure</a:t>
            </a:r>
            <a:r>
              <a:rPr lang="nl-NL" sz="1200" dirty="0"/>
              <a:t> </a:t>
            </a:r>
            <a:r>
              <a:rPr lang="nl-NL" sz="1200" dirty="0" err="1"/>
              <a:t>function</a:t>
            </a:r>
            <a:endParaRPr lang="nl-NL" sz="1200" dirty="0"/>
          </a:p>
        </p:txBody>
      </p:sp>
      <p:pic>
        <p:nvPicPr>
          <p:cNvPr id="1036" name="Picture 12" descr="OneDrive on the Mac App Store">
            <a:extLst>
              <a:ext uri="{FF2B5EF4-FFF2-40B4-BE49-F238E27FC236}">
                <a16:creationId xmlns:a16="http://schemas.microsoft.com/office/drawing/2014/main" id="{69056A05-068A-44F8-AB54-FB6252B2A3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0078" y="3425829"/>
            <a:ext cx="1261534" cy="1261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kstvak 29">
            <a:extLst>
              <a:ext uri="{FF2B5EF4-FFF2-40B4-BE49-F238E27FC236}">
                <a16:creationId xmlns:a16="http://schemas.microsoft.com/office/drawing/2014/main" id="{0CB36D55-7441-4F5E-9FA2-F93744EA855D}"/>
              </a:ext>
            </a:extLst>
          </p:cNvPr>
          <p:cNvSpPr txBox="1"/>
          <p:nvPr/>
        </p:nvSpPr>
        <p:spPr>
          <a:xfrm>
            <a:off x="4167040" y="4539866"/>
            <a:ext cx="8106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err="1"/>
              <a:t>Onedrive</a:t>
            </a:r>
            <a:endParaRPr lang="nl-NL" sz="1200" dirty="0"/>
          </a:p>
        </p:txBody>
      </p:sp>
      <p:sp>
        <p:nvSpPr>
          <p:cNvPr id="32" name="Tekstvak 31">
            <a:extLst>
              <a:ext uri="{FF2B5EF4-FFF2-40B4-BE49-F238E27FC236}">
                <a16:creationId xmlns:a16="http://schemas.microsoft.com/office/drawing/2014/main" id="{7633F1C5-22F7-4CD1-8177-50CDDBEA849F}"/>
              </a:ext>
            </a:extLst>
          </p:cNvPr>
          <p:cNvSpPr txBox="1"/>
          <p:nvPr/>
        </p:nvSpPr>
        <p:spPr>
          <a:xfrm>
            <a:off x="6858842" y="4470968"/>
            <a:ext cx="801703" cy="264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PDF</a:t>
            </a:r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E8B19C35-09D8-4FC7-AF9C-56F07838D5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64627" y="7791391"/>
            <a:ext cx="791229" cy="791229"/>
          </a:xfrm>
          <a:prstGeom prst="rect">
            <a:avLst/>
          </a:prstGeom>
        </p:spPr>
      </p:pic>
      <p:sp>
        <p:nvSpPr>
          <p:cNvPr id="39" name="Tekstvak 38">
            <a:extLst>
              <a:ext uri="{FF2B5EF4-FFF2-40B4-BE49-F238E27FC236}">
                <a16:creationId xmlns:a16="http://schemas.microsoft.com/office/drawing/2014/main" id="{5EF3E748-177B-450A-A121-50414DD14D89}"/>
              </a:ext>
            </a:extLst>
          </p:cNvPr>
          <p:cNvSpPr txBox="1"/>
          <p:nvPr/>
        </p:nvSpPr>
        <p:spPr>
          <a:xfrm>
            <a:off x="5641728" y="8533995"/>
            <a:ext cx="1268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BLOB storage</a:t>
            </a:r>
          </a:p>
          <a:p>
            <a:r>
              <a:rPr lang="nl-NL" sz="1200" dirty="0"/>
              <a:t>/input</a:t>
            </a:r>
          </a:p>
        </p:txBody>
      </p:sp>
      <p:sp>
        <p:nvSpPr>
          <p:cNvPr id="43" name="Tekstvak 42">
            <a:extLst>
              <a:ext uri="{FF2B5EF4-FFF2-40B4-BE49-F238E27FC236}">
                <a16:creationId xmlns:a16="http://schemas.microsoft.com/office/drawing/2014/main" id="{EC50C905-A15F-42E2-BD9D-9D05AB077EA7}"/>
              </a:ext>
            </a:extLst>
          </p:cNvPr>
          <p:cNvSpPr txBox="1"/>
          <p:nvPr/>
        </p:nvSpPr>
        <p:spPr>
          <a:xfrm>
            <a:off x="2088258" y="2606139"/>
            <a:ext cx="14228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HTML template file</a:t>
            </a:r>
          </a:p>
        </p:txBody>
      </p:sp>
      <p:sp>
        <p:nvSpPr>
          <p:cNvPr id="25" name="Pijl: rechts 24">
            <a:extLst>
              <a:ext uri="{FF2B5EF4-FFF2-40B4-BE49-F238E27FC236}">
                <a16:creationId xmlns:a16="http://schemas.microsoft.com/office/drawing/2014/main" id="{169C2478-9579-4E9C-AC06-84533CFA35BF}"/>
              </a:ext>
            </a:extLst>
          </p:cNvPr>
          <p:cNvSpPr/>
          <p:nvPr/>
        </p:nvSpPr>
        <p:spPr>
          <a:xfrm>
            <a:off x="1461145" y="3962400"/>
            <a:ext cx="2342515" cy="2769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6" name="Pijl: omlaag 25">
            <a:extLst>
              <a:ext uri="{FF2B5EF4-FFF2-40B4-BE49-F238E27FC236}">
                <a16:creationId xmlns:a16="http://schemas.microsoft.com/office/drawing/2014/main" id="{5D20C497-A001-4EDD-8C35-DE11A2D6CE96}"/>
              </a:ext>
            </a:extLst>
          </p:cNvPr>
          <p:cNvSpPr/>
          <p:nvPr/>
        </p:nvSpPr>
        <p:spPr>
          <a:xfrm>
            <a:off x="2632402" y="2959100"/>
            <a:ext cx="216517" cy="10033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aphicFrame>
        <p:nvGraphicFramePr>
          <p:cNvPr id="27" name="Diagram 26">
            <a:extLst>
              <a:ext uri="{FF2B5EF4-FFF2-40B4-BE49-F238E27FC236}">
                <a16:creationId xmlns:a16="http://schemas.microsoft.com/office/drawing/2014/main" id="{0312DFAE-8EC2-4384-ABA7-F29E0D4457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72848676"/>
              </p:ext>
            </p:extLst>
          </p:nvPr>
        </p:nvGraphicFramePr>
        <p:xfrm>
          <a:off x="9201357" y="586562"/>
          <a:ext cx="10425593" cy="55094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</p:spTree>
    <p:extLst>
      <p:ext uri="{BB962C8B-B14F-4D97-AF65-F5344CB8AC3E}">
        <p14:creationId xmlns:p14="http://schemas.microsoft.com/office/powerpoint/2010/main" val="3479635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8" descr="Aquaforest Connector for Microsoft Flow (Power Automate)">
            <a:extLst>
              <a:ext uri="{FF2B5EF4-FFF2-40B4-BE49-F238E27FC236}">
                <a16:creationId xmlns:a16="http://schemas.microsoft.com/office/drawing/2014/main" id="{FE044922-CD20-4C32-B8D1-4843F8123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5775" y="1521448"/>
            <a:ext cx="4981575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4" descr="Microsoft Azure training, opleiding en examens regio Eindhoven Utrecht">
            <a:extLst>
              <a:ext uri="{FF2B5EF4-FFF2-40B4-BE49-F238E27FC236}">
                <a16:creationId xmlns:a16="http://schemas.microsoft.com/office/drawing/2014/main" id="{64AAA342-6CEB-43C5-9DE6-2B1131E66E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753" y="2976868"/>
            <a:ext cx="3084228" cy="2061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2833256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th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th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363</TotalTime>
  <Words>35</Words>
  <Application>Microsoft Office PowerPoint</Application>
  <PresentationFormat>Aangepast</PresentationFormat>
  <Paragraphs>15</Paragraphs>
  <Slides>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Kantoorthema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Jurjan Brust</dc:creator>
  <cp:lastModifiedBy>Jurjan Brust</cp:lastModifiedBy>
  <cp:revision>8</cp:revision>
  <dcterms:created xsi:type="dcterms:W3CDTF">2020-09-24T11:02:58Z</dcterms:created>
  <dcterms:modified xsi:type="dcterms:W3CDTF">2020-09-24T17:06:47Z</dcterms:modified>
</cp:coreProperties>
</file>