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2800" noProof="0" dirty="0"/>
            <a:t>Nome do Projeto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2800" noProof="0" dirty="0"/>
            <a:t>Organização</a:t>
          </a:r>
          <a:r>
            <a:rPr lang="pt-BR" sz="2800" baseline="0" noProof="0" dirty="0"/>
            <a:t> de estudo</a:t>
          </a:r>
          <a:endParaRPr lang="pt-BR" sz="2800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2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2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1" presStyleCnt="2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1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898D629F-DA37-435F-A0B2-0617605D711A}" type="presParOf" srcId="{8994D886-A75F-411A-A9D7-D31991FF12BD}" destId="{2EC2FDE3-8908-45C7-A3FD-EB370213FE69}" srcOrd="2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Linguagem Natural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Aplicação de Algoritmos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b="0" i="0" u="none" dirty="0"/>
            <a:t>Análise de sentimentos</a:t>
          </a:r>
          <a:endParaRPr lang="pt-BR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382947" y="133425"/>
          <a:ext cx="3064229" cy="30642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755062" y="3107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Nome do Projeto</a:t>
          </a:r>
        </a:p>
      </dsp:txBody>
      <dsp:txXfrm>
        <a:off x="755062" y="3107779"/>
        <a:ext cx="4320000" cy="720000"/>
      </dsp:txXfrm>
    </dsp:sp>
    <dsp:sp modelId="{6DB1FE51-13D0-4A38-AD6E-48D4371A1AF3}">
      <dsp:nvSpPr>
        <dsp:cNvPr id="0" name=""/>
        <dsp:cNvSpPr/>
      </dsp:nvSpPr>
      <dsp:spPr>
        <a:xfrm>
          <a:off x="6458947" y="133425"/>
          <a:ext cx="3064229" cy="30642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831062" y="3107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Organização</a:t>
          </a:r>
          <a:r>
            <a:rPr lang="pt-BR" sz="2800" kern="1200" baseline="0" noProof="0" dirty="0"/>
            <a:t> de estudo</a:t>
          </a:r>
          <a:endParaRPr lang="pt-BR" sz="2800" kern="1200" noProof="0" dirty="0"/>
        </a:p>
      </dsp:txBody>
      <dsp:txXfrm>
        <a:off x="5831062" y="310777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Linguagem Natural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Aplicação de Algoritmos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b="0" i="0" u="none" kern="1200" dirty="0"/>
            <a:t>Análise de sentimentos</a:t>
          </a:r>
          <a:endParaRPr lang="pt-BR" sz="35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Lista de Rót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21/11/2024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21/11/2024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73784-6025-4D13-8B50-6BF17C327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B796735-3156-C14F-360C-9A61347508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2E13BF0-B9D3-7696-2E75-7610E33CA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E6C5C0E-2106-FADC-9614-63DF398B52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45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21/11/2024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21/11/2024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21/11/2024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21/11/2024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21/11/2024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21/11/2024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21/11/2024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21/11/2024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21/11/2024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21/11/2024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21/11/2024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21/11/2024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4431624"/>
            <a:ext cx="10993549" cy="1254858"/>
          </a:xfrm>
        </p:spPr>
        <p:txBody>
          <a:bodyPr rtlCol="0">
            <a:noAutofit/>
          </a:bodyPr>
          <a:lstStyle/>
          <a:p>
            <a:pPr algn="r" rtl="0"/>
            <a:r>
              <a:rPr lang="pt-BR" sz="4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ANÁLISE DE REVIEWS DE PRODUTOS DA AMAZON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5686492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Amarildo Junior, Bruna Rocha e Gustavo Albertini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r>
              <a:rPr lang="pt-BR" b="1" dirty="0"/>
              <a:t>Introdução</a:t>
            </a: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29257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pic>
        <p:nvPicPr>
          <p:cNvPr id="11" name="Espaço Reservado para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EEE9E9-CCBF-D625-01DE-42DF617991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O que incomoda?</a:t>
            </a:r>
          </a:p>
          <a:p>
            <a:r>
              <a:rPr lang="pt-BR" dirty="0"/>
              <a:t>O que pode ser melhorado?</a:t>
            </a:r>
          </a:p>
          <a:p>
            <a:r>
              <a:rPr lang="pt-BR" dirty="0"/>
              <a:t>Qual é o GAP? </a:t>
            </a:r>
          </a:p>
          <a:p>
            <a:r>
              <a:rPr lang="pt-BR" dirty="0"/>
              <a:t>Há um padrão que pode ser observado? </a:t>
            </a:r>
          </a:p>
          <a:p>
            <a:r>
              <a:rPr lang="pt-BR" dirty="0"/>
              <a:t>Há uma afirmação que pode ser contestada?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Proposta analítica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11506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Resultados Esperados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4316361"/>
            <a:ext cx="3081576" cy="181774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O nosso objetivo é revelar que...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E3580D-E333-4787-DFD3-77CCACD25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64887D9E-FBCA-513E-8372-7458D152C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92C15ED6-BD4D-DCAB-900C-7BD24DBBB8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24878492-0113-C1AF-7263-EECB74A58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533AD3C-27FF-9BCA-2A0B-2A3FC3218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13D14DA-E962-15CB-4216-8E07BD13C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42C7941-87D9-282E-9C84-D66467BC0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929BAF31-E214-F617-B39E-948A4525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D6BB1D-B35F-8BA8-3F36-A8573CE0C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4431624"/>
            <a:ext cx="10993549" cy="1254858"/>
          </a:xfrm>
        </p:spPr>
        <p:txBody>
          <a:bodyPr rtlCol="0">
            <a:noAutofit/>
          </a:bodyPr>
          <a:lstStyle/>
          <a:p>
            <a:pPr algn="r" rtl="0"/>
            <a:r>
              <a:rPr lang="pt-BR" sz="4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Encerramento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EF3D2-B273-95EB-C661-CE707CDBC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5686492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7CEBFF"/>
                </a:solidFill>
              </a:rPr>
              <a:t>ObrigadO!!!</a:t>
            </a:r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723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{1122A989-CF97-40A1-8D7A-65541D523CB3}tf56390039_win32</Template>
  <TotalTime>22</TotalTime>
  <Words>82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Personalizado</vt:lpstr>
      <vt:lpstr>ANÁLISE DE REVIEWS DE PRODUTOS DA AMAZON</vt:lpstr>
      <vt:lpstr>Introdução</vt:lpstr>
      <vt:lpstr>Problema</vt:lpstr>
      <vt:lpstr>Proposta analítica</vt:lpstr>
      <vt:lpstr>Resultados Esperados</vt:lpstr>
      <vt:lpstr>Encerramento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Bruna Mendes Rocha</dc:creator>
  <cp:lastModifiedBy>Bruna Mendes Rocha</cp:lastModifiedBy>
  <cp:revision>2</cp:revision>
  <dcterms:created xsi:type="dcterms:W3CDTF">2024-11-21T21:50:02Z</dcterms:created>
  <dcterms:modified xsi:type="dcterms:W3CDTF">2024-11-21T22:12:12Z</dcterms:modified>
</cp:coreProperties>
</file>