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4" r:id="rId4"/>
    <p:sldId id="265" r:id="rId5"/>
    <p:sldId id="258" r:id="rId6"/>
    <p:sldId id="260" r:id="rId7"/>
    <p:sldId id="269" r:id="rId8"/>
    <p:sldId id="270" r:id="rId9"/>
    <p:sldId id="259" r:id="rId10"/>
    <p:sldId id="266" r:id="rId11"/>
    <p:sldId id="268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522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9DCDD-BE9A-4558-9DA7-15DF773A4D6B}" type="datetimeFigureOut">
              <a:rPr lang="en-US" smtClean="0"/>
              <a:pPr/>
              <a:t>5/21/2010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F153C-3539-4576-BF95-AAFD3A0ABB5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Info box needs</a:t>
            </a:r>
            <a:r>
              <a:rPr lang="en-GB" baseline="0" dirty="0" smtClean="0"/>
              <a:t> aligning, move to right so lines up.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F153C-3539-4576-BF95-AAFD3A0ABB5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add post-it to right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F153C-3539-4576-BF95-AAFD3A0ABB5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My account</a:t>
            </a:r>
            <a:r>
              <a:rPr lang="en-GB" baseline="0" dirty="0" smtClean="0"/>
              <a:t> page once logged in </a:t>
            </a:r>
            <a:r>
              <a:rPr lang="en-GB" baseline="0" dirty="0" smtClean="0"/>
              <a:t>via forgotten </a:t>
            </a:r>
            <a:r>
              <a:rPr lang="en-GB" baseline="0" smtClean="0"/>
              <a:t>password email link– </a:t>
            </a:r>
            <a:r>
              <a:rPr lang="en-GB" baseline="0" dirty="0" smtClean="0"/>
              <a:t>add post-it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F153C-3539-4576-BF95-AAFD3A0ABB5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Change to ‘making learning a habit’ in post-it, increase and move bottom right (by time</a:t>
            </a:r>
            <a:r>
              <a:rPr lang="en-GB" baseline="0" dirty="0" smtClean="0"/>
              <a:t> zone)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F153C-3539-4576-BF95-AAFD3A0ABB5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Shift down so bottom </a:t>
            </a:r>
            <a:r>
              <a:rPr lang="en-GB" dirty="0" smtClean="0"/>
              <a:t>right by log-in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F153C-3539-4576-BF95-AAFD3A0ABB5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add post-it with new caption supplied in word doc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F153C-3539-4576-BF95-AAFD3A0ABB5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Log-in to change password </a:t>
            </a:r>
            <a:r>
              <a:rPr lang="en-GB" dirty="0" smtClean="0"/>
              <a:t>page from an email link </a:t>
            </a:r>
            <a:r>
              <a:rPr lang="en-GB" dirty="0" smtClean="0"/>
              <a:t>needs CW colours/post-it.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F153C-3539-4576-BF95-AAFD3A0ABB5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Change</a:t>
            </a:r>
            <a:r>
              <a:rPr lang="en-GB" baseline="0" dirty="0" smtClean="0"/>
              <a:t> to CW colours/ add post-it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F153C-3539-4576-BF95-AAFD3A0ABB5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Change</a:t>
            </a:r>
            <a:r>
              <a:rPr lang="en-GB" baseline="0" dirty="0" smtClean="0"/>
              <a:t> to CW colours/ add post-it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F153C-3539-4576-BF95-AAFD3A0ABB5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Password reset confirmation</a:t>
            </a:r>
            <a:r>
              <a:rPr lang="en-GB" baseline="0" dirty="0" smtClean="0"/>
              <a:t> page </a:t>
            </a:r>
            <a:r>
              <a:rPr lang="en-GB" dirty="0" smtClean="0"/>
              <a:t>– add</a:t>
            </a:r>
            <a:r>
              <a:rPr lang="en-GB" baseline="0" dirty="0" smtClean="0"/>
              <a:t> </a:t>
            </a:r>
            <a:r>
              <a:rPr lang="en-GB" baseline="0" dirty="0" smtClean="0"/>
              <a:t>post-it to right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F153C-3539-4576-BF95-AAFD3A0ABB5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Editing your</a:t>
            </a:r>
            <a:r>
              <a:rPr lang="en-GB" baseline="0" dirty="0" smtClean="0"/>
              <a:t> </a:t>
            </a:r>
            <a:r>
              <a:rPr lang="en-GB" dirty="0" smtClean="0"/>
              <a:t>habit</a:t>
            </a:r>
            <a:r>
              <a:rPr lang="en-GB" baseline="0" dirty="0" smtClean="0"/>
              <a:t> page – add </a:t>
            </a:r>
            <a:r>
              <a:rPr lang="en-GB" baseline="0" dirty="0" smtClean="0"/>
              <a:t>post-it to right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F153C-3539-4576-BF95-AAFD3A0ABB5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46F0-90A1-4B93-8CC1-26CB2F66A235}" type="datetimeFigureOut">
              <a:rPr lang="en-US" smtClean="0"/>
              <a:pPr/>
              <a:t>5/21/2010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06353-8B73-4744-9E48-47365739E2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46F0-90A1-4B93-8CC1-26CB2F66A235}" type="datetimeFigureOut">
              <a:rPr lang="en-US" smtClean="0"/>
              <a:pPr/>
              <a:t>5/21/2010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06353-8B73-4744-9E48-47365739E2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46F0-90A1-4B93-8CC1-26CB2F66A235}" type="datetimeFigureOut">
              <a:rPr lang="en-US" smtClean="0"/>
              <a:pPr/>
              <a:t>5/21/2010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06353-8B73-4744-9E48-47365739E2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46F0-90A1-4B93-8CC1-26CB2F66A235}" type="datetimeFigureOut">
              <a:rPr lang="en-US" smtClean="0"/>
              <a:pPr/>
              <a:t>5/21/2010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06353-8B73-4744-9E48-47365739E2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46F0-90A1-4B93-8CC1-26CB2F66A235}" type="datetimeFigureOut">
              <a:rPr lang="en-US" smtClean="0"/>
              <a:pPr/>
              <a:t>5/21/2010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06353-8B73-4744-9E48-47365739E2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46F0-90A1-4B93-8CC1-26CB2F66A235}" type="datetimeFigureOut">
              <a:rPr lang="en-US" smtClean="0"/>
              <a:pPr/>
              <a:t>5/21/2010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06353-8B73-4744-9E48-47365739E2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46F0-90A1-4B93-8CC1-26CB2F66A235}" type="datetimeFigureOut">
              <a:rPr lang="en-US" smtClean="0"/>
              <a:pPr/>
              <a:t>5/21/2010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06353-8B73-4744-9E48-47365739E2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46F0-90A1-4B93-8CC1-26CB2F66A235}" type="datetimeFigureOut">
              <a:rPr lang="en-US" smtClean="0"/>
              <a:pPr/>
              <a:t>5/21/2010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06353-8B73-4744-9E48-47365739E2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46F0-90A1-4B93-8CC1-26CB2F66A235}" type="datetimeFigureOut">
              <a:rPr lang="en-US" smtClean="0"/>
              <a:pPr/>
              <a:t>5/21/2010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06353-8B73-4744-9E48-47365739E2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46F0-90A1-4B93-8CC1-26CB2F66A235}" type="datetimeFigureOut">
              <a:rPr lang="en-US" smtClean="0"/>
              <a:pPr/>
              <a:t>5/21/2010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06353-8B73-4744-9E48-47365739E2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46F0-90A1-4B93-8CC1-26CB2F66A235}" type="datetimeFigureOut">
              <a:rPr lang="en-US" smtClean="0"/>
              <a:pPr/>
              <a:t>5/21/2010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06353-8B73-4744-9E48-47365739E2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C46F0-90A1-4B93-8CC1-26CB2F66A235}" type="datetimeFigureOut">
              <a:rPr lang="en-US" smtClean="0"/>
              <a:pPr/>
              <a:t>5/21/2010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06353-8B73-4744-9E48-47365739E2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t="18309" b="4349"/>
          <a:stretch>
            <a:fillRect/>
          </a:stretch>
        </p:blipFill>
        <p:spPr bwMode="auto">
          <a:xfrm>
            <a:off x="199981" y="1643050"/>
            <a:ext cx="8586861" cy="4980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t="15152" b="5927"/>
          <a:stretch>
            <a:fillRect/>
          </a:stretch>
        </p:blipFill>
        <p:spPr bwMode="auto">
          <a:xfrm>
            <a:off x="227075" y="1500174"/>
            <a:ext cx="8488329" cy="502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t="16731" b="5927"/>
          <a:stretch>
            <a:fillRect/>
          </a:stretch>
        </p:blipFill>
        <p:spPr bwMode="auto">
          <a:xfrm>
            <a:off x="199981" y="1571611"/>
            <a:ext cx="8443985" cy="4898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t="16731" b="4349"/>
          <a:stretch>
            <a:fillRect/>
          </a:stretch>
        </p:blipFill>
        <p:spPr bwMode="auto">
          <a:xfrm>
            <a:off x="227075" y="1571611"/>
            <a:ext cx="8559767" cy="5066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t="18309" b="4349"/>
          <a:stretch>
            <a:fillRect/>
          </a:stretch>
        </p:blipFill>
        <p:spPr bwMode="auto">
          <a:xfrm>
            <a:off x="-46330" y="1500173"/>
            <a:ext cx="8547420" cy="4958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t="17161" r="2214" b="3637"/>
          <a:stretch>
            <a:fillRect/>
          </a:stretch>
        </p:blipFill>
        <p:spPr bwMode="auto">
          <a:xfrm>
            <a:off x="373567" y="1643050"/>
            <a:ext cx="7055953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 t="15000" b="5000"/>
          <a:stretch>
            <a:fillRect/>
          </a:stretch>
        </p:blipFill>
        <p:spPr bwMode="auto">
          <a:xfrm>
            <a:off x="166687" y="1071546"/>
            <a:ext cx="8810626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t="18309" b="4349"/>
          <a:stretch>
            <a:fillRect/>
          </a:stretch>
        </p:blipFill>
        <p:spPr bwMode="auto">
          <a:xfrm>
            <a:off x="76826" y="1571611"/>
            <a:ext cx="8710015" cy="505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 t="17500" b="3750"/>
          <a:stretch>
            <a:fillRect/>
          </a:stretch>
        </p:blipFill>
        <p:spPr bwMode="auto">
          <a:xfrm>
            <a:off x="157238" y="1214422"/>
            <a:ext cx="8829524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t="18309" b="4349"/>
          <a:stretch>
            <a:fillRect/>
          </a:stretch>
        </p:blipFill>
        <p:spPr bwMode="auto">
          <a:xfrm>
            <a:off x="133179" y="1357298"/>
            <a:ext cx="8796539" cy="510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124</Words>
  <Application>Microsoft Office PowerPoint</Application>
  <PresentationFormat>On-screen Show (4:3)</PresentationFormat>
  <Paragraphs>22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Your Company Name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Your User Name</dc:creator>
  <cp:lastModifiedBy>Your User Name</cp:lastModifiedBy>
  <cp:revision>14</cp:revision>
  <dcterms:created xsi:type="dcterms:W3CDTF">2010-05-20T08:41:04Z</dcterms:created>
  <dcterms:modified xsi:type="dcterms:W3CDTF">2010-05-21T08:19:13Z</dcterms:modified>
</cp:coreProperties>
</file>