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386D-6A96-4771-8B42-86C125011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F1E25-CB0C-47E8-B708-CF1D9C77C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4BA07-0BE3-41F6-8E77-AA5923EC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271C5-F8B1-47B3-8D4D-7937085C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B2C06-5CA5-43FE-B959-921447C2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383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FC4D-FAEF-4792-B5F7-5EBA912C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C3ADB-F3ED-4921-9349-7765CF7E7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D34D-18D2-4FBD-86EC-66B8AD97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32FC4-E9D0-4D43-B17D-15A1D14F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F522-7E47-4850-8CB2-203CA5FE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02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ECEC4-FF75-4284-AC16-0DB993E23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E6ED9-6195-4D3B-B96D-4940EDA72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8F13-9D69-490C-8134-78633216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A0077-7B44-4FEE-B261-788A478B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920E-3EFB-48E4-B79D-3EBA2320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3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17FB-CCAA-4E24-9DCB-089663A2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1DDD-F3E0-415A-A46F-6AC02BF8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C74B-9FBC-4CC2-8EEE-51CA04BF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7588-A084-49C8-8EB3-C3A6F8B8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2BCC-BE7F-4858-9393-282929A5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27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6F2-2F72-46B7-B537-94CCAC70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BB608-AE9D-4C2E-B695-D58C4CBB8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243DD-0847-4E31-8060-79C0F6A4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AA67-C7D6-4393-92A7-8B1B96EC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7A95-5FC0-4C1E-8304-AD4A1CA1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413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9139-5BC6-46EA-8C85-C2F2A017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9B52-D876-46C4-8805-9F497B391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10974-A9EC-4CAD-8AFE-63633C764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B48E7-79A9-4D37-9FE9-234FF71B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7EC10-7535-4D8B-9C4B-F3437FF5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4DB3-8CAA-46F5-8B3F-0DBA778F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101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B998-2FBC-4392-AE96-E6878759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42D84-1B4A-4B4B-B29B-0AD6F49E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D09F6-02C4-4B4D-934F-E9BFB2D3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45CB7-46C6-4AF6-8C69-F79C023F9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B952F-AE24-44B4-9CCD-C26930FFD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22515-24BC-4A58-81C0-9B1F3D41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081AA-8BFF-4BCB-B591-0FDD57D6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ADBA2-3CDF-4E52-8A12-F071F65A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8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3C35-4A83-4DEE-B529-2470CC83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C2E8F-B991-470B-B941-04DA2C72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93D2-1185-487C-9DA2-0DA49E3D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C8227-5971-48D6-B98A-BD0A283E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315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D6DEA-1323-41D5-B65D-A42BFFFA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309D5-0372-47FD-AE2F-CC3392D3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2F80B-D19F-4BAF-ACC9-C1B42D1C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130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1BE0-4B7A-4845-802D-E72E6DE9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3F79-B459-4410-8A5B-08889AD4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A46FD-268B-43C1-8C88-57D85F9A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9F354-7719-42A6-8B26-A1085F0E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DAB8C-5F61-45C1-B782-A7B79254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741B0-6B12-42A7-B6F1-2A1016C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8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BABC-C000-4E50-9A82-01FC9514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06A1-E69F-4E9E-BB1D-049664AC2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A0748-DC4E-49AC-984A-52A22278B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405B4-B608-4C74-86AD-6DE2F5A9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429D3-AC4B-44C8-B19F-43EDD5D1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8494-B06F-4DF1-9FA7-7832E470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556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F8FA9-6795-467F-BCE0-0AE0AF90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9A64C-8322-467C-9E9F-E7981D3A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AD43-8435-4109-A0E9-EEBFE3E8F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9E7D-2583-4DE2-A5A7-1C01BA68BEF2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A1A5-5930-48EA-BC56-EFD705AA6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0687-1EE5-49AE-9031-F3F10DB25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2BCB-63DF-48BD-9D83-D3A4EE51B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65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59AAD1-C7AE-4F73-8E57-407E89BFE8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7527" y="1443174"/>
            <a:ext cx="2469833" cy="3667305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680AC7D7-0984-4D15-80EC-054484AD0D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80" y="3429000"/>
            <a:ext cx="1120986" cy="1681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F1983-E549-4EBC-A575-A511ADF82396}"/>
              </a:ext>
            </a:extLst>
          </p:cNvPr>
          <p:cNvSpPr txBox="1"/>
          <p:nvPr/>
        </p:nvSpPr>
        <p:spPr>
          <a:xfrm>
            <a:off x="1807527" y="88392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A</a:t>
            </a:r>
            <a:endParaRPr lang="en-N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07A4-8B5E-4656-B292-EE79C596F2CD}"/>
              </a:ext>
            </a:extLst>
          </p:cNvPr>
          <p:cNvSpPr txBox="1"/>
          <p:nvPr/>
        </p:nvSpPr>
        <p:spPr>
          <a:xfrm>
            <a:off x="4475480" y="88391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B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31336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Hageman J, Jurre</dc:creator>
  <cp:lastModifiedBy>Hageman J, Jurre</cp:lastModifiedBy>
  <cp:revision>1</cp:revision>
  <dcterms:created xsi:type="dcterms:W3CDTF">2021-02-15T12:04:51Z</dcterms:created>
  <dcterms:modified xsi:type="dcterms:W3CDTF">2021-02-15T12:06:24Z</dcterms:modified>
</cp:coreProperties>
</file>