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D5C7-403A-4500-80E9-21D83867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FC88-7DFD-455D-B97D-B39450F2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0C0C-DB74-4E5D-BD2B-4BB2333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3CF6-6ABC-45F3-BDB2-F6A302CE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8569-C8D5-40C5-A34A-76DCE83E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5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9A83-EF14-458F-87F0-666873A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E93E5-8E71-463A-9D59-E9D597FA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35EE-E5B6-4C91-9857-235E2D01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0A03-1E3D-49A8-A27A-7E922320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D4D9-4EB9-481D-A782-80D30150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68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52EC4-6A42-407F-98CC-51DFAA04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ED4DF-9D1B-44FE-97DE-225A9F7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EE8C-EC35-483D-811F-14633E2B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9B11-C55E-4D41-9712-12ACAAC1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523F-FB05-451A-A3BC-8B814532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758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126-427E-4818-BFA6-185D9C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955D-1016-46E5-9B85-1FCFDFAD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5390-7C93-4553-97A5-EBC34E4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E10-087B-49BA-8264-6B97DAF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691A-8E9E-44D9-AF5C-094D60C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0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50DC-6F87-4E69-9663-F5661A22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C4CE-14BD-4B4E-8D82-C24C1439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F312-71B2-41F5-A8A9-ED0C7915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45FB-56E4-4E5A-A963-13A2E14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DF1E-EABB-4019-B356-410F333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55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85C-6A0F-40EF-A451-07EAAC9E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766-126D-4061-AFF6-8F8FC7568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1CFC9-41F1-4BAF-922B-3B1DB91D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5CB7-7634-4F18-82CF-9CE61C1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1422-1A2B-4DC0-8994-BDBF78F0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AC1A-48D8-43B7-9E3A-642895DC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3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5AE-74EE-498B-86AB-E05C2B31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8EE1-93A9-475F-9866-E168A1DD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95A4-5EDE-4A7C-8C30-86388279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9D86-2B9E-4DB7-BB2B-5AA7CDD7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A69DB-200B-4252-8612-1D69BBE5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A69FC-A012-489B-AB43-C5C517E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54B09-BB54-491B-A013-7C59684C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1E1F1-26F5-4CE0-AA3F-36A0831F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11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5310-054B-4FBE-919A-2389B0DC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9CC38-D229-4E8B-8C30-7A04DD6E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C2097-C317-4D86-A07E-3135AA3E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9871-C994-496F-BD2B-05B0023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8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C9E9C-1656-4D2C-BD88-5BEE37AF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4F78C-8F8D-4697-B960-9EA76128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48F4-26FC-4D67-A007-1E4EF93A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017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0AC-D44F-491D-8731-BE8977CD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2F4A-9936-4A65-BFEC-6A109146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87A42-1504-465D-BF0C-9607A6FE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BA827-2D45-45CD-BFD7-E4AD1581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D064-B941-4FB2-9511-0288338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AA0E-C287-4C5C-9662-13362324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44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6A0F-0D40-4699-934C-47B4CCE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A26A7-A3A1-4960-B36B-A25900F31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2F39B-4CE4-4BAC-8194-43FB961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FC04-35E5-484E-8681-0EB845F2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D2ED-1DF7-4D2C-84F9-BB3159E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52B7-6219-413F-8CFB-809C75B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8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4A1-EA18-49FF-BB0E-F6EE871C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54A0-E0C6-444D-815F-B6AE452F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080D-903E-4403-B91F-4E80D3EEB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D534-3030-4BAC-BE0F-78D5F34C0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E032-1BA8-42C8-99EC-6E37214D6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32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E8A3E4-8726-4333-BC66-08B0E67B2072}"/>
              </a:ext>
            </a:extLst>
          </p:cNvPr>
          <p:cNvSpPr txBox="1"/>
          <p:nvPr/>
        </p:nvSpPr>
        <p:spPr>
          <a:xfrm>
            <a:off x="451111" y="934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DB0D8-4061-4E99-8462-CAC1A2F3633F}"/>
              </a:ext>
            </a:extLst>
          </p:cNvPr>
          <p:cNvSpPr txBox="1"/>
          <p:nvPr/>
        </p:nvSpPr>
        <p:spPr>
          <a:xfrm>
            <a:off x="5572228" y="934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</a:t>
            </a:r>
            <a:endParaRPr lang="en-NL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51D494-35E0-4B2C-AC50-BD5381A32B7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 r="74302" b="58761"/>
          <a:stretch/>
        </p:blipFill>
        <p:spPr bwMode="auto">
          <a:xfrm>
            <a:off x="930303" y="1352178"/>
            <a:ext cx="3959750" cy="3051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DE9672E-DE6A-46AE-B9AB-6FC5EDAE14A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 r="73919" b="58881"/>
          <a:stretch/>
        </p:blipFill>
        <p:spPr bwMode="auto">
          <a:xfrm>
            <a:off x="6017332" y="1352178"/>
            <a:ext cx="4043527" cy="3051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731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 J, Jurre</dc:creator>
  <cp:lastModifiedBy>Hageman J, Jurre</cp:lastModifiedBy>
  <cp:revision>2</cp:revision>
  <dcterms:created xsi:type="dcterms:W3CDTF">2021-02-15T12:16:11Z</dcterms:created>
  <dcterms:modified xsi:type="dcterms:W3CDTF">2021-02-15T12:40:18Z</dcterms:modified>
</cp:coreProperties>
</file>