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7" r:id="rId13"/>
    <p:sldId id="266" r:id="rId14"/>
    <p:sldId id="268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DA0A2-E032-8F44-932F-D27EFEF437D5}" v="749" dt="2018-09-06T09:51:21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7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geman J, Jurre" userId="0acd7849-4b12-4d61-a6a5-89c12690410a" providerId="ADAL" clId="{A70DA0A2-E032-8F44-932F-D27EFEF437D5}"/>
    <pc:docChg chg="modSld">
      <pc:chgData name="Hageman J, Jurre" userId="0acd7849-4b12-4d61-a6a5-89c12690410a" providerId="ADAL" clId="{A70DA0A2-E032-8F44-932F-D27EFEF437D5}" dt="2018-09-06T09:51:21.813" v="0" actId="6549"/>
      <pc:docMkLst>
        <pc:docMk/>
      </pc:docMkLst>
      <pc:sldChg chg="modSp">
        <pc:chgData name="Hageman J, Jurre" userId="0acd7849-4b12-4d61-a6a5-89c12690410a" providerId="ADAL" clId="{A70DA0A2-E032-8F44-932F-D27EFEF437D5}" dt="2018-09-06T09:51:21.813" v="0" actId="6549"/>
        <pc:sldMkLst>
          <pc:docMk/>
          <pc:sldMk cId="776787584" sldId="260"/>
        </pc:sldMkLst>
        <pc:spChg chg="mod">
          <ac:chgData name="Hageman J, Jurre" userId="0acd7849-4b12-4d61-a6a5-89c12690410a" providerId="ADAL" clId="{A70DA0A2-E032-8F44-932F-D27EFEF437D5}" dt="2018-09-06T09:51:21.813" v="0" actId="6549"/>
          <ac:spMkLst>
            <pc:docMk/>
            <pc:sldMk cId="776787584" sldId="260"/>
            <ac:spMk id="4" creationId="{1088C6C3-0C93-E149-A906-BFDA28944E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8DAD-EC51-E24D-8B53-C2817838B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BDE03-B740-AA49-94C7-90D623425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EEF01-98FE-754D-990B-92F305F5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ABE3-E320-6045-93DD-D3EEF89627B9}" type="datetimeFigureOut">
              <a:rPr lang="nl-NL" smtClean="0"/>
              <a:t>06-09-18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95EA0-2A9B-3F41-A3F1-CE47DE61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63097-DA67-2B44-B4CF-2ECBAC0A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9B0-E0E8-9E4C-8013-D682D84729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887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D6B5-39CF-574E-8B07-1A5288A0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F0441-16F3-9B42-BC66-EA86E7F36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DAF2E-D138-1F47-87F7-F95E74E1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ABE3-E320-6045-93DD-D3EEF89627B9}" type="datetimeFigureOut">
              <a:rPr lang="nl-NL" smtClean="0"/>
              <a:t>06-09-18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B01A8-5F34-6048-8357-8A096197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51308-2C62-9A49-AD56-EC27EE16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9B0-E0E8-9E4C-8013-D682D84729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592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AE35D-5D56-B040-A05C-2B6E5C23E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504A4-FFEE-C94E-9947-66BB94A60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B8162-D74C-004F-98A5-06FC1655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ABE3-E320-6045-93DD-D3EEF89627B9}" type="datetimeFigureOut">
              <a:rPr lang="nl-NL" smtClean="0"/>
              <a:t>06-09-18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174A8-D540-914F-AF5A-85FCEAD8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71A81-2973-3B4F-9125-F317924C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9B0-E0E8-9E4C-8013-D682D84729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739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2E55-829F-9C47-8C44-53F6B8E6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C0C7-F7B9-FB4C-8690-0AC3B250B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0E49-B298-244F-A12D-0D04C4D3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ABE3-E320-6045-93DD-D3EEF89627B9}" type="datetimeFigureOut">
              <a:rPr lang="nl-NL" smtClean="0"/>
              <a:t>06-09-18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78321-C169-904A-8B66-9A44FCC2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83D3C-1E13-6B4A-90BC-D1CC4728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9B0-E0E8-9E4C-8013-D682D84729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97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EA7F-611E-0F4C-99E7-23D92B71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FB932-00EC-9F48-B98E-279EFC41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588EC-CAED-2642-8876-802D7693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ABE3-E320-6045-93DD-D3EEF89627B9}" type="datetimeFigureOut">
              <a:rPr lang="nl-NL" smtClean="0"/>
              <a:t>06-09-18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09298-767B-A645-90AE-9EFDCD33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997A6-3E89-2349-BE68-B61CFEB9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9B0-E0E8-9E4C-8013-D682D84729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645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2231-404A-5241-BD21-2678BF3B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E526-D0EA-5C4F-A895-62D7057D3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AEDAA-7619-5F41-A52B-A2CB97647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73B91-25E1-0847-8008-EE9884D1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ABE3-E320-6045-93DD-D3EEF89627B9}" type="datetimeFigureOut">
              <a:rPr lang="nl-NL" smtClean="0"/>
              <a:t>06-09-18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BA202-AC5C-F64F-A234-C674BECD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C7119-59B7-2B4D-A733-2D99F660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9B0-E0E8-9E4C-8013-D682D84729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782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5C8F-3BAB-514B-A064-771C27D3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0F1BB-FAB2-CC4A-BB91-71C69D456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13774-1B81-5D4E-972B-0E63E0FBB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27489-DBDD-B54B-9D9E-4454F8EEA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84AE3-395E-0849-86D3-C93012D36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7A643-5E18-B143-B473-E09FA4A2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ABE3-E320-6045-93DD-D3EEF89627B9}" type="datetimeFigureOut">
              <a:rPr lang="nl-NL" smtClean="0"/>
              <a:t>06-09-18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F3F63-3C6A-8843-A154-877D0D46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D73BF-5635-EE40-90EB-3AFD2727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9B0-E0E8-9E4C-8013-D682D84729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522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F59E-7927-054E-805E-7EE97580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51EFD-D088-8C47-BBB7-3E9E127E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ABE3-E320-6045-93DD-D3EEF89627B9}" type="datetimeFigureOut">
              <a:rPr lang="nl-NL" smtClean="0"/>
              <a:t>06-09-18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DB55C-3B4D-F241-BB2E-A89B1560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52557-BB48-6247-8352-C8FFA4ED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9B0-E0E8-9E4C-8013-D682D84729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254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19B41-2C7B-E94A-86EE-D7EBEF34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ABE3-E320-6045-93DD-D3EEF89627B9}" type="datetimeFigureOut">
              <a:rPr lang="nl-NL" smtClean="0"/>
              <a:t>06-09-18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8F85B-F39D-EA48-8CB3-4651592D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71ECA-F61D-1049-8328-DB421C2C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9B0-E0E8-9E4C-8013-D682D84729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212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39A4-BC00-D746-9635-2C77B3FF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A937-F5B8-E748-A2A4-0022B4DB5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C48C-9804-D44F-B5A5-3BBD78A7A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8514F-A143-3B4E-8CAA-D4B52AAE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ABE3-E320-6045-93DD-D3EEF89627B9}" type="datetimeFigureOut">
              <a:rPr lang="nl-NL" smtClean="0"/>
              <a:t>06-09-18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85D90-1091-BC40-B364-98095A3F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36BD3-7012-244C-A1DD-FEBCAD8F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9B0-E0E8-9E4C-8013-D682D84729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028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F2C0-3F9F-354A-881D-B3E5270F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27360-6089-C444-8378-082A666DF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A848F-D19E-204F-8B0B-03213BE99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C1A80-704F-6748-B3E5-04E3FCAB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ABE3-E320-6045-93DD-D3EEF89627B9}" type="datetimeFigureOut">
              <a:rPr lang="nl-NL" smtClean="0"/>
              <a:t>06-09-18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0773E-EE6B-8D47-9AAC-47CE0C4C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D3045-7BFC-D24A-8853-C4D750FB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9B0-E0E8-9E4C-8013-D682D84729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927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E4123-5568-7849-8BAA-FF00E1F0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04D3C-A2E2-934E-9251-28DD0FBE1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49FB-67E8-4E4C-8F13-D28285702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2ABE3-E320-6045-93DD-D3EEF89627B9}" type="datetimeFigureOut">
              <a:rPr lang="nl-NL" smtClean="0"/>
              <a:t>06-09-18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BC99B-D8CF-7944-9C27-77E3497C9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BAF0F-3DFF-C146-A0F6-CAF392A9D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F89B0-E0E8-9E4C-8013-D682D84729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332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5467" y="2433638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/>
                </a:solidFill>
              </a:rPr>
              <a:t>Informatica 1</a:t>
            </a:r>
          </a:p>
        </p:txBody>
      </p:sp>
    </p:spTree>
    <p:extLst>
      <p:ext uri="{BB962C8B-B14F-4D97-AF65-F5344CB8AC3E}">
        <p14:creationId xmlns:p14="http://schemas.microsoft.com/office/powerpoint/2010/main" val="3411078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/>
                </a:solidFill>
              </a:rPr>
              <a:t>Wat is informatica?</a:t>
            </a:r>
          </a:p>
        </p:txBody>
      </p:sp>
    </p:spTree>
    <p:extLst>
      <p:ext uri="{BB962C8B-B14F-4D97-AF65-F5344CB8AC3E}">
        <p14:creationId xmlns:p14="http://schemas.microsoft.com/office/powerpoint/2010/main" val="167908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>
                    <a:lumMod val="50000"/>
                  </a:schemeClr>
                </a:solidFill>
              </a:rPr>
              <a:t>Informatica: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11643-7DF1-3E4C-B602-46E5EC1CBF88}"/>
              </a:ext>
            </a:extLst>
          </p:cNvPr>
          <p:cNvSpPr txBox="1"/>
          <p:nvPr/>
        </p:nvSpPr>
        <p:spPr>
          <a:xfrm>
            <a:off x="665018" y="2731656"/>
            <a:ext cx="109450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Aansturen van een 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Taal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>
                <a:solidFill>
                  <a:schemeClr val="bg1"/>
                </a:solidFill>
              </a:rPr>
              <a:t>Compute</a:t>
            </a:r>
            <a:r>
              <a:rPr lang="nl-NL" sz="2800" dirty="0">
                <a:solidFill>
                  <a:schemeClr val="bg1"/>
                </a:solidFill>
              </a:rPr>
              <a:t>/Rekenen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Nadenken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Veel fouten maken/leren</a:t>
            </a:r>
          </a:p>
        </p:txBody>
      </p:sp>
    </p:spTree>
    <p:extLst>
      <p:ext uri="{BB962C8B-B14F-4D97-AF65-F5344CB8AC3E}">
        <p14:creationId xmlns:p14="http://schemas.microsoft.com/office/powerpoint/2010/main" val="2964131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/>
                </a:solidFill>
              </a:rPr>
              <a:t>Wat leer ik bij Informatica 1?</a:t>
            </a:r>
          </a:p>
        </p:txBody>
      </p:sp>
    </p:spTree>
    <p:extLst>
      <p:ext uri="{BB962C8B-B14F-4D97-AF65-F5344CB8AC3E}">
        <p14:creationId xmlns:p14="http://schemas.microsoft.com/office/powerpoint/2010/main" val="2342083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>
                    <a:lumMod val="50000"/>
                  </a:schemeClr>
                </a:solidFill>
              </a:rPr>
              <a:t>Wat leer ik bij Informatica 1?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8C6C3-0C93-E149-A906-BFDA28944EEE}"/>
              </a:ext>
            </a:extLst>
          </p:cNvPr>
          <p:cNvSpPr txBox="1"/>
          <p:nvPr/>
        </p:nvSpPr>
        <p:spPr>
          <a:xfrm>
            <a:off x="665018" y="2731656"/>
            <a:ext cx="109450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Verzamelingen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Rekenen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Functies</a:t>
            </a:r>
          </a:p>
        </p:txBody>
      </p:sp>
    </p:spTree>
    <p:extLst>
      <p:ext uri="{BB962C8B-B14F-4D97-AF65-F5344CB8AC3E}">
        <p14:creationId xmlns:p14="http://schemas.microsoft.com/office/powerpoint/2010/main" val="1197307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/>
                </a:solidFill>
              </a:rPr>
              <a:t>Bronnen</a:t>
            </a:r>
          </a:p>
        </p:txBody>
      </p:sp>
    </p:spTree>
    <p:extLst>
      <p:ext uri="{BB962C8B-B14F-4D97-AF65-F5344CB8AC3E}">
        <p14:creationId xmlns:p14="http://schemas.microsoft.com/office/powerpoint/2010/main" val="3339759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>
                    <a:lumMod val="50000"/>
                  </a:schemeClr>
                </a:solidFill>
              </a:rPr>
              <a:t>Bronnen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2CD0C8-E2B4-7C40-9391-6E4250FD83B8}"/>
              </a:ext>
            </a:extLst>
          </p:cNvPr>
          <p:cNvSpPr txBox="1"/>
          <p:nvPr/>
        </p:nvSpPr>
        <p:spPr>
          <a:xfrm>
            <a:off x="665018" y="2731656"/>
            <a:ext cx="10945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>
                <a:solidFill>
                  <a:schemeClr val="bg1"/>
                </a:solidFill>
              </a:rPr>
              <a:t>Think</a:t>
            </a:r>
            <a:r>
              <a:rPr lang="nl-NL" sz="2800" dirty="0">
                <a:solidFill>
                  <a:schemeClr val="bg1"/>
                </a:solidFill>
              </a:rPr>
              <a:t> Python (2nd </a:t>
            </a:r>
            <a:r>
              <a:rPr lang="nl-NL" sz="2800" dirty="0" err="1">
                <a:solidFill>
                  <a:schemeClr val="bg1"/>
                </a:solidFill>
              </a:rPr>
              <a:t>edition</a:t>
            </a:r>
            <a:r>
              <a:rPr lang="nl-NL" sz="2800" dirty="0">
                <a:solidFill>
                  <a:schemeClr val="bg1"/>
                </a:solidFill>
              </a:rPr>
              <a:t>), gratis te downloaden bij Green Tea Press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De </a:t>
            </a:r>
            <a:r>
              <a:rPr lang="nl-NL" sz="2800" dirty="0" err="1">
                <a:solidFill>
                  <a:schemeClr val="bg1"/>
                </a:solidFill>
              </a:rPr>
              <a:t>officiele</a:t>
            </a:r>
            <a:r>
              <a:rPr lang="nl-NL" sz="2800" dirty="0">
                <a:solidFill>
                  <a:schemeClr val="bg1"/>
                </a:solidFill>
              </a:rPr>
              <a:t> Python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De w3schools Python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>
                <a:solidFill>
                  <a:schemeClr val="bg1"/>
                </a:solidFill>
              </a:rPr>
              <a:t>Codecademy</a:t>
            </a:r>
            <a:endParaRPr lang="nl-NL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>
                <a:solidFill>
                  <a:schemeClr val="bg1"/>
                </a:solidFill>
              </a:rPr>
              <a:t>Codecombat</a:t>
            </a:r>
            <a:endParaRPr lang="nl-NL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>
                <a:solidFill>
                  <a:schemeClr val="bg1"/>
                </a:solidFill>
              </a:rPr>
              <a:t>Rosalind.info</a:t>
            </a:r>
            <a:endParaRPr lang="nl-N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10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/>
                </a:solidFill>
              </a:rPr>
              <a:t>En verder...</a:t>
            </a:r>
          </a:p>
        </p:txBody>
      </p:sp>
    </p:spTree>
    <p:extLst>
      <p:ext uri="{BB962C8B-B14F-4D97-AF65-F5344CB8AC3E}">
        <p14:creationId xmlns:p14="http://schemas.microsoft.com/office/powerpoint/2010/main" val="2160232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>
                    <a:lumMod val="50000"/>
                  </a:schemeClr>
                </a:solidFill>
              </a:rPr>
              <a:t>En verder...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213AF-5487-5D4F-AFCF-E5A7A2CD4FCE}"/>
              </a:ext>
            </a:extLst>
          </p:cNvPr>
          <p:cNvSpPr txBox="1"/>
          <p:nvPr/>
        </p:nvSpPr>
        <p:spPr>
          <a:xfrm>
            <a:off x="1025236" y="2800929"/>
            <a:ext cx="85066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Oefen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Wees volhardend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Vraag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Help anderen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Maak fouten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Leer</a:t>
            </a:r>
          </a:p>
        </p:txBody>
      </p:sp>
    </p:spTree>
    <p:extLst>
      <p:ext uri="{BB962C8B-B14F-4D97-AF65-F5344CB8AC3E}">
        <p14:creationId xmlns:p14="http://schemas.microsoft.com/office/powerpoint/2010/main" val="204205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/>
                </a:solidFill>
              </a:rPr>
              <a:t>En heb vooral plezier!</a:t>
            </a:r>
          </a:p>
        </p:txBody>
      </p:sp>
    </p:spTree>
    <p:extLst>
      <p:ext uri="{BB962C8B-B14F-4D97-AF65-F5344CB8AC3E}">
        <p14:creationId xmlns:p14="http://schemas.microsoft.com/office/powerpoint/2010/main" val="3706004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2958" y="68796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nl-NL" sz="5400" dirty="0">
                <a:solidFill>
                  <a:schemeClr val="bg1"/>
                </a:solidFill>
              </a:rPr>
              <a:t>Pauze -&gt; Daarna: IDLE</a:t>
            </a:r>
          </a:p>
          <a:p>
            <a:r>
              <a:rPr lang="nl-NL" sz="5400" dirty="0">
                <a:solidFill>
                  <a:schemeClr val="bg1"/>
                </a:solidFill>
              </a:rPr>
              <a:t>IDLE != </a:t>
            </a:r>
            <a:r>
              <a:rPr lang="nl-NL" sz="5400" dirty="0" err="1">
                <a:solidFill>
                  <a:schemeClr val="bg1"/>
                </a:solidFill>
              </a:rPr>
              <a:t>Powerpoint</a:t>
            </a:r>
            <a:endParaRPr lang="nl-NL" sz="5400" dirty="0">
              <a:solidFill>
                <a:schemeClr val="bg1"/>
              </a:solidFill>
            </a:endParaRPr>
          </a:p>
        </p:txBody>
      </p:sp>
      <p:pic>
        <p:nvPicPr>
          <p:cNvPr id="5" name="blahblah.mov">
            <a:hlinkClick r:id="" action="ppaction://media"/>
            <a:extLst>
              <a:ext uri="{FF2B5EF4-FFF2-40B4-BE49-F238E27FC236}">
                <a16:creationId xmlns:a16="http://schemas.microsoft.com/office/drawing/2014/main" id="{0572B67A-D7AC-7E44-8532-326D9F7ABDD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67345" y="2189884"/>
            <a:ext cx="80772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98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/>
                </a:solidFill>
              </a:rPr>
              <a:t>Wat kan een </a:t>
            </a:r>
            <a:r>
              <a:rPr lang="nl-NL" sz="5400" dirty="0" err="1">
                <a:solidFill>
                  <a:schemeClr val="bg1"/>
                </a:solidFill>
              </a:rPr>
              <a:t>Bioinformaticus</a:t>
            </a:r>
            <a:r>
              <a:rPr lang="nl-NL" sz="54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2101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>
                    <a:lumMod val="50000"/>
                  </a:schemeClr>
                </a:solidFill>
              </a:rPr>
              <a:t>Wat kan een </a:t>
            </a:r>
            <a:r>
              <a:rPr lang="nl-NL" sz="5400" dirty="0" err="1">
                <a:solidFill>
                  <a:schemeClr val="bg1">
                    <a:lumMod val="50000"/>
                  </a:schemeClr>
                </a:solidFill>
              </a:rPr>
              <a:t>Bioinformaticus</a:t>
            </a:r>
            <a:r>
              <a:rPr lang="nl-NL" sz="5400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BAF00-CE04-1041-A0AA-80777A059914}"/>
              </a:ext>
            </a:extLst>
          </p:cNvPr>
          <p:cNvSpPr txBox="1"/>
          <p:nvPr/>
        </p:nvSpPr>
        <p:spPr>
          <a:xfrm>
            <a:off x="1163781" y="3368964"/>
            <a:ext cx="104079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Heeft verstand van de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Kan de data bewerken door een programma te schrijven/gebruiken</a:t>
            </a:r>
          </a:p>
        </p:txBody>
      </p:sp>
    </p:spTree>
    <p:extLst>
      <p:ext uri="{BB962C8B-B14F-4D97-AF65-F5344CB8AC3E}">
        <p14:creationId xmlns:p14="http://schemas.microsoft.com/office/powerpoint/2010/main" val="31850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/>
                </a:solidFill>
              </a:rPr>
              <a:t>Wat leer ik tijdens mijn studie?</a:t>
            </a:r>
          </a:p>
        </p:txBody>
      </p:sp>
    </p:spTree>
    <p:extLst>
      <p:ext uri="{BB962C8B-B14F-4D97-AF65-F5344CB8AC3E}">
        <p14:creationId xmlns:p14="http://schemas.microsoft.com/office/powerpoint/2010/main" val="314195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>
                    <a:lumMod val="50000"/>
                  </a:schemeClr>
                </a:solidFill>
              </a:rPr>
              <a:t>Wat leer ik tijdens mijn studie?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8C6C3-0C93-E149-A906-BFDA28944EEE}"/>
              </a:ext>
            </a:extLst>
          </p:cNvPr>
          <p:cNvSpPr txBox="1"/>
          <p:nvPr/>
        </p:nvSpPr>
        <p:spPr>
          <a:xfrm>
            <a:off x="692727" y="3230419"/>
            <a:ext cx="109450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In jaar vier stage lopen en afstudeeronderzoek doen.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In jaar </a:t>
            </a:r>
            <a:r>
              <a:rPr lang="nl-NL" sz="2800">
                <a:solidFill>
                  <a:schemeClr val="bg1"/>
                </a:solidFill>
              </a:rPr>
              <a:t>drie bezig </a:t>
            </a:r>
            <a:r>
              <a:rPr lang="nl-NL" sz="2800" dirty="0">
                <a:solidFill>
                  <a:schemeClr val="bg1"/>
                </a:solidFill>
              </a:rPr>
              <a:t>met problemen uit de praktijk.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In jaar twee specifieke technieken leren, JAVA, genexpressie data en modelleren.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In dit eerste jaar de basis daarvoor leggen.</a:t>
            </a:r>
          </a:p>
        </p:txBody>
      </p:sp>
    </p:spTree>
    <p:extLst>
      <p:ext uri="{BB962C8B-B14F-4D97-AF65-F5344CB8AC3E}">
        <p14:creationId xmlns:p14="http://schemas.microsoft.com/office/powerpoint/2010/main" val="77678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/>
                </a:solidFill>
              </a:rPr>
              <a:t>Wat leer ik in jaar 1?</a:t>
            </a:r>
          </a:p>
        </p:txBody>
      </p:sp>
    </p:spTree>
    <p:extLst>
      <p:ext uri="{BB962C8B-B14F-4D97-AF65-F5344CB8AC3E}">
        <p14:creationId xmlns:p14="http://schemas.microsoft.com/office/powerpoint/2010/main" val="419121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>
                    <a:lumMod val="50000"/>
                  </a:schemeClr>
                </a:solidFill>
              </a:rPr>
              <a:t>Wat leer ik in jaar 1?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8C6C3-0C93-E149-A906-BFDA28944EEE}"/>
              </a:ext>
            </a:extLst>
          </p:cNvPr>
          <p:cNvSpPr txBox="1"/>
          <p:nvPr/>
        </p:nvSpPr>
        <p:spPr>
          <a:xfrm>
            <a:off x="692727" y="3230419"/>
            <a:ext cx="109450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Kwartaal 1: kennismaken met data en databases, de basis voor programmeren, biologie, chemie en wiskunde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Kwartaal 2: visualisatie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Kwartaal 3: van DNA naar organismen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Kwartaal 4: genetica en statistiek</a:t>
            </a:r>
          </a:p>
        </p:txBody>
      </p:sp>
    </p:spTree>
    <p:extLst>
      <p:ext uri="{BB962C8B-B14F-4D97-AF65-F5344CB8AC3E}">
        <p14:creationId xmlns:p14="http://schemas.microsoft.com/office/powerpoint/2010/main" val="58136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/>
                </a:solidFill>
              </a:rPr>
              <a:t>Wat leer ik in kwartaal 1?</a:t>
            </a:r>
          </a:p>
        </p:txBody>
      </p:sp>
    </p:spTree>
    <p:extLst>
      <p:ext uri="{BB962C8B-B14F-4D97-AF65-F5344CB8AC3E}">
        <p14:creationId xmlns:p14="http://schemas.microsoft.com/office/powerpoint/2010/main" val="397194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C51C24-55BB-9C42-A1EE-063D5826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13" y="1713202"/>
            <a:ext cx="9144000" cy="1655762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>
                    <a:lumMod val="50000"/>
                  </a:schemeClr>
                </a:solidFill>
              </a:rPr>
              <a:t>Wat leer ik in kwartaal 1?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8C6C3-0C93-E149-A906-BFDA28944EEE}"/>
              </a:ext>
            </a:extLst>
          </p:cNvPr>
          <p:cNvSpPr txBox="1"/>
          <p:nvPr/>
        </p:nvSpPr>
        <p:spPr>
          <a:xfrm>
            <a:off x="665018" y="2731656"/>
            <a:ext cx="10945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De themaopdracht: data en databases. Verwerken van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Informatica: de basis van Python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Chemie: de bouwstenen: atomen, verbindingen, naamgeving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Biologie: organismen en cellen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Wiskunde: de basis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SLB: kennismaking met elkaar en met de organisatie</a:t>
            </a:r>
          </a:p>
        </p:txBody>
      </p:sp>
    </p:spTree>
    <p:extLst>
      <p:ext uri="{BB962C8B-B14F-4D97-AF65-F5344CB8AC3E}">
        <p14:creationId xmlns:p14="http://schemas.microsoft.com/office/powerpoint/2010/main" val="295626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287</Words>
  <Application>Microsoft Macintosh PowerPoint</Application>
  <PresentationFormat>Widescreen</PresentationFormat>
  <Paragraphs>57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Hageman J, Jurre</dc:creator>
  <cp:lastModifiedBy>Hageman J, Jurre</cp:lastModifiedBy>
  <cp:revision>1</cp:revision>
  <dcterms:created xsi:type="dcterms:W3CDTF">2018-09-06T07:02:54Z</dcterms:created>
  <dcterms:modified xsi:type="dcterms:W3CDTF">2018-09-06T09:51:23Z</dcterms:modified>
</cp:coreProperties>
</file>