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Bebas Neue"/>
      <p:regular r:id="rId48"/>
    </p:embeddedFont>
    <p:embeddedFont>
      <p:font typeface="Proxima Nova Semibold"/>
      <p:regular r:id="rId49"/>
      <p:bold r:id="rId50"/>
      <p:boldItalic r:id="rId51"/>
    </p:embeddedFont>
    <p:embeddedFont>
      <p:font typeface="PT Sans"/>
      <p:regular r:id="rId52"/>
      <p:bold r:id="rId53"/>
      <p:italic r:id="rId54"/>
      <p:boldItalic r:id="rId55"/>
    </p:embeddedFont>
    <p:embeddedFont>
      <p:font typeface="Fira Sans Extra Condense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DAD6BD-1FC1-4CA6-874D-6314497415A8}">
  <a:tblStyle styleId="{0CDAD6BD-1FC1-4CA6-874D-631449741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ebasNeue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PTSans-bold.fntdata"/><Relationship Id="rId52" Type="http://schemas.openxmlformats.org/officeDocument/2006/relationships/font" Target="fonts/PTSans-regular.fntdata"/><Relationship Id="rId11" Type="http://schemas.openxmlformats.org/officeDocument/2006/relationships/slide" Target="slides/slide5.xml"/><Relationship Id="rId55" Type="http://schemas.openxmlformats.org/officeDocument/2006/relationships/font" Target="fonts/PTSans-boldItalic.fntdata"/><Relationship Id="rId10" Type="http://schemas.openxmlformats.org/officeDocument/2006/relationships/slide" Target="slides/slide4.xml"/><Relationship Id="rId54" Type="http://schemas.openxmlformats.org/officeDocument/2006/relationships/font" Target="fonts/PTSans-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33e974e3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33e974e3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c7f6b860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c7f6b860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c7f6b8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fc7f6b8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c7f6b86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c7f6b86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c7f6b86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c7f6b86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fc7f6b86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fc7f6b86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c7f6b86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c7f6b86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c7f6b860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c7f6b860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fc7f6b86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fc7f6b86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fc7f6b86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fc7f6b86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fc7f6b86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fc7f6b86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dfbd531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dfbd531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fc849718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fc849718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fc7f6b860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fc7f6b860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fc7f6b86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fc7f6b86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fc7f6b86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fc7f6b86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fc7f6b86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fc7f6b86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fc7f6b860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fc7f6b86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fc7f6b86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fc7f6b86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c7f6b86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c7f6b86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fc7f6b86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fc7f6b86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c7f6b860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c7f6b860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7f6b860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7f6b860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c7f6b86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c7f6b86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035fe9203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035fe9203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035fe9203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035fe9203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035fe9203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035fe9203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28146c0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28146c0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83ba41c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c83ba41c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dfbd53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4dfbd53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c7f6b86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c7f6b86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c7f6b86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c7f6b86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4dfbd531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4dfbd531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09175" y="1511450"/>
            <a:ext cx="3962700" cy="16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9175" y="3156250"/>
            <a:ext cx="39627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273050"/>
            <a:ext cx="6576000" cy="21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373350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20000" y="2270475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3403800" y="2270475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6087600" y="2270475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720000" y="4059900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4059900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6087600" y="4059900"/>
            <a:ext cx="23364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557400" y="2989727"/>
            <a:ext cx="4360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720000" y="2215050"/>
            <a:ext cx="33606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1027100" y="1533450"/>
            <a:ext cx="34224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94500" y="1533450"/>
            <a:ext cx="34224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title"/>
          </p:nvPr>
        </p:nvSpPr>
        <p:spPr>
          <a:xfrm>
            <a:off x="937700" y="215672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937700" y="26844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3" type="title"/>
          </p:nvPr>
        </p:nvSpPr>
        <p:spPr>
          <a:xfrm>
            <a:off x="3484419" y="215672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19"/>
          <p:cNvSpPr txBox="1"/>
          <p:nvPr>
            <p:ph idx="4" type="subTitle"/>
          </p:nvPr>
        </p:nvSpPr>
        <p:spPr>
          <a:xfrm>
            <a:off x="3484421" y="26844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5" type="title"/>
          </p:nvPr>
        </p:nvSpPr>
        <p:spPr>
          <a:xfrm>
            <a:off x="6031146" y="215672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" name="Google Shape;83;p19"/>
          <p:cNvSpPr txBox="1"/>
          <p:nvPr>
            <p:ph idx="6" type="subTitle"/>
          </p:nvPr>
        </p:nvSpPr>
        <p:spPr>
          <a:xfrm>
            <a:off x="6031149" y="26844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title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title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20"/>
          <p:cNvSpPr txBox="1"/>
          <p:nvPr>
            <p:ph idx="4" type="subTitle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5" type="title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20"/>
          <p:cNvSpPr txBox="1"/>
          <p:nvPr>
            <p:ph idx="6" type="subTitle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7" type="title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20"/>
          <p:cNvSpPr txBox="1"/>
          <p:nvPr>
            <p:ph idx="8" type="subTitle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31405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1472250"/>
            <a:ext cx="914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3155850"/>
            <a:ext cx="50676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title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10117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title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4" type="subTitle"/>
          </p:nvPr>
        </p:nvSpPr>
        <p:spPr>
          <a:xfrm>
            <a:off x="3579000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5" type="title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6" type="subTitle"/>
          </p:nvPr>
        </p:nvSpPr>
        <p:spPr>
          <a:xfrm>
            <a:off x="1101175" y="36439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7" type="title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8" type="subTitle"/>
          </p:nvPr>
        </p:nvSpPr>
        <p:spPr>
          <a:xfrm>
            <a:off x="3578948" y="36439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9" type="title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13" type="subTitle"/>
          </p:nvPr>
        </p:nvSpPr>
        <p:spPr>
          <a:xfrm>
            <a:off x="6056725" y="22105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4" type="title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5" type="subTitle"/>
          </p:nvPr>
        </p:nvSpPr>
        <p:spPr>
          <a:xfrm>
            <a:off x="6056727" y="36439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hasCustomPrompt="1" type="title"/>
          </p:nvPr>
        </p:nvSpPr>
        <p:spPr>
          <a:xfrm>
            <a:off x="713100" y="232400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713100" y="3092902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hasCustomPrompt="1" idx="2" type="title"/>
          </p:nvPr>
        </p:nvSpPr>
        <p:spPr>
          <a:xfrm>
            <a:off x="3442950" y="2323990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3442950" y="3092876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hasCustomPrompt="1" idx="4" type="title"/>
          </p:nvPr>
        </p:nvSpPr>
        <p:spPr>
          <a:xfrm>
            <a:off x="6172800" y="2323996"/>
            <a:ext cx="2258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172800" y="3092873"/>
            <a:ext cx="2258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5394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720000" y="2117375"/>
            <a:ext cx="3434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subTitle"/>
          </p:nvPr>
        </p:nvSpPr>
        <p:spPr>
          <a:xfrm>
            <a:off x="720000" y="1708450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537425" y="2112197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4863972" y="2112197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4863975" y="2671100"/>
            <a:ext cx="27426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537425" y="2671100"/>
            <a:ext cx="27426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843250"/>
            <a:ext cx="36201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088300" y="1309950"/>
            <a:ext cx="496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088300" y="2151750"/>
            <a:ext cx="49674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b="1" sz="3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RZO5b3U1dGtdxemukKhg_-YN1MYRxdmLtwdh9R0KSas/copy#gid=1364826426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RZO5b3U1dGtdxemukKhg_-YN1MYRxdmLtwdh9R0KSas/copy#gid=1364826426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609175" y="1511450"/>
            <a:ext cx="3962700" cy="16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Vacunassist</a:t>
            </a:r>
            <a:endParaRPr sz="5300"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609175" y="3156250"/>
            <a:ext cx="39627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101" y="1560912"/>
            <a:ext cx="4818202" cy="15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7"/>
          <p:cNvGrpSpPr/>
          <p:nvPr/>
        </p:nvGrpSpPr>
        <p:grpSpPr>
          <a:xfrm>
            <a:off x="456903" y="1714525"/>
            <a:ext cx="8229900" cy="3017725"/>
            <a:chOff x="456903" y="1714525"/>
            <a:chExt cx="8229900" cy="3017725"/>
          </a:xfrm>
        </p:grpSpPr>
        <p:sp>
          <p:nvSpPr>
            <p:cNvPr id="502" name="Google Shape;502;p37"/>
            <p:cNvSpPr/>
            <p:nvPr/>
          </p:nvSpPr>
          <p:spPr>
            <a:xfrm>
              <a:off x="460475" y="22240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 txBox="1"/>
            <p:nvPr/>
          </p:nvSpPr>
          <p:spPr>
            <a:xfrm flipH="1">
              <a:off x="456903" y="1714525"/>
              <a:ext cx="8229900" cy="409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 the problem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60475" y="39453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60475" y="3084688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260100" y="22240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260100" y="39453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260100" y="3084688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6059725" y="22240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059725" y="3945350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6059725" y="3084688"/>
              <a:ext cx="2623800" cy="7869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7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513" name="Google Shape;513;p37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Five whys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4" name="Google Shape;514;p37"/>
          <p:cNvGrpSpPr/>
          <p:nvPr/>
        </p:nvGrpSpPr>
        <p:grpSpPr>
          <a:xfrm>
            <a:off x="809764" y="2223925"/>
            <a:ext cx="1925219" cy="787029"/>
            <a:chOff x="-1979608" y="3539648"/>
            <a:chExt cx="2203524" cy="787029"/>
          </a:xfrm>
        </p:grpSpPr>
        <p:sp>
          <p:nvSpPr>
            <p:cNvPr id="515" name="Google Shape;515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Why?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37"/>
          <p:cNvGrpSpPr/>
          <p:nvPr/>
        </p:nvGrpSpPr>
        <p:grpSpPr>
          <a:xfrm>
            <a:off x="809764" y="3084625"/>
            <a:ext cx="1925219" cy="787029"/>
            <a:chOff x="-1979608" y="3539648"/>
            <a:chExt cx="2203524" cy="787029"/>
          </a:xfrm>
        </p:grpSpPr>
        <p:sp>
          <p:nvSpPr>
            <p:cNvPr id="518" name="Google Shape;518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Why?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809764" y="3945362"/>
            <a:ext cx="1925219" cy="787029"/>
            <a:chOff x="-1979608" y="3539648"/>
            <a:chExt cx="2203524" cy="787029"/>
          </a:xfrm>
        </p:grpSpPr>
        <p:sp>
          <p:nvSpPr>
            <p:cNvPr id="521" name="Google Shape;521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Why?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3" name="Google Shape;523;p37"/>
          <p:cNvGrpSpPr/>
          <p:nvPr/>
        </p:nvGrpSpPr>
        <p:grpSpPr>
          <a:xfrm>
            <a:off x="3609389" y="2223925"/>
            <a:ext cx="1925219" cy="787029"/>
            <a:chOff x="-1979608" y="3539648"/>
            <a:chExt cx="2203524" cy="787029"/>
          </a:xfrm>
        </p:grpSpPr>
        <p:sp>
          <p:nvSpPr>
            <p:cNvPr id="524" name="Google Shape;524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Countermeasure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" name="Google Shape;526;p37"/>
          <p:cNvGrpSpPr/>
          <p:nvPr/>
        </p:nvGrpSpPr>
        <p:grpSpPr>
          <a:xfrm>
            <a:off x="3609389" y="3084625"/>
            <a:ext cx="1925219" cy="787029"/>
            <a:chOff x="-1979608" y="3539648"/>
            <a:chExt cx="2203524" cy="787029"/>
          </a:xfrm>
        </p:grpSpPr>
        <p:sp>
          <p:nvSpPr>
            <p:cNvPr id="527" name="Google Shape;527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Countermeasure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3609389" y="3945362"/>
            <a:ext cx="1925219" cy="787029"/>
            <a:chOff x="-1979608" y="3539648"/>
            <a:chExt cx="2203524" cy="787029"/>
          </a:xfrm>
        </p:grpSpPr>
        <p:sp>
          <p:nvSpPr>
            <p:cNvPr id="530" name="Google Shape;530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Countermeasure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409014" y="2223925"/>
            <a:ext cx="1925219" cy="787029"/>
            <a:chOff x="-1979608" y="3539648"/>
            <a:chExt cx="2203524" cy="787029"/>
          </a:xfrm>
        </p:grpSpPr>
        <p:sp>
          <p:nvSpPr>
            <p:cNvPr id="533" name="Google Shape;533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Responsible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5" name="Google Shape;535;p37"/>
          <p:cNvGrpSpPr/>
          <p:nvPr/>
        </p:nvGrpSpPr>
        <p:grpSpPr>
          <a:xfrm>
            <a:off x="6409014" y="3084625"/>
            <a:ext cx="1925219" cy="787029"/>
            <a:chOff x="-1979608" y="3539648"/>
            <a:chExt cx="2203524" cy="787029"/>
          </a:xfrm>
        </p:grpSpPr>
        <p:sp>
          <p:nvSpPr>
            <p:cNvPr id="536" name="Google Shape;536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Responsible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6409014" y="3945362"/>
            <a:ext cx="1925219" cy="787029"/>
            <a:chOff x="-1979608" y="3539648"/>
            <a:chExt cx="2203524" cy="787029"/>
          </a:xfrm>
        </p:grpSpPr>
        <p:sp>
          <p:nvSpPr>
            <p:cNvPr id="539" name="Google Shape;539;p37"/>
            <p:cNvSpPr txBox="1"/>
            <p:nvPr/>
          </p:nvSpPr>
          <p:spPr>
            <a:xfrm>
              <a:off x="-1979584" y="3539648"/>
              <a:ext cx="2203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Responsible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p37"/>
            <p:cNvSpPr txBox="1"/>
            <p:nvPr/>
          </p:nvSpPr>
          <p:spPr>
            <a:xfrm>
              <a:off x="-1979608" y="3817277"/>
              <a:ext cx="22035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38"/>
          <p:cNvGrpSpPr/>
          <p:nvPr/>
        </p:nvGrpSpPr>
        <p:grpSpPr>
          <a:xfrm>
            <a:off x="2397938" y="1725563"/>
            <a:ext cx="4339538" cy="2991088"/>
            <a:chOff x="2397938" y="1725563"/>
            <a:chExt cx="4339538" cy="2991088"/>
          </a:xfrm>
        </p:grpSpPr>
        <p:sp>
          <p:nvSpPr>
            <p:cNvPr id="546" name="Google Shape;546;p38"/>
            <p:cNvSpPr/>
            <p:nvPr/>
          </p:nvSpPr>
          <p:spPr>
            <a:xfrm>
              <a:off x="3211273" y="1843762"/>
              <a:ext cx="2722500" cy="2722500"/>
            </a:xfrm>
            <a:prstGeom prst="ellipse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568817" y="2212179"/>
              <a:ext cx="2006772" cy="2006883"/>
            </a:xfrm>
            <a:custGeom>
              <a:rect b="b" l="l" r="r" t="t"/>
              <a:pathLst>
                <a:path extrusionOk="0" h="18168" w="18167">
                  <a:moveTo>
                    <a:pt x="9084" y="1"/>
                  </a:moveTo>
                  <a:cubicBezTo>
                    <a:pt x="4067" y="1"/>
                    <a:pt x="0" y="4068"/>
                    <a:pt x="0" y="9084"/>
                  </a:cubicBezTo>
                  <a:cubicBezTo>
                    <a:pt x="0" y="14101"/>
                    <a:pt x="4067" y="18167"/>
                    <a:pt x="9084" y="18167"/>
                  </a:cubicBezTo>
                  <a:cubicBezTo>
                    <a:pt x="14100" y="18167"/>
                    <a:pt x="18167" y="14101"/>
                    <a:pt x="18167" y="9084"/>
                  </a:cubicBezTo>
                  <a:cubicBezTo>
                    <a:pt x="18167" y="4068"/>
                    <a:pt x="14100" y="1"/>
                    <a:pt x="908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 txBox="1"/>
            <p:nvPr/>
          </p:nvSpPr>
          <p:spPr>
            <a:xfrm flipH="1">
              <a:off x="3733747" y="2889756"/>
              <a:ext cx="1676400" cy="6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 and effect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534338" y="1725563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810213" y="1725563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1" name="Google Shape;551;p38"/>
            <p:cNvCxnSpPr>
              <a:stCxn id="549" idx="2"/>
            </p:cNvCxnSpPr>
            <p:nvPr/>
          </p:nvCxnSpPr>
          <p:spPr>
            <a:xfrm rot="10800000">
              <a:off x="2397938" y="2116163"/>
              <a:ext cx="113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2" name="Google Shape;552;p38"/>
            <p:cNvSpPr/>
            <p:nvPr/>
          </p:nvSpPr>
          <p:spPr>
            <a:xfrm>
              <a:off x="3553013" y="3935450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4828875" y="3924913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905463" y="2830513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457213" y="2830513"/>
              <a:ext cx="781200" cy="781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6" name="Google Shape;556;p38"/>
            <p:cNvCxnSpPr>
              <a:stCxn id="552" idx="2"/>
            </p:cNvCxnSpPr>
            <p:nvPr/>
          </p:nvCxnSpPr>
          <p:spPr>
            <a:xfrm rot="10800000">
              <a:off x="2398013" y="4326050"/>
              <a:ext cx="115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7" name="Google Shape;557;p38"/>
            <p:cNvCxnSpPr>
              <a:stCxn id="554" idx="2"/>
            </p:cNvCxnSpPr>
            <p:nvPr/>
          </p:nvCxnSpPr>
          <p:spPr>
            <a:xfrm rot="10800000">
              <a:off x="2398163" y="3221113"/>
              <a:ext cx="50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8" name="Google Shape;558;p38"/>
            <p:cNvCxnSpPr>
              <a:stCxn id="550" idx="6"/>
            </p:cNvCxnSpPr>
            <p:nvPr/>
          </p:nvCxnSpPr>
          <p:spPr>
            <a:xfrm>
              <a:off x="5591413" y="2116163"/>
              <a:ext cx="1146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9" name="Google Shape;559;p38"/>
            <p:cNvCxnSpPr>
              <a:stCxn id="553" idx="6"/>
            </p:cNvCxnSpPr>
            <p:nvPr/>
          </p:nvCxnSpPr>
          <p:spPr>
            <a:xfrm>
              <a:off x="5610075" y="4315513"/>
              <a:ext cx="1127400" cy="10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0" name="Google Shape;560;p38"/>
            <p:cNvCxnSpPr>
              <a:stCxn id="555" idx="6"/>
            </p:cNvCxnSpPr>
            <p:nvPr/>
          </p:nvCxnSpPr>
          <p:spPr>
            <a:xfrm>
              <a:off x="6238413" y="3221113"/>
              <a:ext cx="49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61" name="Google Shape;561;p38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pSp>
        <p:nvGrpSpPr>
          <p:cNvPr id="562" name="Google Shape;562;p38"/>
          <p:cNvGrpSpPr/>
          <p:nvPr/>
        </p:nvGrpSpPr>
        <p:grpSpPr>
          <a:xfrm>
            <a:off x="457360" y="3939553"/>
            <a:ext cx="1777826" cy="792704"/>
            <a:chOff x="457360" y="3939553"/>
            <a:chExt cx="1777826" cy="792704"/>
          </a:xfrm>
        </p:grpSpPr>
        <p:sp>
          <p:nvSpPr>
            <p:cNvPr id="563" name="Google Shape;563;p38"/>
            <p:cNvSpPr txBox="1"/>
            <p:nvPr/>
          </p:nvSpPr>
          <p:spPr>
            <a:xfrm>
              <a:off x="457386" y="3939553"/>
              <a:ext cx="17778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4" name="Google Shape;564;p38"/>
            <p:cNvSpPr txBox="1"/>
            <p:nvPr/>
          </p:nvSpPr>
          <p:spPr>
            <a:xfrm>
              <a:off x="457360" y="4185056"/>
              <a:ext cx="17778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biggest planet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457199" y="2843646"/>
            <a:ext cx="1777820" cy="793800"/>
            <a:chOff x="457199" y="2843646"/>
            <a:chExt cx="1777820" cy="793800"/>
          </a:xfrm>
        </p:grpSpPr>
        <p:sp>
          <p:nvSpPr>
            <p:cNvPr id="566" name="Google Shape;566;p38"/>
            <p:cNvSpPr txBox="1"/>
            <p:nvPr/>
          </p:nvSpPr>
          <p:spPr>
            <a:xfrm>
              <a:off x="457219" y="2843646"/>
              <a:ext cx="17778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7" name="Google Shape;567;p38"/>
            <p:cNvSpPr txBox="1"/>
            <p:nvPr/>
          </p:nvSpPr>
          <p:spPr>
            <a:xfrm>
              <a:off x="457199" y="3090246"/>
              <a:ext cx="17778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57365" y="1747716"/>
            <a:ext cx="1777532" cy="793773"/>
            <a:chOff x="457365" y="1747716"/>
            <a:chExt cx="1777532" cy="793773"/>
          </a:xfrm>
        </p:grpSpPr>
        <p:sp>
          <p:nvSpPr>
            <p:cNvPr id="569" name="Google Shape;569;p38"/>
            <p:cNvSpPr txBox="1"/>
            <p:nvPr/>
          </p:nvSpPr>
          <p:spPr>
            <a:xfrm>
              <a:off x="457398" y="1747716"/>
              <a:ext cx="17775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p38"/>
            <p:cNvSpPr txBox="1"/>
            <p:nvPr/>
          </p:nvSpPr>
          <p:spPr>
            <a:xfrm>
              <a:off x="457365" y="1994289"/>
              <a:ext cx="17775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6909865" y="3939641"/>
            <a:ext cx="1777500" cy="792715"/>
            <a:chOff x="6909865" y="3939641"/>
            <a:chExt cx="1777500" cy="792715"/>
          </a:xfrm>
        </p:grpSpPr>
        <p:sp>
          <p:nvSpPr>
            <p:cNvPr id="572" name="Google Shape;572;p38"/>
            <p:cNvSpPr txBox="1"/>
            <p:nvPr/>
          </p:nvSpPr>
          <p:spPr>
            <a:xfrm>
              <a:off x="6909865" y="3939641"/>
              <a:ext cx="17775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38"/>
            <p:cNvSpPr txBox="1"/>
            <p:nvPr/>
          </p:nvSpPr>
          <p:spPr>
            <a:xfrm>
              <a:off x="6909865" y="4185155"/>
              <a:ext cx="17775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38"/>
          <p:cNvGrpSpPr/>
          <p:nvPr/>
        </p:nvGrpSpPr>
        <p:grpSpPr>
          <a:xfrm>
            <a:off x="6909865" y="2843645"/>
            <a:ext cx="1777500" cy="793800"/>
            <a:chOff x="6909865" y="2843645"/>
            <a:chExt cx="1777500" cy="793800"/>
          </a:xfrm>
        </p:grpSpPr>
        <p:sp>
          <p:nvSpPr>
            <p:cNvPr id="575" name="Google Shape;575;p38"/>
            <p:cNvSpPr txBox="1"/>
            <p:nvPr/>
          </p:nvSpPr>
          <p:spPr>
            <a:xfrm>
              <a:off x="6909865" y="2843645"/>
              <a:ext cx="17775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38"/>
            <p:cNvSpPr txBox="1"/>
            <p:nvPr/>
          </p:nvSpPr>
          <p:spPr>
            <a:xfrm>
              <a:off x="6909865" y="3090246"/>
              <a:ext cx="17775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place, not ho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7" name="Google Shape;577;p38"/>
          <p:cNvGrpSpPr/>
          <p:nvPr/>
        </p:nvGrpSpPr>
        <p:grpSpPr>
          <a:xfrm>
            <a:off x="6909865" y="1747786"/>
            <a:ext cx="1777500" cy="793785"/>
            <a:chOff x="6909865" y="1747786"/>
            <a:chExt cx="1777500" cy="793785"/>
          </a:xfrm>
        </p:grpSpPr>
        <p:sp>
          <p:nvSpPr>
            <p:cNvPr id="578" name="Google Shape;578;p38"/>
            <p:cNvSpPr txBox="1"/>
            <p:nvPr/>
          </p:nvSpPr>
          <p:spPr>
            <a:xfrm>
              <a:off x="6909865" y="1747786"/>
              <a:ext cx="17775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p38"/>
            <p:cNvSpPr txBox="1"/>
            <p:nvPr/>
          </p:nvSpPr>
          <p:spPr>
            <a:xfrm>
              <a:off x="6909865" y="1994371"/>
              <a:ext cx="17775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0" name="Google Shape;580;p38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Cause and effect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1" name="Google Shape;581;p38"/>
          <p:cNvGrpSpPr/>
          <p:nvPr/>
        </p:nvGrpSpPr>
        <p:grpSpPr>
          <a:xfrm>
            <a:off x="5024851" y="1940685"/>
            <a:ext cx="351940" cy="350995"/>
            <a:chOff x="944600" y="3981825"/>
            <a:chExt cx="297750" cy="296950"/>
          </a:xfrm>
        </p:grpSpPr>
        <p:sp>
          <p:nvSpPr>
            <p:cNvPr id="582" name="Google Shape;582;p38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5044441" y="4150390"/>
            <a:ext cx="350079" cy="351320"/>
            <a:chOff x="4991425" y="3234750"/>
            <a:chExt cx="296175" cy="297225"/>
          </a:xfrm>
        </p:grpSpPr>
        <p:sp>
          <p:nvSpPr>
            <p:cNvPr id="587" name="Google Shape;587;p38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5683954" y="3066235"/>
            <a:ext cx="327739" cy="348631"/>
            <a:chOff x="5364750" y="3235150"/>
            <a:chExt cx="277275" cy="294950"/>
          </a:xfrm>
        </p:grpSpPr>
        <p:sp>
          <p:nvSpPr>
            <p:cNvPr id="594" name="Google Shape;594;p38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3121039" y="3097632"/>
            <a:ext cx="350079" cy="285837"/>
            <a:chOff x="3860400" y="3254050"/>
            <a:chExt cx="296175" cy="241825"/>
          </a:xfrm>
        </p:grpSpPr>
        <p:sp>
          <p:nvSpPr>
            <p:cNvPr id="603" name="Google Shape;603;p38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3767192" y="4161434"/>
            <a:ext cx="352886" cy="349133"/>
            <a:chOff x="4263650" y="3963700"/>
            <a:chExt cx="298550" cy="295375"/>
          </a:xfrm>
        </p:grpSpPr>
        <p:sp>
          <p:nvSpPr>
            <p:cNvPr id="611" name="Google Shape;611;p38"/>
            <p:cNvSpPr/>
            <p:nvPr/>
          </p:nvSpPr>
          <p:spPr>
            <a:xfrm>
              <a:off x="4384950" y="3963700"/>
              <a:ext cx="53575" cy="51225"/>
            </a:xfrm>
            <a:custGeom>
              <a:rect b="b" l="l" r="r" t="t"/>
              <a:pathLst>
                <a:path extrusionOk="0" h="2049" w="2143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3156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4558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63650" y="4085000"/>
              <a:ext cx="298550" cy="122100"/>
            </a:xfrm>
            <a:custGeom>
              <a:rect b="b" l="l" r="r" t="t"/>
              <a:pathLst>
                <a:path extrusionOk="0" h="4884" w="11942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431425" y="4196825"/>
              <a:ext cx="104000" cy="62250"/>
            </a:xfrm>
            <a:custGeom>
              <a:rect b="b" l="l" r="r" t="t"/>
              <a:pathLst>
                <a:path extrusionOk="0" h="2490" w="416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359750" y="4022775"/>
              <a:ext cx="104775" cy="44125"/>
            </a:xfrm>
            <a:custGeom>
              <a:rect b="b" l="l" r="r" t="t"/>
              <a:pathLst>
                <a:path extrusionOk="0" h="1765" w="4191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291225" y="4196825"/>
              <a:ext cx="102425" cy="62250"/>
            </a:xfrm>
            <a:custGeom>
              <a:rect b="b" l="l" r="r" t="t"/>
              <a:pathLst>
                <a:path extrusionOk="0" h="2490" w="4097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3749902" y="1941136"/>
            <a:ext cx="350079" cy="350079"/>
            <a:chOff x="3860400" y="3955025"/>
            <a:chExt cx="296175" cy="296175"/>
          </a:xfrm>
        </p:grpSpPr>
        <p:sp>
          <p:nvSpPr>
            <p:cNvPr id="619" name="Google Shape;619;p38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9"/>
          <p:cNvGrpSpPr/>
          <p:nvPr/>
        </p:nvGrpSpPr>
        <p:grpSpPr>
          <a:xfrm>
            <a:off x="456900" y="2250275"/>
            <a:ext cx="3652675" cy="397500"/>
            <a:chOff x="456900" y="2250275"/>
            <a:chExt cx="3652675" cy="397500"/>
          </a:xfrm>
        </p:grpSpPr>
        <p:sp>
          <p:nvSpPr>
            <p:cNvPr id="629" name="Google Shape;629;p39"/>
            <p:cNvSpPr txBox="1"/>
            <p:nvPr/>
          </p:nvSpPr>
          <p:spPr>
            <a:xfrm flipH="1">
              <a:off x="456900" y="2250275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0" name="Google Shape;630;p39"/>
            <p:cNvSpPr txBox="1"/>
            <p:nvPr/>
          </p:nvSpPr>
          <p:spPr>
            <a:xfrm flipH="1">
              <a:off x="1012075" y="2250275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56900" y="2771406"/>
            <a:ext cx="3652675" cy="397501"/>
            <a:chOff x="456900" y="2771406"/>
            <a:chExt cx="3652675" cy="397501"/>
          </a:xfrm>
        </p:grpSpPr>
        <p:sp>
          <p:nvSpPr>
            <p:cNvPr id="632" name="Google Shape;632;p39"/>
            <p:cNvSpPr txBox="1"/>
            <p:nvPr/>
          </p:nvSpPr>
          <p:spPr>
            <a:xfrm flipH="1">
              <a:off x="456900" y="2771407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3" name="Google Shape;633;p39"/>
            <p:cNvSpPr txBox="1"/>
            <p:nvPr/>
          </p:nvSpPr>
          <p:spPr>
            <a:xfrm flipH="1">
              <a:off x="1012075" y="2771406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gas giant and has several rings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4" name="Google Shape;634;p39"/>
          <p:cNvGrpSpPr/>
          <p:nvPr/>
        </p:nvGrpSpPr>
        <p:grpSpPr>
          <a:xfrm>
            <a:off x="456900" y="3292538"/>
            <a:ext cx="3652675" cy="397502"/>
            <a:chOff x="456900" y="3292538"/>
            <a:chExt cx="3652675" cy="397502"/>
          </a:xfrm>
        </p:grpSpPr>
        <p:sp>
          <p:nvSpPr>
            <p:cNvPr id="635" name="Google Shape;635;p39"/>
            <p:cNvSpPr txBox="1"/>
            <p:nvPr/>
          </p:nvSpPr>
          <p:spPr>
            <a:xfrm flipH="1">
              <a:off x="456900" y="3292539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6" name="Google Shape;636;p39"/>
            <p:cNvSpPr txBox="1"/>
            <p:nvPr/>
          </p:nvSpPr>
          <p:spPr>
            <a:xfrm flipH="1">
              <a:off x="1012075" y="3292538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7" name="Google Shape;637;p39"/>
          <p:cNvGrpSpPr/>
          <p:nvPr/>
        </p:nvGrpSpPr>
        <p:grpSpPr>
          <a:xfrm>
            <a:off x="456900" y="3813669"/>
            <a:ext cx="3652675" cy="397502"/>
            <a:chOff x="456900" y="3813669"/>
            <a:chExt cx="3652675" cy="397502"/>
          </a:xfrm>
        </p:grpSpPr>
        <p:sp>
          <p:nvSpPr>
            <p:cNvPr id="638" name="Google Shape;638;p39"/>
            <p:cNvSpPr txBox="1"/>
            <p:nvPr/>
          </p:nvSpPr>
          <p:spPr>
            <a:xfrm flipH="1">
              <a:off x="456900" y="3813672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9" name="Google Shape;639;p39"/>
            <p:cNvSpPr txBox="1"/>
            <p:nvPr/>
          </p:nvSpPr>
          <p:spPr>
            <a:xfrm flipH="1">
              <a:off x="1012075" y="3813669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456900" y="4334801"/>
            <a:ext cx="3652675" cy="397503"/>
            <a:chOff x="456900" y="4334801"/>
            <a:chExt cx="3652675" cy="397503"/>
          </a:xfrm>
        </p:grpSpPr>
        <p:sp>
          <p:nvSpPr>
            <p:cNvPr id="641" name="Google Shape;641;p39"/>
            <p:cNvSpPr txBox="1"/>
            <p:nvPr/>
          </p:nvSpPr>
          <p:spPr>
            <a:xfrm flipH="1">
              <a:off x="456900" y="4334804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2" name="Google Shape;642;p39"/>
            <p:cNvSpPr txBox="1"/>
            <p:nvPr/>
          </p:nvSpPr>
          <p:spPr>
            <a:xfrm flipH="1">
              <a:off x="1012075" y="4334801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place, not hot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5034088" y="2250275"/>
            <a:ext cx="3652675" cy="397500"/>
            <a:chOff x="5034088" y="2250275"/>
            <a:chExt cx="3652675" cy="397500"/>
          </a:xfrm>
        </p:grpSpPr>
        <p:sp>
          <p:nvSpPr>
            <p:cNvPr id="644" name="Google Shape;644;p39"/>
            <p:cNvSpPr txBox="1"/>
            <p:nvPr/>
          </p:nvSpPr>
          <p:spPr>
            <a:xfrm>
              <a:off x="8248763" y="2250275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5" name="Google Shape;645;p39"/>
            <p:cNvSpPr txBox="1"/>
            <p:nvPr/>
          </p:nvSpPr>
          <p:spPr>
            <a:xfrm>
              <a:off x="5034088" y="2250275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5034088" y="2771406"/>
            <a:ext cx="3652675" cy="397501"/>
            <a:chOff x="5034088" y="2771406"/>
            <a:chExt cx="3652675" cy="397501"/>
          </a:xfrm>
        </p:grpSpPr>
        <p:sp>
          <p:nvSpPr>
            <p:cNvPr id="647" name="Google Shape;647;p39"/>
            <p:cNvSpPr txBox="1"/>
            <p:nvPr/>
          </p:nvSpPr>
          <p:spPr>
            <a:xfrm>
              <a:off x="8248763" y="2771407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8" name="Google Shape;648;p39"/>
            <p:cNvSpPr txBox="1"/>
            <p:nvPr/>
          </p:nvSpPr>
          <p:spPr>
            <a:xfrm>
              <a:off x="5034088" y="2771406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 away from Earth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5034088" y="3292538"/>
            <a:ext cx="3652675" cy="397502"/>
            <a:chOff x="5034088" y="3292538"/>
            <a:chExt cx="3652675" cy="397502"/>
          </a:xfrm>
        </p:grpSpPr>
        <p:sp>
          <p:nvSpPr>
            <p:cNvPr id="650" name="Google Shape;650;p39"/>
            <p:cNvSpPr txBox="1"/>
            <p:nvPr/>
          </p:nvSpPr>
          <p:spPr>
            <a:xfrm>
              <a:off x="8248763" y="3292539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1" name="Google Shape;651;p39"/>
            <p:cNvSpPr txBox="1"/>
            <p:nvPr/>
          </p:nvSpPr>
          <p:spPr>
            <a:xfrm>
              <a:off x="5034088" y="3292538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5034088" y="3813669"/>
            <a:ext cx="3652675" cy="397502"/>
            <a:chOff x="5034088" y="3813669"/>
            <a:chExt cx="3652675" cy="397502"/>
          </a:xfrm>
        </p:grpSpPr>
        <p:sp>
          <p:nvSpPr>
            <p:cNvPr id="653" name="Google Shape;653;p39"/>
            <p:cNvSpPr txBox="1"/>
            <p:nvPr/>
          </p:nvSpPr>
          <p:spPr>
            <a:xfrm>
              <a:off x="8248763" y="3813672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4" name="Google Shape;654;p39"/>
            <p:cNvSpPr txBox="1"/>
            <p:nvPr/>
          </p:nvSpPr>
          <p:spPr>
            <a:xfrm>
              <a:off x="5034088" y="3813669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5034088" y="4334801"/>
            <a:ext cx="3652675" cy="397503"/>
            <a:chOff x="5034088" y="4334801"/>
            <a:chExt cx="3652675" cy="397503"/>
          </a:xfrm>
        </p:grpSpPr>
        <p:sp>
          <p:nvSpPr>
            <p:cNvPr id="656" name="Google Shape;656;p39"/>
            <p:cNvSpPr txBox="1"/>
            <p:nvPr/>
          </p:nvSpPr>
          <p:spPr>
            <a:xfrm>
              <a:off x="8248763" y="4334804"/>
              <a:ext cx="438000" cy="3975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7" name="Google Shape;657;p39"/>
            <p:cNvSpPr txBox="1"/>
            <p:nvPr/>
          </p:nvSpPr>
          <p:spPr>
            <a:xfrm>
              <a:off x="5034088" y="4334801"/>
              <a:ext cx="3097500" cy="3975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58" name="Google Shape;658;p39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659" name="Google Shape;659;p39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Cause and effect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60" name="Google Shape;660;p39"/>
          <p:cNvGrpSpPr/>
          <p:nvPr/>
        </p:nvGrpSpPr>
        <p:grpSpPr>
          <a:xfrm>
            <a:off x="456774" y="1714525"/>
            <a:ext cx="8230051" cy="377700"/>
            <a:chOff x="456774" y="1714525"/>
            <a:chExt cx="8230051" cy="377700"/>
          </a:xfrm>
        </p:grpSpPr>
        <p:sp>
          <p:nvSpPr>
            <p:cNvPr id="661" name="Google Shape;661;p39"/>
            <p:cNvSpPr txBox="1"/>
            <p:nvPr/>
          </p:nvSpPr>
          <p:spPr>
            <a:xfrm flipH="1">
              <a:off x="456774" y="1714525"/>
              <a:ext cx="3652800" cy="377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Causes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2" name="Google Shape;662;p39"/>
            <p:cNvSpPr txBox="1"/>
            <p:nvPr/>
          </p:nvSpPr>
          <p:spPr>
            <a:xfrm flipH="1">
              <a:off x="5034025" y="1714525"/>
              <a:ext cx="3652800" cy="377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Effects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8298158" y="2800517"/>
            <a:ext cx="339253" cy="339253"/>
            <a:chOff x="1492675" y="4992125"/>
            <a:chExt cx="481825" cy="481825"/>
          </a:xfrm>
        </p:grpSpPr>
        <p:sp>
          <p:nvSpPr>
            <p:cNvPr id="664" name="Google Shape;664;p3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8298150" y="2276742"/>
            <a:ext cx="339253" cy="339253"/>
            <a:chOff x="2085525" y="4992125"/>
            <a:chExt cx="481825" cy="481825"/>
          </a:xfrm>
        </p:grpSpPr>
        <p:sp>
          <p:nvSpPr>
            <p:cNvPr id="667" name="Google Shape;667;p39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8298150" y="3321655"/>
            <a:ext cx="339253" cy="339253"/>
            <a:chOff x="2085525" y="4992125"/>
            <a:chExt cx="481825" cy="481825"/>
          </a:xfrm>
        </p:grpSpPr>
        <p:sp>
          <p:nvSpPr>
            <p:cNvPr id="670" name="Google Shape;670;p39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8298158" y="3842792"/>
            <a:ext cx="339253" cy="339253"/>
            <a:chOff x="1492675" y="4992125"/>
            <a:chExt cx="481825" cy="481825"/>
          </a:xfrm>
        </p:grpSpPr>
        <p:sp>
          <p:nvSpPr>
            <p:cNvPr id="673" name="Google Shape;673;p3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8298158" y="4363942"/>
            <a:ext cx="339253" cy="339253"/>
            <a:chOff x="1492675" y="4992125"/>
            <a:chExt cx="481825" cy="481825"/>
          </a:xfrm>
        </p:grpSpPr>
        <p:sp>
          <p:nvSpPr>
            <p:cNvPr id="676" name="Google Shape;676;p3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419356" y="2811308"/>
            <a:ext cx="305288" cy="302846"/>
            <a:chOff x="-4837325" y="3612425"/>
            <a:chExt cx="293800" cy="291450"/>
          </a:xfrm>
        </p:grpSpPr>
        <p:sp>
          <p:nvSpPr>
            <p:cNvPr id="679" name="Google Shape;679;p39"/>
            <p:cNvSpPr/>
            <p:nvPr/>
          </p:nvSpPr>
          <p:spPr>
            <a:xfrm>
              <a:off x="-4836550" y="3612425"/>
              <a:ext cx="293025" cy="170925"/>
            </a:xfrm>
            <a:custGeom>
              <a:rect b="b" l="l" r="r" t="t"/>
              <a:pathLst>
                <a:path extrusionOk="0" h="6837" w="11721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4837325" y="3743950"/>
              <a:ext cx="291425" cy="159925"/>
            </a:xfrm>
            <a:custGeom>
              <a:rect b="b" l="l" r="r" t="t"/>
              <a:pathLst>
                <a:path extrusionOk="0" h="6397" w="11657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-4716825" y="3799075"/>
              <a:ext cx="51225" cy="18950"/>
            </a:xfrm>
            <a:custGeom>
              <a:rect b="b" l="l" r="r" t="t"/>
              <a:pathLst>
                <a:path extrusionOk="0" h="758" w="2049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4419343" y="3337601"/>
            <a:ext cx="305314" cy="305288"/>
            <a:chOff x="-4478975" y="3251700"/>
            <a:chExt cx="293825" cy="293800"/>
          </a:xfrm>
        </p:grpSpPr>
        <p:sp>
          <p:nvSpPr>
            <p:cNvPr id="683" name="Google Shape;683;p39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4456582" y="4381938"/>
            <a:ext cx="230836" cy="303235"/>
            <a:chOff x="-4082800" y="3612425"/>
            <a:chExt cx="222150" cy="291825"/>
          </a:xfrm>
        </p:grpSpPr>
        <p:sp>
          <p:nvSpPr>
            <p:cNvPr id="687" name="Google Shape;687;p39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9"/>
          <p:cNvGrpSpPr/>
          <p:nvPr/>
        </p:nvGrpSpPr>
        <p:grpSpPr>
          <a:xfrm>
            <a:off x="4420655" y="3860707"/>
            <a:ext cx="302690" cy="303443"/>
            <a:chOff x="-3771675" y="3971775"/>
            <a:chExt cx="291300" cy="292025"/>
          </a:xfrm>
        </p:grpSpPr>
        <p:sp>
          <p:nvSpPr>
            <p:cNvPr id="691" name="Google Shape;691;p39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4420577" y="2294892"/>
            <a:ext cx="302846" cy="303651"/>
            <a:chOff x="-5251625" y="3991275"/>
            <a:chExt cx="291450" cy="292225"/>
          </a:xfrm>
        </p:grpSpPr>
        <p:sp>
          <p:nvSpPr>
            <p:cNvPr id="697" name="Google Shape;697;p39"/>
            <p:cNvSpPr/>
            <p:nvPr/>
          </p:nvSpPr>
          <p:spPr>
            <a:xfrm>
              <a:off x="-5179950" y="4198400"/>
              <a:ext cx="145725" cy="85100"/>
            </a:xfrm>
            <a:custGeom>
              <a:rect b="b" l="l" r="r" t="t"/>
              <a:pathLst>
                <a:path extrusionOk="0" h="3404" w="5829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-5203575" y="41291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-5251625" y="3991275"/>
              <a:ext cx="291450" cy="172500"/>
            </a:xfrm>
            <a:custGeom>
              <a:rect b="b" l="l" r="r" t="t"/>
              <a:pathLst>
                <a:path extrusionOk="0" h="6900" w="11658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-5139775" y="4096025"/>
              <a:ext cx="65400" cy="17350"/>
            </a:xfrm>
            <a:custGeom>
              <a:rect b="b" l="l" r="r" t="t"/>
              <a:pathLst>
                <a:path extrusionOk="0" h="694" w="2616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-5122450" y="4044825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707" name="Google Shape;707;p40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Cause and effect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708" name="Google Shape;708;p40"/>
          <p:cNvGraphicFramePr/>
          <p:nvPr/>
        </p:nvGraphicFramePr>
        <p:xfrm>
          <a:off x="4571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382850"/>
                <a:gridCol w="3142250"/>
                <a:gridCol w="1179600"/>
                <a:gridCol w="3525000"/>
              </a:tblGrid>
              <a:tr h="637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Causes</a:t>
                      </a:r>
                      <a:endParaRPr b="1" sz="20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Effects</a:t>
                      </a:r>
                      <a:endParaRPr b="1" sz="20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20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rings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Moon is a natural satellite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2t</a:t>
                      </a:r>
                      <a:endParaRPr b="1" sz="20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a huge star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20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in an asteroid belt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2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Earth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an ice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poisonous atmosphere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9" name="Google Shape;709;p40"/>
          <p:cNvSpPr/>
          <p:nvPr/>
        </p:nvSpPr>
        <p:spPr>
          <a:xfrm rot="5400000">
            <a:off x="4456150" y="2549650"/>
            <a:ext cx="231600" cy="20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 rot="5400000">
            <a:off x="4456150" y="3144850"/>
            <a:ext cx="231600" cy="20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0"/>
          <p:cNvSpPr/>
          <p:nvPr/>
        </p:nvSpPr>
        <p:spPr>
          <a:xfrm rot="5400000">
            <a:off x="4456150" y="3739750"/>
            <a:ext cx="231600" cy="20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0"/>
          <p:cNvSpPr/>
          <p:nvPr/>
        </p:nvSpPr>
        <p:spPr>
          <a:xfrm rot="5400000">
            <a:off x="4456150" y="4334950"/>
            <a:ext cx="231600" cy="20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41"/>
          <p:cNvGrpSpPr/>
          <p:nvPr/>
        </p:nvGrpSpPr>
        <p:grpSpPr>
          <a:xfrm>
            <a:off x="457200" y="1714525"/>
            <a:ext cx="8229527" cy="3017663"/>
            <a:chOff x="457200" y="1714525"/>
            <a:chExt cx="8229527" cy="3017663"/>
          </a:xfrm>
        </p:grpSpPr>
        <p:sp>
          <p:nvSpPr>
            <p:cNvPr id="718" name="Google Shape;718;p41"/>
            <p:cNvSpPr/>
            <p:nvPr/>
          </p:nvSpPr>
          <p:spPr>
            <a:xfrm>
              <a:off x="457200" y="1714525"/>
              <a:ext cx="2755800" cy="6813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3175055" y="1714525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5930927" y="1714525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57200" y="2493313"/>
              <a:ext cx="2755800" cy="6813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175055" y="2493313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5930927" y="2493313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57200" y="3272100"/>
              <a:ext cx="2755800" cy="6813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3175055" y="3272100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5930927" y="3272100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57200" y="4050888"/>
              <a:ext cx="2755800" cy="6813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3175055" y="4050888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5930927" y="4050888"/>
              <a:ext cx="2755800" cy="6813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30" name="Google Shape;730;p41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731" name="Google Shape;731;p41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Cause and effect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32" name="Google Shape;732;p41"/>
          <p:cNvGrpSpPr/>
          <p:nvPr/>
        </p:nvGrpSpPr>
        <p:grpSpPr>
          <a:xfrm>
            <a:off x="568700" y="1796088"/>
            <a:ext cx="2456745" cy="619950"/>
            <a:chOff x="278800" y="1747725"/>
            <a:chExt cx="2456745" cy="619950"/>
          </a:xfrm>
        </p:grpSpPr>
        <p:sp>
          <p:nvSpPr>
            <p:cNvPr id="733" name="Google Shape;733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 01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4" name="Google Shape;734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41"/>
          <p:cNvGrpSpPr/>
          <p:nvPr/>
        </p:nvGrpSpPr>
        <p:grpSpPr>
          <a:xfrm>
            <a:off x="3343588" y="1796088"/>
            <a:ext cx="2456745" cy="619950"/>
            <a:chOff x="278800" y="1747725"/>
            <a:chExt cx="2456745" cy="619950"/>
          </a:xfrm>
        </p:grpSpPr>
        <p:sp>
          <p:nvSpPr>
            <p:cNvPr id="736" name="Google Shape;736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01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7" name="Google Shape;737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8" name="Google Shape;738;p41"/>
          <p:cNvGrpSpPr/>
          <p:nvPr/>
        </p:nvGrpSpPr>
        <p:grpSpPr>
          <a:xfrm>
            <a:off x="6080450" y="1796088"/>
            <a:ext cx="2456745" cy="619950"/>
            <a:chOff x="278800" y="1747725"/>
            <a:chExt cx="2456745" cy="619950"/>
          </a:xfrm>
        </p:grpSpPr>
        <p:sp>
          <p:nvSpPr>
            <p:cNvPr id="739" name="Google Shape;739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 01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0" name="Google Shape;740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place, not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568700" y="2554738"/>
            <a:ext cx="2456745" cy="619950"/>
            <a:chOff x="278800" y="1747725"/>
            <a:chExt cx="2456745" cy="619950"/>
          </a:xfrm>
        </p:grpSpPr>
        <p:sp>
          <p:nvSpPr>
            <p:cNvPr id="742" name="Google Shape;742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 02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3" name="Google Shape;743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live 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3343588" y="2554738"/>
            <a:ext cx="2456745" cy="619950"/>
            <a:chOff x="278800" y="1747725"/>
            <a:chExt cx="2456745" cy="619950"/>
          </a:xfrm>
        </p:grpSpPr>
        <p:sp>
          <p:nvSpPr>
            <p:cNvPr id="745" name="Google Shape;745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02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6" name="Google Shape;746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41"/>
          <p:cNvGrpSpPr/>
          <p:nvPr/>
        </p:nvGrpSpPr>
        <p:grpSpPr>
          <a:xfrm>
            <a:off x="6080450" y="2554738"/>
            <a:ext cx="2456745" cy="619950"/>
            <a:chOff x="278800" y="1747725"/>
            <a:chExt cx="2456745" cy="619950"/>
          </a:xfrm>
        </p:grpSpPr>
        <p:sp>
          <p:nvSpPr>
            <p:cNvPr id="748" name="Google Shape;748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 02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0" name="Google Shape;750;p41"/>
          <p:cNvGrpSpPr/>
          <p:nvPr/>
        </p:nvGrpSpPr>
        <p:grpSpPr>
          <a:xfrm>
            <a:off x="568700" y="3333538"/>
            <a:ext cx="2456745" cy="619950"/>
            <a:chOff x="278800" y="1747725"/>
            <a:chExt cx="2456745" cy="619950"/>
          </a:xfrm>
        </p:grpSpPr>
        <p:sp>
          <p:nvSpPr>
            <p:cNvPr id="751" name="Google Shape;751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 03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an ice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3343588" y="3333538"/>
            <a:ext cx="2456745" cy="619950"/>
            <a:chOff x="278800" y="1747725"/>
            <a:chExt cx="2456745" cy="619950"/>
          </a:xfrm>
        </p:grpSpPr>
        <p:sp>
          <p:nvSpPr>
            <p:cNvPr id="754" name="Google Shape;754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03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5" name="Google Shape;755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a natural 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6" name="Google Shape;756;p41"/>
          <p:cNvGrpSpPr/>
          <p:nvPr/>
        </p:nvGrpSpPr>
        <p:grpSpPr>
          <a:xfrm>
            <a:off x="6080450" y="3333538"/>
            <a:ext cx="2456745" cy="619950"/>
            <a:chOff x="278800" y="1747725"/>
            <a:chExt cx="2456745" cy="619950"/>
          </a:xfrm>
        </p:grpSpPr>
        <p:sp>
          <p:nvSpPr>
            <p:cNvPr id="757" name="Google Shape;757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 03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8" name="Google Shape;758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in an asteroid belt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568700" y="4112300"/>
            <a:ext cx="2456745" cy="619950"/>
            <a:chOff x="278800" y="1747725"/>
            <a:chExt cx="2456745" cy="619950"/>
          </a:xfrm>
        </p:grpSpPr>
        <p:sp>
          <p:nvSpPr>
            <p:cNvPr id="760" name="Google Shape;760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Cause 04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1" name="Google Shape;761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Pluto is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 dwarf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3343588" y="4112300"/>
            <a:ext cx="2456745" cy="619950"/>
            <a:chOff x="278800" y="1747725"/>
            <a:chExt cx="2456745" cy="619950"/>
          </a:xfrm>
        </p:grpSpPr>
        <p:sp>
          <p:nvSpPr>
            <p:cNvPr id="763" name="Google Shape;763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04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4" name="Google Shape;764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Sun is a huge star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5" name="Google Shape;765;p41"/>
          <p:cNvGrpSpPr/>
          <p:nvPr/>
        </p:nvGrpSpPr>
        <p:grpSpPr>
          <a:xfrm>
            <a:off x="6080450" y="4112300"/>
            <a:ext cx="2456745" cy="619950"/>
            <a:chOff x="278800" y="1747725"/>
            <a:chExt cx="2456745" cy="619950"/>
          </a:xfrm>
        </p:grpSpPr>
        <p:sp>
          <p:nvSpPr>
            <p:cNvPr id="766" name="Google Shape;766;p41"/>
            <p:cNvSpPr txBox="1"/>
            <p:nvPr/>
          </p:nvSpPr>
          <p:spPr>
            <a:xfrm>
              <a:off x="278845" y="1747725"/>
              <a:ext cx="24567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 04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7" name="Google Shape;767;p41"/>
            <p:cNvSpPr txBox="1"/>
            <p:nvPr/>
          </p:nvSpPr>
          <p:spPr>
            <a:xfrm>
              <a:off x="278800" y="1953675"/>
              <a:ext cx="24567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an ice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42"/>
          <p:cNvGrpSpPr/>
          <p:nvPr/>
        </p:nvGrpSpPr>
        <p:grpSpPr>
          <a:xfrm>
            <a:off x="457200" y="1714525"/>
            <a:ext cx="8229750" cy="3017850"/>
            <a:chOff x="457200" y="1714525"/>
            <a:chExt cx="8229750" cy="3017850"/>
          </a:xfrm>
        </p:grpSpPr>
        <p:sp>
          <p:nvSpPr>
            <p:cNvPr id="773" name="Google Shape;773;p42"/>
            <p:cNvSpPr/>
            <p:nvPr/>
          </p:nvSpPr>
          <p:spPr>
            <a:xfrm>
              <a:off x="457200" y="1919275"/>
              <a:ext cx="15390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 txBox="1"/>
            <p:nvPr/>
          </p:nvSpPr>
          <p:spPr>
            <a:xfrm flipH="1">
              <a:off x="630624" y="1714525"/>
              <a:ext cx="11919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Group 1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2129887" y="1919275"/>
              <a:ext cx="1539000" cy="28131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 txBox="1"/>
            <p:nvPr/>
          </p:nvSpPr>
          <p:spPr>
            <a:xfrm flipH="1">
              <a:off x="2303311" y="1714525"/>
              <a:ext cx="11919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Group 2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802575" y="1919275"/>
              <a:ext cx="1539000" cy="28131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 txBox="1"/>
            <p:nvPr/>
          </p:nvSpPr>
          <p:spPr>
            <a:xfrm flipH="1">
              <a:off x="3975999" y="1714525"/>
              <a:ext cx="11919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Group 3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475262" y="1919275"/>
              <a:ext cx="1539000" cy="28131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 txBox="1"/>
            <p:nvPr/>
          </p:nvSpPr>
          <p:spPr>
            <a:xfrm flipH="1">
              <a:off x="5648686" y="1714525"/>
              <a:ext cx="11919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Group 4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7147950" y="1919275"/>
              <a:ext cx="1539000" cy="2813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 txBox="1"/>
            <p:nvPr/>
          </p:nvSpPr>
          <p:spPr>
            <a:xfrm flipH="1">
              <a:off x="7321374" y="1714525"/>
              <a:ext cx="11919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Group 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83" name="Google Shape;783;p42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784" name="Google Shape;784;p42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Affinity diagram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5" name="Google Shape;785;p42"/>
          <p:cNvSpPr txBox="1"/>
          <p:nvPr/>
        </p:nvSpPr>
        <p:spPr>
          <a:xfrm flipH="1">
            <a:off x="580024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42"/>
          <p:cNvSpPr txBox="1"/>
          <p:nvPr/>
        </p:nvSpPr>
        <p:spPr>
          <a:xfrm flipH="1">
            <a:off x="580024" y="2872545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natural satellite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42"/>
          <p:cNvSpPr txBox="1"/>
          <p:nvPr/>
        </p:nvSpPr>
        <p:spPr>
          <a:xfrm flipH="1">
            <a:off x="580024" y="352534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a huge star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42"/>
          <p:cNvSpPr txBox="1"/>
          <p:nvPr/>
        </p:nvSpPr>
        <p:spPr>
          <a:xfrm flipH="1">
            <a:off x="580024" y="4178149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42"/>
          <p:cNvSpPr txBox="1"/>
          <p:nvPr/>
        </p:nvSpPr>
        <p:spPr>
          <a:xfrm flipH="1">
            <a:off x="5598113" y="41781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nice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42"/>
          <p:cNvSpPr txBox="1"/>
          <p:nvPr/>
        </p:nvSpPr>
        <p:spPr>
          <a:xfrm flipH="1">
            <a:off x="7270775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 flipH="1">
            <a:off x="7270775" y="2872545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 a natural satellite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 flipH="1">
            <a:off x="7270775" y="3525341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a huge star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42"/>
          <p:cNvSpPr txBox="1"/>
          <p:nvPr/>
        </p:nvSpPr>
        <p:spPr>
          <a:xfrm flipH="1">
            <a:off x="7270775" y="41781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an ice giant.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42"/>
          <p:cNvSpPr txBox="1"/>
          <p:nvPr/>
        </p:nvSpPr>
        <p:spPr>
          <a:xfrm flipH="1">
            <a:off x="2252735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2"/>
          <p:cNvSpPr txBox="1"/>
          <p:nvPr/>
        </p:nvSpPr>
        <p:spPr>
          <a:xfrm flipH="1">
            <a:off x="2252735" y="28725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an ice giant.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42"/>
          <p:cNvSpPr txBox="1"/>
          <p:nvPr/>
        </p:nvSpPr>
        <p:spPr>
          <a:xfrm flipH="1">
            <a:off x="2252735" y="352533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an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2"/>
          <p:cNvSpPr txBox="1"/>
          <p:nvPr/>
        </p:nvSpPr>
        <p:spPr>
          <a:xfrm flipH="1">
            <a:off x="2252735" y="41781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2"/>
          <p:cNvSpPr txBox="1"/>
          <p:nvPr/>
        </p:nvSpPr>
        <p:spPr>
          <a:xfrm flipH="1">
            <a:off x="3925413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dwarf planet.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2"/>
          <p:cNvSpPr txBox="1"/>
          <p:nvPr/>
        </p:nvSpPr>
        <p:spPr>
          <a:xfrm flipH="1">
            <a:off x="3925413" y="28725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42"/>
          <p:cNvSpPr txBox="1"/>
          <p:nvPr/>
        </p:nvSpPr>
        <p:spPr>
          <a:xfrm flipH="1">
            <a:off x="3925413" y="352533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42"/>
          <p:cNvSpPr txBox="1"/>
          <p:nvPr/>
        </p:nvSpPr>
        <p:spPr>
          <a:xfrm flipH="1">
            <a:off x="3925413" y="41781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42"/>
          <p:cNvSpPr txBox="1"/>
          <p:nvPr/>
        </p:nvSpPr>
        <p:spPr>
          <a:xfrm flipH="1">
            <a:off x="5598105" y="221976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42"/>
          <p:cNvSpPr txBox="1"/>
          <p:nvPr/>
        </p:nvSpPr>
        <p:spPr>
          <a:xfrm flipH="1">
            <a:off x="5598105" y="287255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42"/>
          <p:cNvSpPr txBox="1"/>
          <p:nvPr/>
        </p:nvSpPr>
        <p:spPr>
          <a:xfrm flipH="1">
            <a:off x="5598105" y="3525349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 dwarf planet.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43"/>
          <p:cNvGrpSpPr/>
          <p:nvPr/>
        </p:nvGrpSpPr>
        <p:grpSpPr>
          <a:xfrm>
            <a:off x="457175" y="1714525"/>
            <a:ext cx="8229766" cy="3017850"/>
            <a:chOff x="457175" y="1714525"/>
            <a:chExt cx="8229766" cy="3017850"/>
          </a:xfrm>
        </p:grpSpPr>
        <p:sp>
          <p:nvSpPr>
            <p:cNvPr id="810" name="Google Shape;810;p43"/>
            <p:cNvSpPr/>
            <p:nvPr/>
          </p:nvSpPr>
          <p:spPr>
            <a:xfrm>
              <a:off x="457200" y="1919275"/>
              <a:ext cx="19317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 txBox="1"/>
            <p:nvPr/>
          </p:nvSpPr>
          <p:spPr>
            <a:xfrm flipH="1">
              <a:off x="457175" y="1714525"/>
              <a:ext cx="19317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Environment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2556547" y="1919275"/>
              <a:ext cx="1931700" cy="28131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 txBox="1"/>
            <p:nvPr/>
          </p:nvSpPr>
          <p:spPr>
            <a:xfrm flipH="1">
              <a:off x="2556525" y="1714525"/>
              <a:ext cx="19317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Workspace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4655894" y="1919275"/>
              <a:ext cx="1931700" cy="28131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 txBox="1"/>
            <p:nvPr/>
          </p:nvSpPr>
          <p:spPr>
            <a:xfrm flipH="1">
              <a:off x="4655875" y="1714525"/>
              <a:ext cx="19317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People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755241" y="1919275"/>
              <a:ext cx="1931700" cy="28131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 txBox="1"/>
            <p:nvPr/>
          </p:nvSpPr>
          <p:spPr>
            <a:xfrm flipH="1">
              <a:off x="6755225" y="1714525"/>
              <a:ext cx="1931700" cy="409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18" name="Google Shape;818;p43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819" name="Google Shape;819;p43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Affinity diagram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43"/>
          <p:cNvSpPr txBox="1"/>
          <p:nvPr/>
        </p:nvSpPr>
        <p:spPr>
          <a:xfrm flipH="1">
            <a:off x="811925" y="2263175"/>
            <a:ext cx="1293300" cy="5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an ice giant.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43"/>
          <p:cNvSpPr txBox="1"/>
          <p:nvPr/>
        </p:nvSpPr>
        <p:spPr>
          <a:xfrm flipH="1">
            <a:off x="811925" y="3127750"/>
            <a:ext cx="1293300" cy="5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 a natural satellite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43"/>
          <p:cNvSpPr txBox="1"/>
          <p:nvPr/>
        </p:nvSpPr>
        <p:spPr>
          <a:xfrm flipH="1">
            <a:off x="811800" y="3992300"/>
            <a:ext cx="1257900" cy="5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a huge star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43"/>
          <p:cNvSpPr txBox="1"/>
          <p:nvPr/>
        </p:nvSpPr>
        <p:spPr>
          <a:xfrm flipH="1">
            <a:off x="2875760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43"/>
          <p:cNvSpPr txBox="1"/>
          <p:nvPr/>
        </p:nvSpPr>
        <p:spPr>
          <a:xfrm flipH="1">
            <a:off x="2875760" y="28725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43"/>
          <p:cNvSpPr txBox="1"/>
          <p:nvPr/>
        </p:nvSpPr>
        <p:spPr>
          <a:xfrm flipH="1">
            <a:off x="2875760" y="352533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3"/>
          <p:cNvSpPr txBox="1"/>
          <p:nvPr/>
        </p:nvSpPr>
        <p:spPr>
          <a:xfrm flipH="1">
            <a:off x="2875760" y="41781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3"/>
          <p:cNvSpPr txBox="1"/>
          <p:nvPr/>
        </p:nvSpPr>
        <p:spPr>
          <a:xfrm flipH="1">
            <a:off x="7074438" y="221975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3"/>
          <p:cNvSpPr txBox="1"/>
          <p:nvPr/>
        </p:nvSpPr>
        <p:spPr>
          <a:xfrm flipH="1">
            <a:off x="7074438" y="28725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3"/>
          <p:cNvSpPr txBox="1"/>
          <p:nvPr/>
        </p:nvSpPr>
        <p:spPr>
          <a:xfrm flipH="1">
            <a:off x="7074438" y="352533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43"/>
          <p:cNvSpPr txBox="1"/>
          <p:nvPr/>
        </p:nvSpPr>
        <p:spPr>
          <a:xfrm flipH="1">
            <a:off x="7074438" y="417814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43"/>
          <p:cNvSpPr txBox="1"/>
          <p:nvPr/>
        </p:nvSpPr>
        <p:spPr>
          <a:xfrm flipH="1">
            <a:off x="4975100" y="2263180"/>
            <a:ext cx="1293300" cy="608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3"/>
          <p:cNvSpPr txBox="1"/>
          <p:nvPr/>
        </p:nvSpPr>
        <p:spPr>
          <a:xfrm flipH="1">
            <a:off x="4975100" y="3116304"/>
            <a:ext cx="1293300" cy="608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an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3"/>
          <p:cNvSpPr txBox="1"/>
          <p:nvPr/>
        </p:nvSpPr>
        <p:spPr>
          <a:xfrm flipH="1">
            <a:off x="4975100" y="3969428"/>
            <a:ext cx="1293300" cy="608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dwarf planet.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4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839" name="Google Shape;839;p44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Tally chart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840" name="Google Shape;840;p44"/>
          <p:cNvGraphicFramePr/>
          <p:nvPr/>
        </p:nvGraphicFramePr>
        <p:xfrm>
          <a:off x="4572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2743200"/>
                <a:gridCol w="2743200"/>
                <a:gridCol w="2743200"/>
              </a:tblGrid>
              <a:tr h="47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Tally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 b="1" sz="1800">
                        <a:solidFill>
                          <a:schemeClr val="l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February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</a:t>
                      </a:r>
                      <a:endParaRPr b="1" sz="18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April</a:t>
                      </a:r>
                      <a:endParaRPr b="1" sz="18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1" name="Google Shape;841;p44"/>
          <p:cNvSpPr/>
          <p:nvPr/>
        </p:nvSpPr>
        <p:spPr>
          <a:xfrm>
            <a:off x="38257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42290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46323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50356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54389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3422450" y="2361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38257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4"/>
          <p:cNvSpPr/>
          <p:nvPr/>
        </p:nvSpPr>
        <p:spPr>
          <a:xfrm>
            <a:off x="42290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4"/>
          <p:cNvSpPr/>
          <p:nvPr/>
        </p:nvSpPr>
        <p:spPr>
          <a:xfrm>
            <a:off x="46323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4"/>
          <p:cNvSpPr/>
          <p:nvPr/>
        </p:nvSpPr>
        <p:spPr>
          <a:xfrm>
            <a:off x="50356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4"/>
          <p:cNvSpPr/>
          <p:nvPr/>
        </p:nvSpPr>
        <p:spPr>
          <a:xfrm>
            <a:off x="54389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4"/>
          <p:cNvSpPr/>
          <p:nvPr/>
        </p:nvSpPr>
        <p:spPr>
          <a:xfrm>
            <a:off x="3422450" y="29979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4"/>
          <p:cNvSpPr/>
          <p:nvPr/>
        </p:nvSpPr>
        <p:spPr>
          <a:xfrm>
            <a:off x="38257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4"/>
          <p:cNvSpPr/>
          <p:nvPr/>
        </p:nvSpPr>
        <p:spPr>
          <a:xfrm>
            <a:off x="42290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4"/>
          <p:cNvSpPr/>
          <p:nvPr/>
        </p:nvSpPr>
        <p:spPr>
          <a:xfrm>
            <a:off x="46323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>
            <a:off x="50356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4"/>
          <p:cNvSpPr/>
          <p:nvPr/>
        </p:nvSpPr>
        <p:spPr>
          <a:xfrm>
            <a:off x="54389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4"/>
          <p:cNvSpPr/>
          <p:nvPr/>
        </p:nvSpPr>
        <p:spPr>
          <a:xfrm>
            <a:off x="3422450" y="3633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4"/>
          <p:cNvSpPr/>
          <p:nvPr/>
        </p:nvSpPr>
        <p:spPr>
          <a:xfrm>
            <a:off x="38257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42290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4"/>
          <p:cNvSpPr/>
          <p:nvPr/>
        </p:nvSpPr>
        <p:spPr>
          <a:xfrm>
            <a:off x="46323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4"/>
          <p:cNvSpPr/>
          <p:nvPr/>
        </p:nvSpPr>
        <p:spPr>
          <a:xfrm>
            <a:off x="50356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4"/>
          <p:cNvSpPr/>
          <p:nvPr/>
        </p:nvSpPr>
        <p:spPr>
          <a:xfrm>
            <a:off x="54389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3422450" y="4269875"/>
            <a:ext cx="282600" cy="288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44"/>
          <p:cNvCxnSpPr/>
          <p:nvPr/>
        </p:nvCxnSpPr>
        <p:spPr>
          <a:xfrm flipH="1">
            <a:off x="3421175" y="2366750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4"/>
          <p:cNvCxnSpPr/>
          <p:nvPr/>
        </p:nvCxnSpPr>
        <p:spPr>
          <a:xfrm flipH="1">
            <a:off x="3825113" y="2366750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4"/>
          <p:cNvCxnSpPr/>
          <p:nvPr/>
        </p:nvCxnSpPr>
        <p:spPr>
          <a:xfrm flipH="1">
            <a:off x="4228725" y="2366750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4"/>
          <p:cNvCxnSpPr/>
          <p:nvPr/>
        </p:nvCxnSpPr>
        <p:spPr>
          <a:xfrm flipH="1">
            <a:off x="4228725" y="30010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4"/>
          <p:cNvCxnSpPr/>
          <p:nvPr/>
        </p:nvCxnSpPr>
        <p:spPr>
          <a:xfrm flipH="1">
            <a:off x="3825150" y="30010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4"/>
          <p:cNvCxnSpPr/>
          <p:nvPr/>
        </p:nvCxnSpPr>
        <p:spPr>
          <a:xfrm flipH="1">
            <a:off x="3421575" y="30010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4"/>
          <p:cNvCxnSpPr/>
          <p:nvPr/>
        </p:nvCxnSpPr>
        <p:spPr>
          <a:xfrm flipH="1">
            <a:off x="4632188" y="30010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4"/>
          <p:cNvCxnSpPr/>
          <p:nvPr/>
        </p:nvCxnSpPr>
        <p:spPr>
          <a:xfrm flipH="1">
            <a:off x="5035563" y="30010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4"/>
          <p:cNvCxnSpPr/>
          <p:nvPr/>
        </p:nvCxnSpPr>
        <p:spPr>
          <a:xfrm flipH="1">
            <a:off x="4227675" y="36354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4"/>
          <p:cNvCxnSpPr/>
          <p:nvPr/>
        </p:nvCxnSpPr>
        <p:spPr>
          <a:xfrm flipH="1">
            <a:off x="3824100" y="36354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4"/>
          <p:cNvCxnSpPr/>
          <p:nvPr/>
        </p:nvCxnSpPr>
        <p:spPr>
          <a:xfrm flipH="1">
            <a:off x="3420525" y="36354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4"/>
          <p:cNvCxnSpPr/>
          <p:nvPr/>
        </p:nvCxnSpPr>
        <p:spPr>
          <a:xfrm flipH="1">
            <a:off x="4631138" y="36354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4"/>
          <p:cNvCxnSpPr/>
          <p:nvPr/>
        </p:nvCxnSpPr>
        <p:spPr>
          <a:xfrm flipH="1">
            <a:off x="4228725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4"/>
          <p:cNvCxnSpPr/>
          <p:nvPr/>
        </p:nvCxnSpPr>
        <p:spPr>
          <a:xfrm flipH="1">
            <a:off x="3825150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4"/>
          <p:cNvCxnSpPr/>
          <p:nvPr/>
        </p:nvCxnSpPr>
        <p:spPr>
          <a:xfrm flipH="1">
            <a:off x="3421575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4"/>
          <p:cNvCxnSpPr/>
          <p:nvPr/>
        </p:nvCxnSpPr>
        <p:spPr>
          <a:xfrm flipH="1">
            <a:off x="4632188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4"/>
          <p:cNvCxnSpPr/>
          <p:nvPr/>
        </p:nvCxnSpPr>
        <p:spPr>
          <a:xfrm flipH="1">
            <a:off x="5035563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4"/>
          <p:cNvCxnSpPr/>
          <p:nvPr/>
        </p:nvCxnSpPr>
        <p:spPr>
          <a:xfrm flipH="1">
            <a:off x="5438938" y="4269775"/>
            <a:ext cx="283800" cy="2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75" y="1543538"/>
            <a:ext cx="4524675" cy="27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5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889" name="Google Shape;889;p45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0" name="Google Shape;890;p45"/>
          <p:cNvSpPr txBox="1"/>
          <p:nvPr/>
        </p:nvSpPr>
        <p:spPr>
          <a:xfrm>
            <a:off x="713100" y="4506050"/>
            <a:ext cx="771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1" name="Google Shape;891;p45"/>
          <p:cNvGrpSpPr/>
          <p:nvPr/>
        </p:nvGrpSpPr>
        <p:grpSpPr>
          <a:xfrm>
            <a:off x="5192687" y="2092144"/>
            <a:ext cx="1573762" cy="787031"/>
            <a:chOff x="-2082448" y="3633626"/>
            <a:chExt cx="1980322" cy="787031"/>
          </a:xfrm>
        </p:grpSpPr>
        <p:sp>
          <p:nvSpPr>
            <p:cNvPr id="892" name="Google Shape;892;p4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3" name="Google Shape;893;p45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4" name="Google Shape;894;p45"/>
          <p:cNvGrpSpPr/>
          <p:nvPr/>
        </p:nvGrpSpPr>
        <p:grpSpPr>
          <a:xfrm>
            <a:off x="7113025" y="3498244"/>
            <a:ext cx="1573772" cy="787030"/>
            <a:chOff x="-2082462" y="3633626"/>
            <a:chExt cx="1980335" cy="787030"/>
          </a:xfrm>
        </p:grpSpPr>
        <p:sp>
          <p:nvSpPr>
            <p:cNvPr id="895" name="Google Shape;895;p4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6" name="Google Shape;896;p45"/>
            <p:cNvSpPr txBox="1"/>
            <p:nvPr/>
          </p:nvSpPr>
          <p:spPr>
            <a:xfrm>
              <a:off x="-2082462" y="3911255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7" name="Google Shape;897;p45"/>
          <p:cNvGrpSpPr/>
          <p:nvPr/>
        </p:nvGrpSpPr>
        <p:grpSpPr>
          <a:xfrm>
            <a:off x="7113025" y="2090920"/>
            <a:ext cx="1573772" cy="788254"/>
            <a:chOff x="-2082462" y="2525828"/>
            <a:chExt cx="1980335" cy="788254"/>
          </a:xfrm>
        </p:grpSpPr>
        <p:sp>
          <p:nvSpPr>
            <p:cNvPr id="898" name="Google Shape;898;p45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9" name="Google Shape;899;p45"/>
            <p:cNvSpPr txBox="1"/>
            <p:nvPr/>
          </p:nvSpPr>
          <p:spPr>
            <a:xfrm>
              <a:off x="-2082462" y="2804682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0" name="Google Shape;900;p45"/>
          <p:cNvGrpSpPr/>
          <p:nvPr/>
        </p:nvGrpSpPr>
        <p:grpSpPr>
          <a:xfrm>
            <a:off x="5192688" y="3500520"/>
            <a:ext cx="1573817" cy="788255"/>
            <a:chOff x="5178875" y="1988570"/>
            <a:chExt cx="1573817" cy="788255"/>
          </a:xfrm>
        </p:grpSpPr>
        <p:sp>
          <p:nvSpPr>
            <p:cNvPr id="901" name="Google Shape;901;p45"/>
            <p:cNvSpPr txBox="1"/>
            <p:nvPr/>
          </p:nvSpPr>
          <p:spPr>
            <a:xfrm>
              <a:off x="5178892" y="1988570"/>
              <a:ext cx="157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2" name="Google Shape;902;p45"/>
            <p:cNvSpPr txBox="1"/>
            <p:nvPr/>
          </p:nvSpPr>
          <p:spPr>
            <a:xfrm>
              <a:off x="5178875" y="2267425"/>
              <a:ext cx="15738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3" name="Google Shape;903;p45"/>
          <p:cNvSpPr/>
          <p:nvPr/>
        </p:nvSpPr>
        <p:spPr>
          <a:xfrm>
            <a:off x="5796398" y="1755646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45"/>
          <p:cNvGrpSpPr/>
          <p:nvPr/>
        </p:nvGrpSpPr>
        <p:grpSpPr>
          <a:xfrm>
            <a:off x="7717178" y="1714529"/>
            <a:ext cx="365467" cy="368389"/>
            <a:chOff x="-62516625" y="3743175"/>
            <a:chExt cx="315875" cy="318400"/>
          </a:xfrm>
        </p:grpSpPr>
        <p:sp>
          <p:nvSpPr>
            <p:cNvPr id="905" name="Google Shape;905;p45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45"/>
          <p:cNvGrpSpPr/>
          <p:nvPr/>
        </p:nvGrpSpPr>
        <p:grpSpPr>
          <a:xfrm>
            <a:off x="5803665" y="3131352"/>
            <a:ext cx="351786" cy="326274"/>
            <a:chOff x="-62511900" y="4129100"/>
            <a:chExt cx="304050" cy="282000"/>
          </a:xfrm>
        </p:grpSpPr>
        <p:sp>
          <p:nvSpPr>
            <p:cNvPr id="908" name="Google Shape;908;p45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5"/>
          <p:cNvGrpSpPr/>
          <p:nvPr/>
        </p:nvGrpSpPr>
        <p:grpSpPr>
          <a:xfrm>
            <a:off x="7715833" y="3110844"/>
            <a:ext cx="368157" cy="367290"/>
            <a:chOff x="-62154300" y="3743950"/>
            <a:chExt cx="318200" cy="317450"/>
          </a:xfrm>
        </p:grpSpPr>
        <p:sp>
          <p:nvSpPr>
            <p:cNvPr id="914" name="Google Shape;914;p45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921" name="Google Shape;921;p46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Facilitation skills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22" name="Google Shape;922;p46"/>
          <p:cNvGrpSpPr/>
          <p:nvPr/>
        </p:nvGrpSpPr>
        <p:grpSpPr>
          <a:xfrm>
            <a:off x="457200" y="1637650"/>
            <a:ext cx="8072552" cy="3094600"/>
            <a:chOff x="457200" y="1637650"/>
            <a:chExt cx="8072552" cy="3094600"/>
          </a:xfrm>
        </p:grpSpPr>
        <p:sp>
          <p:nvSpPr>
            <p:cNvPr id="923" name="Google Shape;923;p46"/>
            <p:cNvSpPr txBox="1"/>
            <p:nvPr/>
          </p:nvSpPr>
          <p:spPr>
            <a:xfrm>
              <a:off x="1905800" y="1637650"/>
              <a:ext cx="19401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Presentation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4" name="Google Shape;924;p46"/>
            <p:cNvSpPr txBox="1"/>
            <p:nvPr/>
          </p:nvSpPr>
          <p:spPr>
            <a:xfrm>
              <a:off x="6589652" y="1637650"/>
              <a:ext cx="19401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Facilitation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5" name="Google Shape;925;p46"/>
            <p:cNvSpPr txBox="1"/>
            <p:nvPr/>
          </p:nvSpPr>
          <p:spPr>
            <a:xfrm>
              <a:off x="4247726" y="1637650"/>
              <a:ext cx="19401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Training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6" name="Google Shape;926;p46"/>
            <p:cNvSpPr txBox="1"/>
            <p:nvPr/>
          </p:nvSpPr>
          <p:spPr>
            <a:xfrm>
              <a:off x="457200" y="2654175"/>
              <a:ext cx="11850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Focus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46"/>
            <p:cNvSpPr txBox="1"/>
            <p:nvPr/>
          </p:nvSpPr>
          <p:spPr>
            <a:xfrm>
              <a:off x="457200" y="4354550"/>
              <a:ext cx="11850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8" name="Google Shape;928;p46"/>
            <p:cNvSpPr txBox="1"/>
            <p:nvPr/>
          </p:nvSpPr>
          <p:spPr>
            <a:xfrm>
              <a:off x="457200" y="3504363"/>
              <a:ext cx="11850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Outcome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9" name="Google Shape;929;p46"/>
          <p:cNvSpPr/>
          <p:nvPr/>
        </p:nvSpPr>
        <p:spPr>
          <a:xfrm>
            <a:off x="1815950" y="2352800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4124275" y="2352800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6432600" y="2352800"/>
            <a:ext cx="2254200" cy="72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1815950" y="4011050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4124275" y="4011050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the seventh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6432600" y="4011050"/>
            <a:ext cx="2254200" cy="72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6"/>
          <p:cNvSpPr/>
          <p:nvPr/>
        </p:nvSpPr>
        <p:spPr>
          <a:xfrm>
            <a:off x="1815950" y="3181925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46"/>
          <p:cNvSpPr/>
          <p:nvPr/>
        </p:nvSpPr>
        <p:spPr>
          <a:xfrm>
            <a:off x="4124275" y="3181925"/>
            <a:ext cx="2119800" cy="721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6432600" y="3181925"/>
            <a:ext cx="2254200" cy="721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statement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8" name="Google Shape;138;p29"/>
          <p:cNvGrpSpPr/>
          <p:nvPr/>
        </p:nvGrpSpPr>
        <p:grpSpPr>
          <a:xfrm>
            <a:off x="457200" y="1674521"/>
            <a:ext cx="1994562" cy="3057725"/>
            <a:chOff x="457200" y="1674521"/>
            <a:chExt cx="1994562" cy="3057725"/>
          </a:xfrm>
        </p:grpSpPr>
        <p:grpSp>
          <p:nvGrpSpPr>
            <p:cNvPr id="139" name="Google Shape;139;p29"/>
            <p:cNvGrpSpPr/>
            <p:nvPr/>
          </p:nvGrpSpPr>
          <p:grpSpPr>
            <a:xfrm>
              <a:off x="457200" y="2065531"/>
              <a:ext cx="1994562" cy="931243"/>
              <a:chOff x="719996" y="2483382"/>
              <a:chExt cx="1839154" cy="931243"/>
            </a:xfrm>
          </p:grpSpPr>
          <p:sp>
            <p:nvSpPr>
              <p:cNvPr id="140" name="Google Shape;140;p29"/>
              <p:cNvSpPr txBox="1"/>
              <p:nvPr/>
            </p:nvSpPr>
            <p:spPr>
              <a:xfrm flipH="1">
                <a:off x="719996" y="2483382"/>
                <a:ext cx="1838700" cy="3777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Problem</a:t>
                </a:r>
                <a:endParaRPr b="1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1" name="Google Shape;141;p29"/>
              <p:cNvSpPr txBox="1"/>
              <p:nvPr/>
            </p:nvSpPr>
            <p:spPr>
              <a:xfrm flipH="1">
                <a:off x="720150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place, not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2" name="Google Shape;142;p29"/>
            <p:cNvGrpSpPr/>
            <p:nvPr/>
          </p:nvGrpSpPr>
          <p:grpSpPr>
            <a:xfrm>
              <a:off x="821338" y="3958150"/>
              <a:ext cx="1266475" cy="774096"/>
              <a:chOff x="1454900" y="3850300"/>
              <a:chExt cx="1266475" cy="774096"/>
            </a:xfrm>
          </p:grpSpPr>
          <p:sp>
            <p:nvSpPr>
              <p:cNvPr id="143" name="Google Shape;143;p29"/>
              <p:cNvSpPr txBox="1"/>
              <p:nvPr/>
            </p:nvSpPr>
            <p:spPr>
              <a:xfrm>
                <a:off x="1455975" y="4368796"/>
                <a:ext cx="12654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$25,000</a:t>
                </a:r>
                <a:endParaRPr b="1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4" name="Google Shape;144;p29"/>
              <p:cNvSpPr txBox="1"/>
              <p:nvPr/>
            </p:nvSpPr>
            <p:spPr>
              <a:xfrm>
                <a:off x="1454900" y="3850300"/>
                <a:ext cx="12654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5" name="Google Shape;145;p29"/>
            <p:cNvSpPr txBox="1"/>
            <p:nvPr/>
          </p:nvSpPr>
          <p:spPr>
            <a:xfrm>
              <a:off x="815025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6" name="Google Shape;146;p29"/>
          <p:cNvGrpSpPr/>
          <p:nvPr/>
        </p:nvGrpSpPr>
        <p:grpSpPr>
          <a:xfrm>
            <a:off x="3574724" y="1674521"/>
            <a:ext cx="1994551" cy="3057725"/>
            <a:chOff x="3574724" y="1674521"/>
            <a:chExt cx="1994551" cy="3057725"/>
          </a:xfrm>
        </p:grpSpPr>
        <p:grpSp>
          <p:nvGrpSpPr>
            <p:cNvPr id="147" name="Google Shape;147;p29"/>
            <p:cNvGrpSpPr/>
            <p:nvPr/>
          </p:nvGrpSpPr>
          <p:grpSpPr>
            <a:xfrm>
              <a:off x="3574724" y="2065562"/>
              <a:ext cx="1994551" cy="931245"/>
              <a:chOff x="3739231" y="2483380"/>
              <a:chExt cx="1839144" cy="931245"/>
            </a:xfrm>
          </p:grpSpPr>
          <p:sp>
            <p:nvSpPr>
              <p:cNvPr id="148" name="Google Shape;148;p29"/>
              <p:cNvSpPr txBox="1"/>
              <p:nvPr/>
            </p:nvSpPr>
            <p:spPr>
              <a:xfrm>
                <a:off x="3739231" y="2483380"/>
                <a:ext cx="1838700" cy="377700"/>
              </a:xfrm>
              <a:prstGeom prst="rect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Solution</a:t>
                </a:r>
                <a:endParaRPr b="1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" name="Google Shape;149;p29"/>
              <p:cNvSpPr txBox="1"/>
              <p:nvPr/>
            </p:nvSpPr>
            <p:spPr>
              <a:xfrm>
                <a:off x="3739375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0" name="Google Shape;150;p29"/>
            <p:cNvGrpSpPr/>
            <p:nvPr/>
          </p:nvGrpSpPr>
          <p:grpSpPr>
            <a:xfrm>
              <a:off x="3938762" y="3958150"/>
              <a:ext cx="1266475" cy="774096"/>
              <a:chOff x="1454900" y="3850300"/>
              <a:chExt cx="1266475" cy="774096"/>
            </a:xfrm>
          </p:grpSpPr>
          <p:sp>
            <p:nvSpPr>
              <p:cNvPr id="151" name="Google Shape;151;p29"/>
              <p:cNvSpPr txBox="1"/>
              <p:nvPr/>
            </p:nvSpPr>
            <p:spPr>
              <a:xfrm>
                <a:off x="1455975" y="4368796"/>
                <a:ext cx="12654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$36,000</a:t>
                </a:r>
                <a:endParaRPr b="1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2" name="Google Shape;152;p29"/>
              <p:cNvSpPr txBox="1"/>
              <p:nvPr/>
            </p:nvSpPr>
            <p:spPr>
              <a:xfrm>
                <a:off x="1454900" y="3850300"/>
                <a:ext cx="12654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3" name="Google Shape;153;p29"/>
            <p:cNvSpPr txBox="1"/>
            <p:nvPr/>
          </p:nvSpPr>
          <p:spPr>
            <a:xfrm>
              <a:off x="3939300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" name="Google Shape;154;p29"/>
          <p:cNvGrpSpPr/>
          <p:nvPr/>
        </p:nvGrpSpPr>
        <p:grpSpPr>
          <a:xfrm>
            <a:off x="6692216" y="1674521"/>
            <a:ext cx="1994579" cy="3057725"/>
            <a:chOff x="6692216" y="1674521"/>
            <a:chExt cx="1994579" cy="3057725"/>
          </a:xfrm>
        </p:grpSpPr>
        <p:grpSp>
          <p:nvGrpSpPr>
            <p:cNvPr id="155" name="Google Shape;155;p29"/>
            <p:cNvGrpSpPr/>
            <p:nvPr/>
          </p:nvGrpSpPr>
          <p:grpSpPr>
            <a:xfrm>
              <a:off x="6692216" y="2061119"/>
              <a:ext cx="1994579" cy="931243"/>
              <a:chOff x="6585000" y="2483382"/>
              <a:chExt cx="1839000" cy="931243"/>
            </a:xfrm>
          </p:grpSpPr>
          <p:sp>
            <p:nvSpPr>
              <p:cNvPr id="156" name="Google Shape;156;p29"/>
              <p:cNvSpPr txBox="1"/>
              <p:nvPr/>
            </p:nvSpPr>
            <p:spPr>
              <a:xfrm>
                <a:off x="6585006" y="2483382"/>
                <a:ext cx="1838700" cy="377700"/>
              </a:xfrm>
              <a:prstGeom prst="rect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Results</a:t>
                </a:r>
                <a:endParaRPr b="1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7" name="Google Shape;157;p29"/>
              <p:cNvSpPr txBox="1"/>
              <p:nvPr/>
            </p:nvSpPr>
            <p:spPr>
              <a:xfrm>
                <a:off x="6585000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8" name="Google Shape;158;p29"/>
            <p:cNvGrpSpPr/>
            <p:nvPr/>
          </p:nvGrpSpPr>
          <p:grpSpPr>
            <a:xfrm>
              <a:off x="7056187" y="3958150"/>
              <a:ext cx="1266475" cy="774096"/>
              <a:chOff x="1447500" y="3850300"/>
              <a:chExt cx="1266475" cy="774096"/>
            </a:xfrm>
          </p:grpSpPr>
          <p:sp>
            <p:nvSpPr>
              <p:cNvPr id="159" name="Google Shape;159;p29"/>
              <p:cNvSpPr txBox="1"/>
              <p:nvPr/>
            </p:nvSpPr>
            <p:spPr>
              <a:xfrm>
                <a:off x="1448575" y="4368796"/>
                <a:ext cx="1265400" cy="2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$15,000</a:t>
                </a:r>
                <a:endParaRPr b="1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" name="Google Shape;160;p29"/>
              <p:cNvSpPr txBox="1"/>
              <p:nvPr/>
            </p:nvSpPr>
            <p:spPr>
              <a:xfrm>
                <a:off x="1447500" y="3850300"/>
                <a:ext cx="12654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far away from us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1" name="Google Shape;161;p29"/>
            <p:cNvSpPr txBox="1"/>
            <p:nvPr/>
          </p:nvSpPr>
          <p:spPr>
            <a:xfrm>
              <a:off x="7063575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" name="Google Shape;162;p29"/>
          <p:cNvGrpSpPr/>
          <p:nvPr/>
        </p:nvGrpSpPr>
        <p:grpSpPr>
          <a:xfrm>
            <a:off x="1130488" y="2992361"/>
            <a:ext cx="6884663" cy="965789"/>
            <a:chOff x="1130488" y="2992361"/>
            <a:chExt cx="6884663" cy="965789"/>
          </a:xfrm>
        </p:grpSpPr>
        <p:sp>
          <p:nvSpPr>
            <p:cNvPr id="163" name="Google Shape;163;p29"/>
            <p:cNvSpPr/>
            <p:nvPr/>
          </p:nvSpPr>
          <p:spPr>
            <a:xfrm>
              <a:off x="1130488" y="3153475"/>
              <a:ext cx="648000" cy="648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4248000" y="3153475"/>
              <a:ext cx="648000" cy="6480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367150" y="3153475"/>
              <a:ext cx="648000" cy="648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29"/>
            <p:cNvCxnSpPr>
              <a:stCxn id="141" idx="2"/>
              <a:endCxn id="163" idx="0"/>
            </p:cNvCxnSpPr>
            <p:nvPr/>
          </p:nvCxnSpPr>
          <p:spPr>
            <a:xfrm>
              <a:off x="1454565" y="2996774"/>
              <a:ext cx="0" cy="1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9"/>
            <p:cNvCxnSpPr>
              <a:stCxn id="149" idx="2"/>
              <a:endCxn id="164" idx="0"/>
            </p:cNvCxnSpPr>
            <p:nvPr/>
          </p:nvCxnSpPr>
          <p:spPr>
            <a:xfrm>
              <a:off x="4572078" y="2996807"/>
              <a:ext cx="0" cy="1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9"/>
            <p:cNvCxnSpPr>
              <a:stCxn id="157" idx="2"/>
              <a:endCxn id="165" idx="0"/>
            </p:cNvCxnSpPr>
            <p:nvPr/>
          </p:nvCxnSpPr>
          <p:spPr>
            <a:xfrm>
              <a:off x="7689505" y="2992361"/>
              <a:ext cx="1500" cy="1611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9"/>
            <p:cNvCxnSpPr>
              <a:stCxn id="163" idx="6"/>
              <a:endCxn id="164" idx="2"/>
            </p:cNvCxnSpPr>
            <p:nvPr/>
          </p:nvCxnSpPr>
          <p:spPr>
            <a:xfrm>
              <a:off x="1778488" y="3477475"/>
              <a:ext cx="2469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9"/>
            <p:cNvCxnSpPr>
              <a:stCxn id="164" idx="6"/>
              <a:endCxn id="165" idx="2"/>
            </p:cNvCxnSpPr>
            <p:nvPr/>
          </p:nvCxnSpPr>
          <p:spPr>
            <a:xfrm>
              <a:off x="4896000" y="3477475"/>
              <a:ext cx="24711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9"/>
            <p:cNvCxnSpPr>
              <a:stCxn id="144" idx="0"/>
              <a:endCxn id="163" idx="4"/>
            </p:cNvCxnSpPr>
            <p:nvPr/>
          </p:nvCxnSpPr>
          <p:spPr>
            <a:xfrm flipH="1" rot="10800000">
              <a:off x="1454038" y="3801550"/>
              <a:ext cx="600" cy="1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9"/>
            <p:cNvCxnSpPr>
              <a:stCxn id="164" idx="4"/>
              <a:endCxn id="152" idx="0"/>
            </p:cNvCxnSpPr>
            <p:nvPr/>
          </p:nvCxnSpPr>
          <p:spPr>
            <a:xfrm flipH="1">
              <a:off x="4571400" y="3801475"/>
              <a:ext cx="600" cy="1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9"/>
            <p:cNvCxnSpPr>
              <a:stCxn id="165" idx="4"/>
              <a:endCxn id="160" idx="0"/>
            </p:cNvCxnSpPr>
            <p:nvPr/>
          </p:nvCxnSpPr>
          <p:spPr>
            <a:xfrm flipH="1">
              <a:off x="7688750" y="3801475"/>
              <a:ext cx="2400" cy="1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" name="Google Shape;174;p29"/>
          <p:cNvGrpSpPr/>
          <p:nvPr/>
        </p:nvGrpSpPr>
        <p:grpSpPr>
          <a:xfrm>
            <a:off x="1284300" y="3307807"/>
            <a:ext cx="340573" cy="339271"/>
            <a:chOff x="2085450" y="842250"/>
            <a:chExt cx="483700" cy="481850"/>
          </a:xfrm>
        </p:grpSpPr>
        <p:sp>
          <p:nvSpPr>
            <p:cNvPr id="175" name="Google Shape;175;p2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" name="Google Shape;178;p29"/>
          <p:cNvGrpSpPr/>
          <p:nvPr/>
        </p:nvGrpSpPr>
        <p:grpSpPr>
          <a:xfrm>
            <a:off x="4402380" y="3307829"/>
            <a:ext cx="339306" cy="339253"/>
            <a:chOff x="2685825" y="840375"/>
            <a:chExt cx="481900" cy="481825"/>
          </a:xfrm>
        </p:grpSpPr>
        <p:sp>
          <p:nvSpPr>
            <p:cNvPr id="179" name="Google Shape;179;p2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7521391" y="3307856"/>
            <a:ext cx="340573" cy="339271"/>
            <a:chOff x="898875" y="4399275"/>
            <a:chExt cx="483700" cy="481850"/>
          </a:xfrm>
        </p:grpSpPr>
        <p:sp>
          <p:nvSpPr>
            <p:cNvPr id="182" name="Google Shape;182;p29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7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943" name="Google Shape;943;p47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Facilitation skills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44" name="Google Shape;944;p47"/>
          <p:cNvGraphicFramePr/>
          <p:nvPr/>
        </p:nvGraphicFramePr>
        <p:xfrm>
          <a:off x="457200" y="17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2743200"/>
                <a:gridCol w="2743200"/>
                <a:gridCol w="2743200"/>
              </a:tblGrid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Training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Presenting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Facilitation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very cold place, not hot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biggest planet in the Solar System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second planet from the Sun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Uranus is the seventh planet from the Sun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/>
                    </a:p>
                  </a:txBody>
                  <a:tcPr marT="91425" marB="91425" marR="457200" marL="45720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48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9463" r="19329" t="0"/>
          <a:stretch/>
        </p:blipFill>
        <p:spPr>
          <a:xfrm>
            <a:off x="3207250" y="1582775"/>
            <a:ext cx="2723226" cy="27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8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951" name="Google Shape;951;p48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Working in teams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48"/>
          <p:cNvSpPr txBox="1"/>
          <p:nvPr/>
        </p:nvSpPr>
        <p:spPr>
          <a:xfrm>
            <a:off x="713100" y="4506050"/>
            <a:ext cx="771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3" name="Google Shape;953;p48"/>
          <p:cNvGrpSpPr/>
          <p:nvPr/>
        </p:nvGrpSpPr>
        <p:grpSpPr>
          <a:xfrm>
            <a:off x="7113037" y="2092144"/>
            <a:ext cx="1573762" cy="787031"/>
            <a:chOff x="-2082448" y="3633626"/>
            <a:chExt cx="1980322" cy="787031"/>
          </a:xfrm>
        </p:grpSpPr>
        <p:sp>
          <p:nvSpPr>
            <p:cNvPr id="954" name="Google Shape;954;p48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5" name="Google Shape;955;p48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44650" y="2101919"/>
            <a:ext cx="1573772" cy="787030"/>
            <a:chOff x="-2082462" y="3633626"/>
            <a:chExt cx="1980335" cy="787030"/>
          </a:xfrm>
        </p:grpSpPr>
        <p:sp>
          <p:nvSpPr>
            <p:cNvPr id="957" name="Google Shape;957;p48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8" name="Google Shape;958;p48"/>
            <p:cNvSpPr txBox="1"/>
            <p:nvPr/>
          </p:nvSpPr>
          <p:spPr>
            <a:xfrm>
              <a:off x="-2082462" y="3911255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7113025" y="3439770"/>
            <a:ext cx="1573772" cy="788254"/>
            <a:chOff x="-2082462" y="2525828"/>
            <a:chExt cx="1980335" cy="788254"/>
          </a:xfrm>
        </p:grpSpPr>
        <p:sp>
          <p:nvSpPr>
            <p:cNvPr id="960" name="Google Shape;960;p48"/>
            <p:cNvSpPr txBox="1"/>
            <p:nvPr/>
          </p:nvSpPr>
          <p:spPr>
            <a:xfrm>
              <a:off x="-2082427" y="252582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1" name="Google Shape;961;p48"/>
            <p:cNvSpPr txBox="1"/>
            <p:nvPr/>
          </p:nvSpPr>
          <p:spPr>
            <a:xfrm>
              <a:off x="-2082462" y="2804682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457188" y="3500520"/>
            <a:ext cx="1573817" cy="788255"/>
            <a:chOff x="5178875" y="1988570"/>
            <a:chExt cx="1573817" cy="788255"/>
          </a:xfrm>
        </p:grpSpPr>
        <p:sp>
          <p:nvSpPr>
            <p:cNvPr id="963" name="Google Shape;963;p48"/>
            <p:cNvSpPr txBox="1"/>
            <p:nvPr/>
          </p:nvSpPr>
          <p:spPr>
            <a:xfrm>
              <a:off x="5178892" y="1988570"/>
              <a:ext cx="1573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4" name="Google Shape;964;p48"/>
            <p:cNvSpPr txBox="1"/>
            <p:nvPr/>
          </p:nvSpPr>
          <p:spPr>
            <a:xfrm>
              <a:off x="5178875" y="2267425"/>
              <a:ext cx="15738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5" name="Google Shape;965;p48"/>
          <p:cNvSpPr/>
          <p:nvPr/>
        </p:nvSpPr>
        <p:spPr>
          <a:xfrm>
            <a:off x="7716748" y="1755086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48"/>
          <p:cNvGrpSpPr/>
          <p:nvPr/>
        </p:nvGrpSpPr>
        <p:grpSpPr>
          <a:xfrm>
            <a:off x="7717175" y="3073258"/>
            <a:ext cx="365467" cy="368389"/>
            <a:chOff x="-62516625" y="3743175"/>
            <a:chExt cx="315875" cy="318400"/>
          </a:xfrm>
        </p:grpSpPr>
        <p:sp>
          <p:nvSpPr>
            <p:cNvPr id="967" name="Google Shape;967;p48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1068165" y="3094315"/>
            <a:ext cx="351786" cy="326274"/>
            <a:chOff x="-62511900" y="4129100"/>
            <a:chExt cx="304050" cy="282000"/>
          </a:xfrm>
        </p:grpSpPr>
        <p:sp>
          <p:nvSpPr>
            <p:cNvPr id="970" name="Google Shape;970;p48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1047458" y="1714519"/>
            <a:ext cx="368157" cy="367290"/>
            <a:chOff x="-62154300" y="3743950"/>
            <a:chExt cx="318200" cy="317450"/>
          </a:xfrm>
        </p:grpSpPr>
        <p:sp>
          <p:nvSpPr>
            <p:cNvPr id="976" name="Google Shape;976;p48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48"/>
          <p:cNvSpPr txBox="1"/>
          <p:nvPr/>
        </p:nvSpPr>
        <p:spPr>
          <a:xfrm>
            <a:off x="2031000" y="2101925"/>
            <a:ext cx="957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b="1" sz="2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9" name="Google Shape;979;p48"/>
          <p:cNvSpPr txBox="1"/>
          <p:nvPr/>
        </p:nvSpPr>
        <p:spPr>
          <a:xfrm>
            <a:off x="2031000" y="3501200"/>
            <a:ext cx="957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r>
              <a:rPr b="1" lang="en" sz="2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0" name="Google Shape;980;p48"/>
          <p:cNvSpPr txBox="1"/>
          <p:nvPr/>
        </p:nvSpPr>
        <p:spPr>
          <a:xfrm>
            <a:off x="6143450" y="2101925"/>
            <a:ext cx="957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</a:t>
            </a:r>
            <a:r>
              <a:rPr b="1" lang="en" sz="27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7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1" name="Google Shape;981;p48"/>
          <p:cNvSpPr txBox="1"/>
          <p:nvPr/>
        </p:nvSpPr>
        <p:spPr>
          <a:xfrm>
            <a:off x="6143450" y="3501200"/>
            <a:ext cx="957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27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9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987" name="Google Shape;987;p49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Working in teams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8" name="Google Shape;988;p49"/>
          <p:cNvGrpSpPr/>
          <p:nvPr/>
        </p:nvGrpSpPr>
        <p:grpSpPr>
          <a:xfrm>
            <a:off x="457200" y="1714525"/>
            <a:ext cx="8229608" cy="3017800"/>
            <a:chOff x="457200" y="1714525"/>
            <a:chExt cx="8229608" cy="3017800"/>
          </a:xfrm>
        </p:grpSpPr>
        <p:cxnSp>
          <p:nvCxnSpPr>
            <p:cNvPr id="989" name="Google Shape;989;p49"/>
            <p:cNvCxnSpPr>
              <a:stCxn id="990" idx="2"/>
              <a:endCxn id="991" idx="0"/>
            </p:cNvCxnSpPr>
            <p:nvPr/>
          </p:nvCxnSpPr>
          <p:spPr>
            <a:xfrm flipH="1" rot="-5400000">
              <a:off x="5230394" y="1510525"/>
              <a:ext cx="803700" cy="21207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2" name="Google Shape;992;p49"/>
            <p:cNvCxnSpPr>
              <a:stCxn id="993" idx="0"/>
              <a:endCxn id="990" idx="2"/>
            </p:cNvCxnSpPr>
            <p:nvPr/>
          </p:nvCxnSpPr>
          <p:spPr>
            <a:xfrm rot="-5400000">
              <a:off x="3109702" y="1510554"/>
              <a:ext cx="803700" cy="21204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4" name="Google Shape;994;p49"/>
            <p:cNvCxnSpPr>
              <a:stCxn id="993" idx="2"/>
              <a:endCxn id="995" idx="0"/>
            </p:cNvCxnSpPr>
            <p:nvPr/>
          </p:nvCxnSpPr>
          <p:spPr>
            <a:xfrm flipH="1" rot="-5400000">
              <a:off x="2711302" y="3167154"/>
              <a:ext cx="850800" cy="13707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6" name="Google Shape;996;p49"/>
            <p:cNvCxnSpPr>
              <a:stCxn id="997" idx="0"/>
              <a:endCxn id="993" idx="2"/>
            </p:cNvCxnSpPr>
            <p:nvPr/>
          </p:nvCxnSpPr>
          <p:spPr>
            <a:xfrm rot="-5400000">
              <a:off x="2026245" y="3852125"/>
              <a:ext cx="850800" cy="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8" name="Google Shape;998;p49"/>
            <p:cNvCxnSpPr>
              <a:stCxn id="991" idx="2"/>
              <a:endCxn id="999" idx="0"/>
            </p:cNvCxnSpPr>
            <p:nvPr/>
          </p:nvCxnSpPr>
          <p:spPr>
            <a:xfrm rot="5400000">
              <a:off x="5581956" y="3167154"/>
              <a:ext cx="850800" cy="13707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00" name="Google Shape;1000;p49"/>
            <p:cNvCxnSpPr>
              <a:stCxn id="993" idx="2"/>
              <a:endCxn id="1001" idx="0"/>
            </p:cNvCxnSpPr>
            <p:nvPr/>
          </p:nvCxnSpPr>
          <p:spPr>
            <a:xfrm rot="5400000">
              <a:off x="1340602" y="3167154"/>
              <a:ext cx="850800" cy="13707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49"/>
            <p:cNvCxnSpPr>
              <a:stCxn id="991" idx="2"/>
              <a:endCxn id="1003" idx="0"/>
            </p:cNvCxnSpPr>
            <p:nvPr/>
          </p:nvCxnSpPr>
          <p:spPr>
            <a:xfrm flipH="1" rot="-5400000">
              <a:off x="6952656" y="3167154"/>
              <a:ext cx="850800" cy="13707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49"/>
            <p:cNvCxnSpPr>
              <a:stCxn id="990" idx="2"/>
              <a:endCxn id="1005" idx="0"/>
            </p:cNvCxnSpPr>
            <p:nvPr/>
          </p:nvCxnSpPr>
          <p:spPr>
            <a:xfrm flipH="1" rot="-5400000">
              <a:off x="4170344" y="2570575"/>
              <a:ext cx="803700" cy="6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0" name="Google Shape;990;p49"/>
            <p:cNvSpPr txBox="1"/>
            <p:nvPr/>
          </p:nvSpPr>
          <p:spPr>
            <a:xfrm>
              <a:off x="3947444" y="1714525"/>
              <a:ext cx="1248900" cy="454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Enterprise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49"/>
            <p:cNvSpPr txBox="1"/>
            <p:nvPr/>
          </p:nvSpPr>
          <p:spPr>
            <a:xfrm>
              <a:off x="1827802" y="2972604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</a:t>
              </a:r>
              <a:endParaRPr b="1" sz="16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1" name="Google Shape;991;p49"/>
            <p:cNvSpPr txBox="1"/>
            <p:nvPr/>
          </p:nvSpPr>
          <p:spPr>
            <a:xfrm>
              <a:off x="6069156" y="2972604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</a:t>
              </a:r>
              <a:endParaRPr b="1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5" name="Google Shape;995;p49"/>
            <p:cNvSpPr txBox="1"/>
            <p:nvPr/>
          </p:nvSpPr>
          <p:spPr>
            <a:xfrm>
              <a:off x="3198410" y="4277825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Named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49"/>
            <p:cNvSpPr txBox="1"/>
            <p:nvPr/>
          </p:nvSpPr>
          <p:spPr>
            <a:xfrm>
              <a:off x="1827795" y="4277825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Generic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49"/>
            <p:cNvSpPr txBox="1"/>
            <p:nvPr/>
          </p:nvSpPr>
          <p:spPr>
            <a:xfrm>
              <a:off x="457200" y="4277825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49"/>
            <p:cNvSpPr txBox="1"/>
            <p:nvPr/>
          </p:nvSpPr>
          <p:spPr>
            <a:xfrm>
              <a:off x="4698339" y="4277825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Budget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49"/>
            <p:cNvSpPr txBox="1"/>
            <p:nvPr/>
          </p:nvSpPr>
          <p:spPr>
            <a:xfrm>
              <a:off x="7439708" y="4277825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Expensed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49"/>
            <p:cNvSpPr txBox="1"/>
            <p:nvPr/>
          </p:nvSpPr>
          <p:spPr>
            <a:xfrm>
              <a:off x="3948465" y="2972604"/>
              <a:ext cx="1247100" cy="454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Material</a:t>
              </a:r>
              <a:endParaRPr b="1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aphicFrame>
        <p:nvGraphicFramePr>
          <p:cNvPr id="1011" name="Google Shape;1011;p50"/>
          <p:cNvGraphicFramePr/>
          <p:nvPr/>
        </p:nvGraphicFramePr>
        <p:xfrm>
          <a:off x="4571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1028725"/>
                <a:gridCol w="1028725"/>
                <a:gridCol w="1028725"/>
                <a:gridCol w="1028725"/>
                <a:gridCol w="1028725"/>
                <a:gridCol w="1028725"/>
                <a:gridCol w="1028725"/>
                <a:gridCol w="1028725"/>
              </a:tblGrid>
              <a:tr h="466675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name: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66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manager: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Date</a:t>
                      </a: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: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Defect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2" name="Google Shape;1012;p50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sheets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50"/>
          <p:cNvSpPr/>
          <p:nvPr/>
        </p:nvSpPr>
        <p:spPr>
          <a:xfrm>
            <a:off x="2150725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0"/>
          <p:cNvSpPr/>
          <p:nvPr/>
        </p:nvSpPr>
        <p:spPr>
          <a:xfrm>
            <a:off x="1916775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0"/>
          <p:cNvSpPr/>
          <p:nvPr/>
        </p:nvSpPr>
        <p:spPr>
          <a:xfrm>
            <a:off x="1682825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0"/>
          <p:cNvSpPr/>
          <p:nvPr/>
        </p:nvSpPr>
        <p:spPr>
          <a:xfrm>
            <a:off x="203375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179980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0"/>
          <p:cNvSpPr/>
          <p:nvPr/>
        </p:nvSpPr>
        <p:spPr>
          <a:xfrm>
            <a:off x="3179450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0"/>
          <p:cNvSpPr/>
          <p:nvPr/>
        </p:nvSpPr>
        <p:spPr>
          <a:xfrm>
            <a:off x="2945500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50"/>
          <p:cNvSpPr/>
          <p:nvPr/>
        </p:nvSpPr>
        <p:spPr>
          <a:xfrm>
            <a:off x="2711550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50"/>
          <p:cNvSpPr/>
          <p:nvPr/>
        </p:nvSpPr>
        <p:spPr>
          <a:xfrm>
            <a:off x="3179450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0"/>
          <p:cNvSpPr/>
          <p:nvPr/>
        </p:nvSpPr>
        <p:spPr>
          <a:xfrm>
            <a:off x="2945500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0"/>
          <p:cNvSpPr/>
          <p:nvPr/>
        </p:nvSpPr>
        <p:spPr>
          <a:xfrm>
            <a:off x="2711550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0"/>
          <p:cNvSpPr/>
          <p:nvPr/>
        </p:nvSpPr>
        <p:spPr>
          <a:xfrm>
            <a:off x="5119925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0"/>
          <p:cNvSpPr/>
          <p:nvPr/>
        </p:nvSpPr>
        <p:spPr>
          <a:xfrm>
            <a:off x="4885975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0"/>
          <p:cNvSpPr/>
          <p:nvPr/>
        </p:nvSpPr>
        <p:spPr>
          <a:xfrm>
            <a:off x="820610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0"/>
          <p:cNvSpPr/>
          <p:nvPr/>
        </p:nvSpPr>
        <p:spPr>
          <a:xfrm>
            <a:off x="797215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0"/>
          <p:cNvSpPr/>
          <p:nvPr/>
        </p:nvSpPr>
        <p:spPr>
          <a:xfrm>
            <a:off x="8323075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0"/>
          <p:cNvSpPr/>
          <p:nvPr/>
        </p:nvSpPr>
        <p:spPr>
          <a:xfrm>
            <a:off x="8089125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0"/>
          <p:cNvSpPr/>
          <p:nvPr/>
        </p:nvSpPr>
        <p:spPr>
          <a:xfrm>
            <a:off x="7855175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0"/>
          <p:cNvSpPr/>
          <p:nvPr/>
        </p:nvSpPr>
        <p:spPr>
          <a:xfrm>
            <a:off x="6265625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0"/>
          <p:cNvSpPr/>
          <p:nvPr/>
        </p:nvSpPr>
        <p:spPr>
          <a:xfrm>
            <a:off x="6031675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50"/>
          <p:cNvSpPr/>
          <p:nvPr/>
        </p:nvSpPr>
        <p:spPr>
          <a:xfrm>
            <a:off x="5797725" y="444662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0"/>
          <p:cNvSpPr/>
          <p:nvPr/>
        </p:nvSpPr>
        <p:spPr>
          <a:xfrm>
            <a:off x="6148650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0"/>
          <p:cNvSpPr/>
          <p:nvPr/>
        </p:nvSpPr>
        <p:spPr>
          <a:xfrm>
            <a:off x="5914700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0"/>
          <p:cNvSpPr/>
          <p:nvPr/>
        </p:nvSpPr>
        <p:spPr>
          <a:xfrm>
            <a:off x="4204675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0"/>
          <p:cNvSpPr/>
          <p:nvPr/>
        </p:nvSpPr>
        <p:spPr>
          <a:xfrm>
            <a:off x="3970725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0"/>
          <p:cNvSpPr/>
          <p:nvPr/>
        </p:nvSpPr>
        <p:spPr>
          <a:xfrm>
            <a:off x="3736775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50"/>
          <p:cNvSpPr/>
          <p:nvPr/>
        </p:nvSpPr>
        <p:spPr>
          <a:xfrm>
            <a:off x="4087700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"/>
          <p:cNvSpPr/>
          <p:nvPr/>
        </p:nvSpPr>
        <p:spPr>
          <a:xfrm>
            <a:off x="3853750" y="323335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0"/>
          <p:cNvSpPr/>
          <p:nvPr/>
        </p:nvSpPr>
        <p:spPr>
          <a:xfrm>
            <a:off x="729435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0"/>
          <p:cNvSpPr/>
          <p:nvPr/>
        </p:nvSpPr>
        <p:spPr>
          <a:xfrm>
            <a:off x="706040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0"/>
          <p:cNvSpPr/>
          <p:nvPr/>
        </p:nvSpPr>
        <p:spPr>
          <a:xfrm>
            <a:off x="6826450" y="4042200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0"/>
          <p:cNvSpPr/>
          <p:nvPr/>
        </p:nvSpPr>
        <p:spPr>
          <a:xfrm>
            <a:off x="7177375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6943425" y="3637775"/>
            <a:ext cx="166800" cy="1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1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051" name="Google Shape;1051;p51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and brainwriting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51"/>
          <p:cNvGrpSpPr/>
          <p:nvPr/>
        </p:nvGrpSpPr>
        <p:grpSpPr>
          <a:xfrm>
            <a:off x="456926" y="1674525"/>
            <a:ext cx="1548382" cy="3057725"/>
            <a:chOff x="456926" y="1674525"/>
            <a:chExt cx="1548382" cy="3057725"/>
          </a:xfrm>
        </p:grpSpPr>
        <p:sp>
          <p:nvSpPr>
            <p:cNvPr id="1053" name="Google Shape;1053;p51"/>
            <p:cNvSpPr txBox="1"/>
            <p:nvPr/>
          </p:nvSpPr>
          <p:spPr>
            <a:xfrm flipH="1">
              <a:off x="456926" y="2065533"/>
              <a:ext cx="1548000" cy="377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First ideas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51"/>
            <p:cNvSpPr txBox="1"/>
            <p:nvPr/>
          </p:nvSpPr>
          <p:spPr>
            <a:xfrm flipH="1">
              <a:off x="457008" y="2669875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51"/>
            <p:cNvSpPr txBox="1"/>
            <p:nvPr/>
          </p:nvSpPr>
          <p:spPr>
            <a:xfrm>
              <a:off x="734921" y="1674525"/>
              <a:ext cx="9822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51"/>
            <p:cNvSpPr txBox="1"/>
            <p:nvPr/>
          </p:nvSpPr>
          <p:spPr>
            <a:xfrm flipH="1">
              <a:off x="457008" y="417875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51"/>
            <p:cNvSpPr txBox="1"/>
            <p:nvPr/>
          </p:nvSpPr>
          <p:spPr>
            <a:xfrm flipH="1">
              <a:off x="457008" y="342430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51"/>
          <p:cNvGrpSpPr/>
          <p:nvPr/>
        </p:nvGrpSpPr>
        <p:grpSpPr>
          <a:xfrm>
            <a:off x="2122359" y="1674525"/>
            <a:ext cx="1553036" cy="3057725"/>
            <a:chOff x="2122359" y="1674525"/>
            <a:chExt cx="1553036" cy="3057725"/>
          </a:xfrm>
        </p:grpSpPr>
        <p:sp>
          <p:nvSpPr>
            <p:cNvPr id="1059" name="Google Shape;1059;p51"/>
            <p:cNvSpPr txBox="1"/>
            <p:nvPr/>
          </p:nvSpPr>
          <p:spPr>
            <a:xfrm flipH="1">
              <a:off x="2127394" y="2065533"/>
              <a:ext cx="1548000" cy="3777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 ideas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51"/>
            <p:cNvSpPr txBox="1"/>
            <p:nvPr/>
          </p:nvSpPr>
          <p:spPr>
            <a:xfrm>
              <a:off x="2405389" y="1674525"/>
              <a:ext cx="9822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51"/>
            <p:cNvSpPr txBox="1"/>
            <p:nvPr/>
          </p:nvSpPr>
          <p:spPr>
            <a:xfrm flipH="1">
              <a:off x="2122359" y="2669875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51"/>
            <p:cNvSpPr txBox="1"/>
            <p:nvPr/>
          </p:nvSpPr>
          <p:spPr>
            <a:xfrm flipH="1">
              <a:off x="2122359" y="417875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huge and hot star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51"/>
            <p:cNvSpPr txBox="1"/>
            <p:nvPr/>
          </p:nvSpPr>
          <p:spPr>
            <a:xfrm flipH="1">
              <a:off x="2122359" y="342430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51"/>
          <p:cNvGrpSpPr/>
          <p:nvPr/>
        </p:nvGrpSpPr>
        <p:grpSpPr>
          <a:xfrm>
            <a:off x="3787709" y="1674525"/>
            <a:ext cx="1558153" cy="3057725"/>
            <a:chOff x="3787709" y="1674525"/>
            <a:chExt cx="1558153" cy="3057725"/>
          </a:xfrm>
        </p:grpSpPr>
        <p:sp>
          <p:nvSpPr>
            <p:cNvPr id="1065" name="Google Shape;1065;p51"/>
            <p:cNvSpPr txBox="1"/>
            <p:nvPr/>
          </p:nvSpPr>
          <p:spPr>
            <a:xfrm flipH="1">
              <a:off x="3797863" y="2065533"/>
              <a:ext cx="1548000" cy="377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 ideas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51"/>
            <p:cNvSpPr txBox="1"/>
            <p:nvPr/>
          </p:nvSpPr>
          <p:spPr>
            <a:xfrm>
              <a:off x="4075858" y="1674525"/>
              <a:ext cx="9822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51"/>
            <p:cNvSpPr txBox="1"/>
            <p:nvPr/>
          </p:nvSpPr>
          <p:spPr>
            <a:xfrm flipH="1">
              <a:off x="3787709" y="2669875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an ice giant. It’s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8" name="Google Shape;1068;p51"/>
            <p:cNvSpPr txBox="1"/>
            <p:nvPr/>
          </p:nvSpPr>
          <p:spPr>
            <a:xfrm flipH="1">
              <a:off x="3787709" y="417875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51"/>
            <p:cNvSpPr txBox="1"/>
            <p:nvPr/>
          </p:nvSpPr>
          <p:spPr>
            <a:xfrm flipH="1">
              <a:off x="3787709" y="342430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gas giant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0" name="Google Shape;1070;p51"/>
          <p:cNvGrpSpPr/>
          <p:nvPr/>
        </p:nvGrpSpPr>
        <p:grpSpPr>
          <a:xfrm>
            <a:off x="5453060" y="1674525"/>
            <a:ext cx="1563271" cy="3057725"/>
            <a:chOff x="5453060" y="1674525"/>
            <a:chExt cx="1563271" cy="3057725"/>
          </a:xfrm>
        </p:grpSpPr>
        <p:sp>
          <p:nvSpPr>
            <p:cNvPr id="1071" name="Google Shape;1071;p51"/>
            <p:cNvSpPr txBox="1"/>
            <p:nvPr/>
          </p:nvSpPr>
          <p:spPr>
            <a:xfrm flipH="1">
              <a:off x="5468331" y="2065533"/>
              <a:ext cx="1548000" cy="377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 ideas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51"/>
            <p:cNvSpPr txBox="1"/>
            <p:nvPr/>
          </p:nvSpPr>
          <p:spPr>
            <a:xfrm>
              <a:off x="5746326" y="1674525"/>
              <a:ext cx="9822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51"/>
            <p:cNvSpPr txBox="1"/>
            <p:nvPr/>
          </p:nvSpPr>
          <p:spPr>
            <a:xfrm flipH="1">
              <a:off x="5453060" y="2669875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51"/>
            <p:cNvSpPr txBox="1"/>
            <p:nvPr/>
          </p:nvSpPr>
          <p:spPr>
            <a:xfrm flipH="1">
              <a:off x="5453060" y="417875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51"/>
            <p:cNvSpPr txBox="1"/>
            <p:nvPr/>
          </p:nvSpPr>
          <p:spPr>
            <a:xfrm flipH="1">
              <a:off x="5453060" y="342430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6" name="Google Shape;1076;p51"/>
          <p:cNvGrpSpPr/>
          <p:nvPr/>
        </p:nvGrpSpPr>
        <p:grpSpPr>
          <a:xfrm>
            <a:off x="7118411" y="1674525"/>
            <a:ext cx="1568389" cy="3057725"/>
            <a:chOff x="7118411" y="1674525"/>
            <a:chExt cx="1568389" cy="3057725"/>
          </a:xfrm>
        </p:grpSpPr>
        <p:sp>
          <p:nvSpPr>
            <p:cNvPr id="1077" name="Google Shape;1077;p51"/>
            <p:cNvSpPr txBox="1"/>
            <p:nvPr/>
          </p:nvSpPr>
          <p:spPr>
            <a:xfrm flipH="1">
              <a:off x="7138800" y="2065533"/>
              <a:ext cx="1548000" cy="377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Best ideas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51"/>
            <p:cNvSpPr txBox="1"/>
            <p:nvPr/>
          </p:nvSpPr>
          <p:spPr>
            <a:xfrm>
              <a:off x="7416795" y="1674525"/>
              <a:ext cx="9822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51"/>
            <p:cNvSpPr txBox="1"/>
            <p:nvPr/>
          </p:nvSpPr>
          <p:spPr>
            <a:xfrm flipH="1">
              <a:off x="7118411" y="2669875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51"/>
            <p:cNvSpPr txBox="1"/>
            <p:nvPr/>
          </p:nvSpPr>
          <p:spPr>
            <a:xfrm flipH="1">
              <a:off x="7118411" y="417875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51"/>
            <p:cNvSpPr txBox="1"/>
            <p:nvPr/>
          </p:nvSpPr>
          <p:spPr>
            <a:xfrm flipH="1">
              <a:off x="7118411" y="3424300"/>
              <a:ext cx="1548300" cy="5535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52"/>
          <p:cNvGrpSpPr/>
          <p:nvPr/>
        </p:nvGrpSpPr>
        <p:grpSpPr>
          <a:xfrm>
            <a:off x="1262027" y="1769250"/>
            <a:ext cx="6619950" cy="2812400"/>
            <a:chOff x="1262027" y="1769250"/>
            <a:chExt cx="6619950" cy="2812400"/>
          </a:xfrm>
        </p:grpSpPr>
        <p:grpSp>
          <p:nvGrpSpPr>
            <p:cNvPr id="1087" name="Google Shape;1087;p52"/>
            <p:cNvGrpSpPr/>
            <p:nvPr/>
          </p:nvGrpSpPr>
          <p:grpSpPr>
            <a:xfrm>
              <a:off x="3574713" y="3006106"/>
              <a:ext cx="1994562" cy="931243"/>
              <a:chOff x="719996" y="2483382"/>
              <a:chExt cx="1839154" cy="931243"/>
            </a:xfrm>
          </p:grpSpPr>
          <p:sp>
            <p:nvSpPr>
              <p:cNvPr id="1088" name="Google Shape;1088;p52"/>
              <p:cNvSpPr txBox="1"/>
              <p:nvPr/>
            </p:nvSpPr>
            <p:spPr>
              <a:xfrm flipH="1">
                <a:off x="719996" y="2483382"/>
                <a:ext cx="1838700" cy="3777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Main idea</a:t>
                </a:r>
                <a:endParaRPr b="1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9" name="Google Shape;1089;p52"/>
              <p:cNvSpPr txBox="1"/>
              <p:nvPr/>
            </p:nvSpPr>
            <p:spPr>
              <a:xfrm flipH="1">
                <a:off x="720150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very cold place, not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90" name="Google Shape;1090;p52"/>
            <p:cNvCxnSpPr>
              <a:stCxn id="1091" idx="3"/>
              <a:endCxn id="1092" idx="1"/>
            </p:cNvCxnSpPr>
            <p:nvPr/>
          </p:nvCxnSpPr>
          <p:spPr>
            <a:xfrm rot="10800000">
              <a:off x="1262027" y="17692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52"/>
            <p:cNvCxnSpPr>
              <a:stCxn id="1091" idx="3"/>
              <a:endCxn id="1094" idx="1"/>
            </p:cNvCxnSpPr>
            <p:nvPr/>
          </p:nvCxnSpPr>
          <p:spPr>
            <a:xfrm flipH="1">
              <a:off x="1262027" y="20704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52"/>
            <p:cNvCxnSpPr>
              <a:stCxn id="1091" idx="3"/>
              <a:endCxn id="1096" idx="1"/>
            </p:cNvCxnSpPr>
            <p:nvPr/>
          </p:nvCxnSpPr>
          <p:spPr>
            <a:xfrm flipH="1">
              <a:off x="1262027" y="2070450"/>
              <a:ext cx="522000" cy="6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52"/>
            <p:cNvCxnSpPr>
              <a:stCxn id="1098" idx="3"/>
              <a:endCxn id="1099" idx="1"/>
            </p:cNvCxnSpPr>
            <p:nvPr/>
          </p:nvCxnSpPr>
          <p:spPr>
            <a:xfrm rot="10800000">
              <a:off x="1262027" y="39792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52"/>
            <p:cNvCxnSpPr>
              <a:stCxn id="1098" idx="3"/>
              <a:endCxn id="1101" idx="1"/>
            </p:cNvCxnSpPr>
            <p:nvPr/>
          </p:nvCxnSpPr>
          <p:spPr>
            <a:xfrm flipH="1">
              <a:off x="1262027" y="42804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52"/>
            <p:cNvCxnSpPr>
              <a:stCxn id="1098" idx="3"/>
              <a:endCxn id="1103" idx="1"/>
            </p:cNvCxnSpPr>
            <p:nvPr/>
          </p:nvCxnSpPr>
          <p:spPr>
            <a:xfrm flipH="1">
              <a:off x="1262027" y="4280450"/>
              <a:ext cx="522000" cy="6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52"/>
            <p:cNvCxnSpPr>
              <a:stCxn id="1105" idx="1"/>
              <a:endCxn id="1106" idx="3"/>
            </p:cNvCxnSpPr>
            <p:nvPr/>
          </p:nvCxnSpPr>
          <p:spPr>
            <a:xfrm flipH="1" rot="10800000">
              <a:off x="7359977" y="17692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52"/>
            <p:cNvCxnSpPr>
              <a:stCxn id="1105" idx="1"/>
              <a:endCxn id="1108" idx="3"/>
            </p:cNvCxnSpPr>
            <p:nvPr/>
          </p:nvCxnSpPr>
          <p:spPr>
            <a:xfrm>
              <a:off x="7359977" y="20704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2"/>
            <p:cNvCxnSpPr>
              <a:stCxn id="1105" idx="1"/>
              <a:endCxn id="1110" idx="3"/>
            </p:cNvCxnSpPr>
            <p:nvPr/>
          </p:nvCxnSpPr>
          <p:spPr>
            <a:xfrm>
              <a:off x="7359977" y="2070450"/>
              <a:ext cx="522000" cy="6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52"/>
            <p:cNvCxnSpPr>
              <a:stCxn id="1112" idx="1"/>
              <a:endCxn id="1113" idx="3"/>
            </p:cNvCxnSpPr>
            <p:nvPr/>
          </p:nvCxnSpPr>
          <p:spPr>
            <a:xfrm flipH="1" rot="10800000">
              <a:off x="7359977" y="39792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52"/>
            <p:cNvCxnSpPr>
              <a:stCxn id="1112" idx="1"/>
              <a:endCxn id="1115" idx="3"/>
            </p:cNvCxnSpPr>
            <p:nvPr/>
          </p:nvCxnSpPr>
          <p:spPr>
            <a:xfrm>
              <a:off x="7359977" y="4280450"/>
              <a:ext cx="522000" cy="30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52"/>
            <p:cNvCxnSpPr>
              <a:stCxn id="1112" idx="1"/>
              <a:endCxn id="1117" idx="3"/>
            </p:cNvCxnSpPr>
            <p:nvPr/>
          </p:nvCxnSpPr>
          <p:spPr>
            <a:xfrm>
              <a:off x="7359977" y="4280450"/>
              <a:ext cx="522000" cy="6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52"/>
            <p:cNvCxnSpPr>
              <a:stCxn id="1088" idx="3"/>
              <a:endCxn id="1091" idx="1"/>
            </p:cNvCxnSpPr>
            <p:nvPr/>
          </p:nvCxnSpPr>
          <p:spPr>
            <a:xfrm rot="10800000">
              <a:off x="3221313" y="2070556"/>
              <a:ext cx="353400" cy="11244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52"/>
            <p:cNvCxnSpPr>
              <a:stCxn id="1088" idx="3"/>
              <a:endCxn id="1098" idx="1"/>
            </p:cNvCxnSpPr>
            <p:nvPr/>
          </p:nvCxnSpPr>
          <p:spPr>
            <a:xfrm flipH="1">
              <a:off x="3221313" y="3194956"/>
              <a:ext cx="353400" cy="10854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52"/>
            <p:cNvCxnSpPr>
              <a:stCxn id="1088" idx="1"/>
              <a:endCxn id="1105" idx="3"/>
            </p:cNvCxnSpPr>
            <p:nvPr/>
          </p:nvCxnSpPr>
          <p:spPr>
            <a:xfrm flipH="1" rot="10800000">
              <a:off x="5568783" y="2070556"/>
              <a:ext cx="354000" cy="11244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52"/>
            <p:cNvCxnSpPr>
              <a:stCxn id="1088" idx="1"/>
              <a:endCxn id="1112" idx="3"/>
            </p:cNvCxnSpPr>
            <p:nvPr/>
          </p:nvCxnSpPr>
          <p:spPr>
            <a:xfrm>
              <a:off x="5568783" y="3194956"/>
              <a:ext cx="354000" cy="10854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2" name="Google Shape;1122;p52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123" name="Google Shape;1123;p52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Brainstorming and brainwriting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4" name="Google Shape;1124;p52"/>
          <p:cNvGrpSpPr/>
          <p:nvPr/>
        </p:nvGrpSpPr>
        <p:grpSpPr>
          <a:xfrm>
            <a:off x="5922677" y="1618650"/>
            <a:ext cx="2764123" cy="903600"/>
            <a:chOff x="5922677" y="1618650"/>
            <a:chExt cx="2764123" cy="903600"/>
          </a:xfrm>
        </p:grpSpPr>
        <p:sp>
          <p:nvSpPr>
            <p:cNvPr id="1105" name="Google Shape;1105;p52"/>
            <p:cNvSpPr txBox="1"/>
            <p:nvPr/>
          </p:nvSpPr>
          <p:spPr>
            <a:xfrm flipH="1">
              <a:off x="5922677" y="1881600"/>
              <a:ext cx="1437300" cy="377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 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52"/>
            <p:cNvSpPr txBox="1"/>
            <p:nvPr/>
          </p:nvSpPr>
          <p:spPr>
            <a:xfrm flipH="1">
              <a:off x="7881900" y="16186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52"/>
            <p:cNvSpPr txBox="1"/>
            <p:nvPr/>
          </p:nvSpPr>
          <p:spPr>
            <a:xfrm flipH="1">
              <a:off x="7881900" y="19198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52"/>
            <p:cNvSpPr txBox="1"/>
            <p:nvPr/>
          </p:nvSpPr>
          <p:spPr>
            <a:xfrm flipH="1">
              <a:off x="7881900" y="22210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5" name="Google Shape;1125;p52"/>
          <p:cNvGrpSpPr/>
          <p:nvPr/>
        </p:nvGrpSpPr>
        <p:grpSpPr>
          <a:xfrm>
            <a:off x="5922677" y="3828650"/>
            <a:ext cx="2764123" cy="903600"/>
            <a:chOff x="5922677" y="3828650"/>
            <a:chExt cx="2764123" cy="903600"/>
          </a:xfrm>
        </p:grpSpPr>
        <p:sp>
          <p:nvSpPr>
            <p:cNvPr id="1112" name="Google Shape;1112;p52"/>
            <p:cNvSpPr txBox="1"/>
            <p:nvPr/>
          </p:nvSpPr>
          <p:spPr>
            <a:xfrm flipH="1">
              <a:off x="5922677" y="4091600"/>
              <a:ext cx="1437300" cy="377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 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52"/>
            <p:cNvSpPr txBox="1"/>
            <p:nvPr/>
          </p:nvSpPr>
          <p:spPr>
            <a:xfrm flipH="1">
              <a:off x="7881900" y="38286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52"/>
            <p:cNvSpPr txBox="1"/>
            <p:nvPr/>
          </p:nvSpPr>
          <p:spPr>
            <a:xfrm flipH="1">
              <a:off x="7881900" y="41298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52"/>
            <p:cNvSpPr txBox="1"/>
            <p:nvPr/>
          </p:nvSpPr>
          <p:spPr>
            <a:xfrm flipH="1">
              <a:off x="7881900" y="44310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52"/>
          <p:cNvGrpSpPr/>
          <p:nvPr/>
        </p:nvGrpSpPr>
        <p:grpSpPr>
          <a:xfrm>
            <a:off x="457200" y="3828650"/>
            <a:ext cx="2764127" cy="903600"/>
            <a:chOff x="457200" y="3828650"/>
            <a:chExt cx="2764127" cy="903600"/>
          </a:xfrm>
        </p:grpSpPr>
        <p:sp>
          <p:nvSpPr>
            <p:cNvPr id="1098" name="Google Shape;1098;p52"/>
            <p:cNvSpPr txBox="1"/>
            <p:nvPr/>
          </p:nvSpPr>
          <p:spPr>
            <a:xfrm flipH="1">
              <a:off x="1784027" y="4091600"/>
              <a:ext cx="1437300" cy="377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 4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9" name="Google Shape;1099;p52"/>
            <p:cNvSpPr txBox="1"/>
            <p:nvPr/>
          </p:nvSpPr>
          <p:spPr>
            <a:xfrm flipH="1">
              <a:off x="457200" y="38286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52"/>
            <p:cNvSpPr txBox="1"/>
            <p:nvPr/>
          </p:nvSpPr>
          <p:spPr>
            <a:xfrm flipH="1">
              <a:off x="457200" y="41298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52"/>
            <p:cNvSpPr txBox="1"/>
            <p:nvPr/>
          </p:nvSpPr>
          <p:spPr>
            <a:xfrm flipH="1">
              <a:off x="457200" y="44310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7" name="Google Shape;1127;p52"/>
          <p:cNvGrpSpPr/>
          <p:nvPr/>
        </p:nvGrpSpPr>
        <p:grpSpPr>
          <a:xfrm>
            <a:off x="457200" y="1618650"/>
            <a:ext cx="2764127" cy="903600"/>
            <a:chOff x="457200" y="1618650"/>
            <a:chExt cx="2764127" cy="903600"/>
          </a:xfrm>
        </p:grpSpPr>
        <p:sp>
          <p:nvSpPr>
            <p:cNvPr id="1091" name="Google Shape;1091;p52"/>
            <p:cNvSpPr txBox="1"/>
            <p:nvPr/>
          </p:nvSpPr>
          <p:spPr>
            <a:xfrm flipH="1">
              <a:off x="1784027" y="1881600"/>
              <a:ext cx="1437300" cy="3777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 1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52"/>
            <p:cNvSpPr txBox="1"/>
            <p:nvPr/>
          </p:nvSpPr>
          <p:spPr>
            <a:xfrm flipH="1">
              <a:off x="457200" y="16186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52"/>
            <p:cNvSpPr txBox="1"/>
            <p:nvPr/>
          </p:nvSpPr>
          <p:spPr>
            <a:xfrm flipH="1">
              <a:off x="457200" y="19198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52"/>
            <p:cNvSpPr txBox="1"/>
            <p:nvPr/>
          </p:nvSpPr>
          <p:spPr>
            <a:xfrm flipH="1">
              <a:off x="457200" y="2221050"/>
              <a:ext cx="8049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3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133" name="Google Shape;1133;p53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level goal project planning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34" name="Google Shape;1134;p53"/>
          <p:cNvGrpSpPr/>
          <p:nvPr/>
        </p:nvGrpSpPr>
        <p:grpSpPr>
          <a:xfrm>
            <a:off x="488440" y="1610275"/>
            <a:ext cx="1309124" cy="787029"/>
            <a:chOff x="-2043154" y="3633631"/>
            <a:chExt cx="1647318" cy="787029"/>
          </a:xfrm>
        </p:grpSpPr>
        <p:sp>
          <p:nvSpPr>
            <p:cNvPr id="1135" name="Google Shape;1135;p53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6" name="Google Shape;1136;p53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7" name="Google Shape;1137;p53"/>
          <p:cNvGrpSpPr/>
          <p:nvPr/>
        </p:nvGrpSpPr>
        <p:grpSpPr>
          <a:xfrm>
            <a:off x="7346407" y="3945252"/>
            <a:ext cx="1309191" cy="787031"/>
            <a:chOff x="-2082448" y="3633626"/>
            <a:chExt cx="1980322" cy="787031"/>
          </a:xfrm>
        </p:grpSpPr>
        <p:sp>
          <p:nvSpPr>
            <p:cNvPr id="1138" name="Google Shape;1138;p5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9" name="Google Shape;1139;p53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0" name="Google Shape;1140;p53"/>
          <p:cNvGrpSpPr/>
          <p:nvPr/>
        </p:nvGrpSpPr>
        <p:grpSpPr>
          <a:xfrm>
            <a:off x="4603207" y="3945252"/>
            <a:ext cx="1309191" cy="787031"/>
            <a:chOff x="-2082448" y="3633626"/>
            <a:chExt cx="1980322" cy="787031"/>
          </a:xfrm>
        </p:grpSpPr>
        <p:sp>
          <p:nvSpPr>
            <p:cNvPr id="1141" name="Google Shape;1141;p5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2" name="Google Shape;1142;p53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3" name="Google Shape;1143;p53"/>
          <p:cNvGrpSpPr/>
          <p:nvPr/>
        </p:nvGrpSpPr>
        <p:grpSpPr>
          <a:xfrm>
            <a:off x="1860007" y="3945252"/>
            <a:ext cx="1309191" cy="787031"/>
            <a:chOff x="-2082448" y="3633626"/>
            <a:chExt cx="1980322" cy="787031"/>
          </a:xfrm>
        </p:grpSpPr>
        <p:sp>
          <p:nvSpPr>
            <p:cNvPr id="1144" name="Google Shape;1144;p5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53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6" name="Google Shape;1146;p53"/>
          <p:cNvGrpSpPr/>
          <p:nvPr/>
        </p:nvGrpSpPr>
        <p:grpSpPr>
          <a:xfrm>
            <a:off x="3231627" y="1610275"/>
            <a:ext cx="1309124" cy="787029"/>
            <a:chOff x="-2043154" y="3633631"/>
            <a:chExt cx="1647318" cy="787029"/>
          </a:xfrm>
        </p:grpSpPr>
        <p:sp>
          <p:nvSpPr>
            <p:cNvPr id="1147" name="Google Shape;1147;p53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8" name="Google Shape;1148;p53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9" name="Google Shape;1149;p53"/>
          <p:cNvGrpSpPr/>
          <p:nvPr/>
        </p:nvGrpSpPr>
        <p:grpSpPr>
          <a:xfrm>
            <a:off x="5974802" y="1610275"/>
            <a:ext cx="1309124" cy="787029"/>
            <a:chOff x="-2043154" y="3633631"/>
            <a:chExt cx="1647318" cy="787029"/>
          </a:xfrm>
        </p:grpSpPr>
        <p:sp>
          <p:nvSpPr>
            <p:cNvPr id="1150" name="Google Shape;1150;p53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1" name="Google Shape;1151;p53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2" name="Google Shape;1152;p53"/>
          <p:cNvGrpSpPr/>
          <p:nvPr/>
        </p:nvGrpSpPr>
        <p:grpSpPr>
          <a:xfrm>
            <a:off x="457200" y="2397304"/>
            <a:ext cx="8229600" cy="1548071"/>
            <a:chOff x="457200" y="2397304"/>
            <a:chExt cx="8229600" cy="1548071"/>
          </a:xfrm>
        </p:grpSpPr>
        <p:sp>
          <p:nvSpPr>
            <p:cNvPr id="1153" name="Google Shape;1153;p53"/>
            <p:cNvSpPr txBox="1"/>
            <p:nvPr/>
          </p:nvSpPr>
          <p:spPr>
            <a:xfrm>
              <a:off x="4572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Aug </a:t>
              </a: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4" name="Google Shape;1154;p53"/>
            <p:cNvSpPr txBox="1"/>
            <p:nvPr/>
          </p:nvSpPr>
          <p:spPr>
            <a:xfrm>
              <a:off x="18288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</a:t>
              </a: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21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5" name="Google Shape;1155;p53"/>
            <p:cNvSpPr txBox="1"/>
            <p:nvPr/>
          </p:nvSpPr>
          <p:spPr>
            <a:xfrm>
              <a:off x="32004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Oct </a:t>
              </a: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6" name="Google Shape;1156;p53"/>
            <p:cNvSpPr txBox="1"/>
            <p:nvPr/>
          </p:nvSpPr>
          <p:spPr>
            <a:xfrm>
              <a:off x="45720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 </a:t>
              </a: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7" name="Google Shape;1157;p53"/>
            <p:cNvSpPr txBox="1"/>
            <p:nvPr/>
          </p:nvSpPr>
          <p:spPr>
            <a:xfrm>
              <a:off x="59436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 </a:t>
              </a: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8" name="Google Shape;1158;p53"/>
            <p:cNvSpPr txBox="1"/>
            <p:nvPr/>
          </p:nvSpPr>
          <p:spPr>
            <a:xfrm>
              <a:off x="7315200" y="2948475"/>
              <a:ext cx="1371600" cy="4803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 22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159" name="Google Shape;1159;p53"/>
            <p:cNvCxnSpPr>
              <a:stCxn id="1136" idx="2"/>
              <a:endCxn id="1153" idx="0"/>
            </p:cNvCxnSpPr>
            <p:nvPr/>
          </p:nvCxnSpPr>
          <p:spPr>
            <a:xfrm>
              <a:off x="1142994" y="2397304"/>
              <a:ext cx="0" cy="5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53"/>
            <p:cNvCxnSpPr>
              <a:endCxn id="1154" idx="2"/>
            </p:cNvCxnSpPr>
            <p:nvPr/>
          </p:nvCxnSpPr>
          <p:spPr>
            <a:xfrm rot="10800000">
              <a:off x="2514600" y="3428775"/>
              <a:ext cx="0" cy="516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53"/>
            <p:cNvCxnSpPr>
              <a:stCxn id="1148" idx="2"/>
              <a:endCxn id="1155" idx="0"/>
            </p:cNvCxnSpPr>
            <p:nvPr/>
          </p:nvCxnSpPr>
          <p:spPr>
            <a:xfrm>
              <a:off x="3886182" y="2397304"/>
              <a:ext cx="0" cy="551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53"/>
            <p:cNvCxnSpPr>
              <a:stCxn id="1141" idx="0"/>
              <a:endCxn id="1156" idx="2"/>
            </p:cNvCxnSpPr>
            <p:nvPr/>
          </p:nvCxnSpPr>
          <p:spPr>
            <a:xfrm rot="10800000">
              <a:off x="5257810" y="3428652"/>
              <a:ext cx="0" cy="516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53"/>
            <p:cNvCxnSpPr>
              <a:stCxn id="1151" idx="2"/>
              <a:endCxn id="1157" idx="0"/>
            </p:cNvCxnSpPr>
            <p:nvPr/>
          </p:nvCxnSpPr>
          <p:spPr>
            <a:xfrm>
              <a:off x="6629357" y="2397304"/>
              <a:ext cx="0" cy="5511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53"/>
            <p:cNvCxnSpPr>
              <a:stCxn id="1138" idx="0"/>
              <a:endCxn id="1158" idx="2"/>
            </p:cNvCxnSpPr>
            <p:nvPr/>
          </p:nvCxnSpPr>
          <p:spPr>
            <a:xfrm rot="10800000">
              <a:off x="8001010" y="3428652"/>
              <a:ext cx="0" cy="516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54"/>
          <p:cNvGrpSpPr/>
          <p:nvPr/>
        </p:nvGrpSpPr>
        <p:grpSpPr>
          <a:xfrm>
            <a:off x="457200" y="1714525"/>
            <a:ext cx="8229300" cy="3017650"/>
            <a:chOff x="457200" y="1714525"/>
            <a:chExt cx="8229300" cy="3017650"/>
          </a:xfrm>
        </p:grpSpPr>
        <p:sp>
          <p:nvSpPr>
            <p:cNvPr id="1170" name="Google Shape;1170;p54"/>
            <p:cNvSpPr/>
            <p:nvPr/>
          </p:nvSpPr>
          <p:spPr>
            <a:xfrm>
              <a:off x="457200" y="1714525"/>
              <a:ext cx="3582900" cy="6630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i</a:t>
              </a: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nitiation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1" name="Google Shape;1171;p54"/>
            <p:cNvSpPr txBox="1"/>
            <p:nvPr/>
          </p:nvSpPr>
          <p:spPr>
            <a:xfrm>
              <a:off x="4572000" y="1719700"/>
              <a:ext cx="4114500" cy="663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57200" y="2499393"/>
              <a:ext cx="3582900" cy="6630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planning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3" name="Google Shape;1173;p54"/>
            <p:cNvSpPr txBox="1"/>
            <p:nvPr/>
          </p:nvSpPr>
          <p:spPr>
            <a:xfrm>
              <a:off x="4572000" y="2504573"/>
              <a:ext cx="4114500" cy="663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457202" y="3284276"/>
              <a:ext cx="3582900" cy="6630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execution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5" name="Google Shape;1175;p54"/>
            <p:cNvSpPr txBox="1"/>
            <p:nvPr/>
          </p:nvSpPr>
          <p:spPr>
            <a:xfrm>
              <a:off x="4572000" y="3284350"/>
              <a:ext cx="4114500" cy="663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457204" y="4069175"/>
              <a:ext cx="3582900" cy="6630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closure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7" name="Google Shape;1177;p54"/>
            <p:cNvSpPr txBox="1"/>
            <p:nvPr/>
          </p:nvSpPr>
          <p:spPr>
            <a:xfrm>
              <a:off x="4572000" y="4064125"/>
              <a:ext cx="4114500" cy="6630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8" name="Google Shape;1178;p54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179" name="Google Shape;1179;p54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level goal project planning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5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185" name="Google Shape;1185;p55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Paired comparison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186" name="Google Shape;1186;p55"/>
          <p:cNvGraphicFramePr/>
          <p:nvPr/>
        </p:nvGraphicFramePr>
        <p:xfrm>
          <a:off x="4571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1829475"/>
                <a:gridCol w="1066700"/>
                <a:gridCol w="1066700"/>
                <a:gridCol w="1066700"/>
                <a:gridCol w="1066700"/>
                <a:gridCol w="1066700"/>
                <a:gridCol w="1066700"/>
              </a:tblGrid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</a:t>
                      </a:r>
                      <a:endParaRPr b="1" sz="18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</a:t>
                      </a:r>
                      <a:endParaRPr b="1" sz="1800">
                        <a:solidFill>
                          <a:schemeClr val="l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endParaRPr b="1" sz="18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</a:t>
                      </a:r>
                      <a:endParaRPr b="1" sz="18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</a:t>
                      </a:r>
                      <a:endParaRPr b="1" sz="18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</a:t>
                      </a:r>
                      <a:endParaRPr b="1" sz="18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6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600">
                        <a:solidFill>
                          <a:schemeClr val="l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Neptune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6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192" name="Google Shape;1192;p56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matrix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1193" name="Google Shape;1193;p56"/>
          <p:cNvGraphicFramePr/>
          <p:nvPr/>
        </p:nvGraphicFramePr>
        <p:xfrm>
          <a:off x="4571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963750"/>
                <a:gridCol w="1453175"/>
                <a:gridCol w="1453175"/>
                <a:gridCol w="1453175"/>
                <a:gridCol w="1453175"/>
                <a:gridCol w="1453175"/>
              </a:tblGrid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b="1" sz="16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Experience</a:t>
                      </a:r>
                      <a:endParaRPr b="1" sz="1600">
                        <a:solidFill>
                          <a:schemeClr val="l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Communication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Review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Score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6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600">
                        <a:solidFill>
                          <a:schemeClr val="l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457200" y="17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3169675"/>
                <a:gridCol w="5059925"/>
              </a:tblGrid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Problem statement</a:t>
                      </a:r>
                      <a:endParaRPr b="1" sz="20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Scope</a:t>
                      </a:r>
                      <a:endParaRPr b="1" sz="20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far away from Earth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Goal</a:t>
                      </a:r>
                      <a:endParaRPr b="1" sz="20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planet we live 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Benefits</a:t>
                      </a:r>
                      <a:endParaRPr b="1" sz="2000">
                        <a:solidFill>
                          <a:schemeClr val="dk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74300" marL="274300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30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statement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p57"/>
          <p:cNvGrpSpPr/>
          <p:nvPr/>
        </p:nvGrpSpPr>
        <p:grpSpPr>
          <a:xfrm>
            <a:off x="457200" y="1543525"/>
            <a:ext cx="8229600" cy="3189250"/>
            <a:chOff x="457200" y="1543525"/>
            <a:chExt cx="8229600" cy="3189250"/>
          </a:xfrm>
        </p:grpSpPr>
        <p:sp>
          <p:nvSpPr>
            <p:cNvPr id="1199" name="Google Shape;1199;p57"/>
            <p:cNvSpPr txBox="1"/>
            <p:nvPr/>
          </p:nvSpPr>
          <p:spPr>
            <a:xfrm>
              <a:off x="2268525" y="1543525"/>
              <a:ext cx="24417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Easy to do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0" name="Google Shape;1200;p57"/>
            <p:cNvSpPr txBox="1"/>
            <p:nvPr/>
          </p:nvSpPr>
          <p:spPr>
            <a:xfrm>
              <a:off x="4984925" y="1543525"/>
              <a:ext cx="24417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Tough to do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1" name="Google Shape;1201;p57"/>
            <p:cNvSpPr txBox="1"/>
            <p:nvPr/>
          </p:nvSpPr>
          <p:spPr>
            <a:xfrm>
              <a:off x="457200" y="2645400"/>
              <a:ext cx="14223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Big payoff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2" name="Google Shape;1202;p57"/>
            <p:cNvSpPr txBox="1"/>
            <p:nvPr/>
          </p:nvSpPr>
          <p:spPr>
            <a:xfrm>
              <a:off x="457200" y="3981650"/>
              <a:ext cx="14223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Small payoff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2268535" y="2410657"/>
              <a:ext cx="2441700" cy="9852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4984917" y="2410657"/>
              <a:ext cx="2441700" cy="9852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2268535" y="3747040"/>
              <a:ext cx="2441606" cy="985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place, not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4984917" y="3747040"/>
              <a:ext cx="2441700" cy="9852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7701300" y="2410650"/>
              <a:ext cx="985500" cy="985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7701300" y="3747275"/>
              <a:ext cx="985500" cy="9855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 rot="5400000">
              <a:off x="3410888" y="2033025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 rot="5400000">
              <a:off x="6127313" y="2033025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 rot="5400000">
              <a:off x="3410888" y="34261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 rot="5400000">
              <a:off x="6127313" y="34261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1995550" y="27579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1995550" y="40943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7485513" y="27579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7485513" y="4094300"/>
              <a:ext cx="156900" cy="290700"/>
            </a:xfrm>
            <a:prstGeom prst="chevron">
              <a:avLst>
                <a:gd fmla="val 79318" name="adj"/>
              </a:avLst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57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1218" name="Google Shape;1218;p57"/>
          <p:cNvSpPr txBox="1"/>
          <p:nvPr/>
        </p:nvSpPr>
        <p:spPr>
          <a:xfrm>
            <a:off x="2473350" y="1165825"/>
            <a:ext cx="419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Payoff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matrix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19" name="Google Shape;1219;p57"/>
          <p:cNvGrpSpPr/>
          <p:nvPr/>
        </p:nvGrpSpPr>
        <p:grpSpPr>
          <a:xfrm>
            <a:off x="7989971" y="4034311"/>
            <a:ext cx="408174" cy="411436"/>
            <a:chOff x="-62516625" y="3743175"/>
            <a:chExt cx="315875" cy="318400"/>
          </a:xfrm>
        </p:grpSpPr>
        <p:sp>
          <p:nvSpPr>
            <p:cNvPr id="1220" name="Google Shape;1220;p57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57"/>
          <p:cNvGrpSpPr/>
          <p:nvPr/>
        </p:nvGrpSpPr>
        <p:grpSpPr>
          <a:xfrm>
            <a:off x="7997606" y="2721052"/>
            <a:ext cx="392893" cy="364400"/>
            <a:chOff x="-62511900" y="4129100"/>
            <a:chExt cx="304050" cy="282000"/>
          </a:xfrm>
        </p:grpSpPr>
        <p:sp>
          <p:nvSpPr>
            <p:cNvPr id="1223" name="Google Shape;1223;p5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8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33" name="Google Shape;1233;p5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34" name="Google Shape;1234;p5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000">
                <a:solidFill>
                  <a:srgbClr val="FFFFFF"/>
                </a:solidFill>
              </a:rPr>
              <a:t> and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9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40" name="Google Shape;1240;p59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lidesgo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000">
                <a:solidFill>
                  <a:srgbClr val="FFFFFF"/>
                </a:solidFill>
              </a:rPr>
              <a:t> and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0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0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0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249" name="Google Shape;1249;p6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250" name="Google Shape;1250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251" name="Google Shape;1251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252" name="Google Shape;1252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4" name="Google Shape;1254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5" name="Google Shape;1255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56" name="Google Shape;1256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57" name="Google Shape;1257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9" name="Google Shape;1259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60" name="Google Shape;1260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4" name="Google Shape;1264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65" name="Google Shape;1265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66" name="Google Shape;1266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8" name="Google Shape;1268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69" name="Google Shape;1269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73" name="Google Shape;1273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74" name="Google Shape;1274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75" name="Google Shape;1275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7" name="Google Shape;1277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78" name="Google Shape;1278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0" name="Google Shape;1280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81" name="Google Shape;1281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82" name="Google Shape;1282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4" name="Google Shape;1284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85" name="Google Shape;1285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 scope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57200" y="17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{0CDAD6BD-1FC1-4CA6-874D-6314497415A8}</a:tableStyleId>
              </a:tblPr>
              <a:tblGrid>
                <a:gridCol w="2743200"/>
                <a:gridCol w="2743200"/>
                <a:gridCol w="2743200"/>
              </a:tblGrid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Process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Project group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Key d</a:t>
                      </a:r>
                      <a:r>
                        <a:rPr b="1" lang="en" sz="18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eliveries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Planning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scope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Planning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Requirements documents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 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equirement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Planning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Requirements documents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the scope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Planning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scope statement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WBS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Planning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WBS, WBS dictionary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Validating the scope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and controlling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Acceptance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d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eliverables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scope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and controlling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 request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6F6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 scope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0" name="Google Shape;210;p32"/>
          <p:cNvGrpSpPr/>
          <p:nvPr/>
        </p:nvGrpSpPr>
        <p:grpSpPr>
          <a:xfrm>
            <a:off x="457265" y="1714462"/>
            <a:ext cx="2136186" cy="3017651"/>
            <a:chOff x="720047" y="1564215"/>
            <a:chExt cx="1999800" cy="3042600"/>
          </a:xfrm>
        </p:grpSpPr>
        <p:sp>
          <p:nvSpPr>
            <p:cNvPr id="211" name="Google Shape;211;p32"/>
            <p:cNvSpPr/>
            <p:nvPr/>
          </p:nvSpPr>
          <p:spPr>
            <a:xfrm>
              <a:off x="720062" y="1564215"/>
              <a:ext cx="1694700" cy="30426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720047" y="2810616"/>
              <a:ext cx="1999800" cy="4539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32"/>
          <p:cNvGrpSpPr/>
          <p:nvPr/>
        </p:nvGrpSpPr>
        <p:grpSpPr>
          <a:xfrm>
            <a:off x="2596947" y="1714462"/>
            <a:ext cx="2136200" cy="3017651"/>
            <a:chOff x="2723119" y="1564215"/>
            <a:chExt cx="1999813" cy="3042600"/>
          </a:xfrm>
        </p:grpSpPr>
        <p:sp>
          <p:nvSpPr>
            <p:cNvPr id="214" name="Google Shape;214;p32"/>
            <p:cNvSpPr/>
            <p:nvPr/>
          </p:nvSpPr>
          <p:spPr>
            <a:xfrm>
              <a:off x="2723119" y="1564215"/>
              <a:ext cx="1694700" cy="30426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723132" y="2810616"/>
              <a:ext cx="1999800" cy="4539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32"/>
          <p:cNvGrpSpPr/>
          <p:nvPr/>
        </p:nvGrpSpPr>
        <p:grpSpPr>
          <a:xfrm>
            <a:off x="4735038" y="1714462"/>
            <a:ext cx="2137775" cy="3017651"/>
            <a:chOff x="4724702" y="1564215"/>
            <a:chExt cx="2001287" cy="3042600"/>
          </a:xfrm>
        </p:grpSpPr>
        <p:sp>
          <p:nvSpPr>
            <p:cNvPr id="217" name="Google Shape;217;p32"/>
            <p:cNvSpPr/>
            <p:nvPr/>
          </p:nvSpPr>
          <p:spPr>
            <a:xfrm>
              <a:off x="4724702" y="1564215"/>
              <a:ext cx="1694700" cy="30426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4726189" y="2810616"/>
              <a:ext cx="1999800" cy="4539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2"/>
          <p:cNvGrpSpPr/>
          <p:nvPr/>
        </p:nvGrpSpPr>
        <p:grpSpPr>
          <a:xfrm>
            <a:off x="6876373" y="1714462"/>
            <a:ext cx="1810294" cy="3017651"/>
            <a:chOff x="6729322" y="1564215"/>
            <a:chExt cx="1694715" cy="3042600"/>
          </a:xfrm>
        </p:grpSpPr>
        <p:sp>
          <p:nvSpPr>
            <p:cNvPr id="220" name="Google Shape;220;p32"/>
            <p:cNvSpPr/>
            <p:nvPr/>
          </p:nvSpPr>
          <p:spPr>
            <a:xfrm>
              <a:off x="6729337" y="1564215"/>
              <a:ext cx="1694700" cy="30426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6729322" y="2812559"/>
              <a:ext cx="1694700" cy="45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32"/>
          <p:cNvGrpSpPr/>
          <p:nvPr/>
        </p:nvGrpSpPr>
        <p:grpSpPr>
          <a:xfrm>
            <a:off x="457189" y="3007851"/>
            <a:ext cx="1810346" cy="1354903"/>
            <a:chOff x="719975" y="2868297"/>
            <a:chExt cx="1694764" cy="1366105"/>
          </a:xfrm>
        </p:grpSpPr>
        <p:sp>
          <p:nvSpPr>
            <p:cNvPr id="223" name="Google Shape;223;p32"/>
            <p:cNvSpPr txBox="1"/>
            <p:nvPr/>
          </p:nvSpPr>
          <p:spPr>
            <a:xfrm>
              <a:off x="719975" y="3521602"/>
              <a:ext cx="1694700" cy="7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720039" y="2868297"/>
              <a:ext cx="1694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Scope planning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5" name="Google Shape;225;p32"/>
          <p:cNvGrpSpPr/>
          <p:nvPr/>
        </p:nvGrpSpPr>
        <p:grpSpPr>
          <a:xfrm>
            <a:off x="2593771" y="3007851"/>
            <a:ext cx="1813460" cy="1355564"/>
            <a:chOff x="2720145" y="2868297"/>
            <a:chExt cx="1697678" cy="1366772"/>
          </a:xfrm>
        </p:grpSpPr>
        <p:sp>
          <p:nvSpPr>
            <p:cNvPr id="226" name="Google Shape;226;p32"/>
            <p:cNvSpPr txBox="1"/>
            <p:nvPr/>
          </p:nvSpPr>
          <p:spPr>
            <a:xfrm>
              <a:off x="2720145" y="3521669"/>
              <a:ext cx="16947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2723124" y="2868297"/>
              <a:ext cx="1694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Scope definition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4736544" y="3007851"/>
            <a:ext cx="1810350" cy="1355564"/>
            <a:chOff x="4726112" y="2868297"/>
            <a:chExt cx="1694767" cy="1366772"/>
          </a:xfrm>
        </p:grpSpPr>
        <p:sp>
          <p:nvSpPr>
            <p:cNvPr id="229" name="Google Shape;229;p32"/>
            <p:cNvSpPr txBox="1"/>
            <p:nvPr/>
          </p:nvSpPr>
          <p:spPr>
            <a:xfrm>
              <a:off x="4726112" y="3521669"/>
              <a:ext cx="16947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4726178" y="2868297"/>
              <a:ext cx="1694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Scope verification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6876281" y="3007851"/>
            <a:ext cx="1810353" cy="1355564"/>
            <a:chOff x="6729235" y="2868297"/>
            <a:chExt cx="1694770" cy="1366772"/>
          </a:xfrm>
        </p:grpSpPr>
        <p:sp>
          <p:nvSpPr>
            <p:cNvPr id="232" name="Google Shape;232;p32"/>
            <p:cNvSpPr txBox="1"/>
            <p:nvPr/>
          </p:nvSpPr>
          <p:spPr>
            <a:xfrm>
              <a:off x="6729235" y="3521669"/>
              <a:ext cx="16947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6729305" y="2868297"/>
              <a:ext cx="1694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Scope control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3281172" y="2138426"/>
            <a:ext cx="438665" cy="430334"/>
            <a:chOff x="-1183550" y="3586525"/>
            <a:chExt cx="296175" cy="290550"/>
          </a:xfrm>
        </p:grpSpPr>
        <p:sp>
          <p:nvSpPr>
            <p:cNvPr id="235" name="Google Shape;235;p32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5421043" y="2137753"/>
            <a:ext cx="435184" cy="431667"/>
            <a:chOff x="-2310650" y="3958175"/>
            <a:chExt cx="293825" cy="291450"/>
          </a:xfrm>
        </p:grpSpPr>
        <p:sp>
          <p:nvSpPr>
            <p:cNvPr id="245" name="Google Shape;245;p32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7557446" y="2137766"/>
            <a:ext cx="457327" cy="431667"/>
            <a:chOff x="-1960150" y="3956600"/>
            <a:chExt cx="308775" cy="291450"/>
          </a:xfrm>
        </p:grpSpPr>
        <p:sp>
          <p:nvSpPr>
            <p:cNvPr id="248" name="Google Shape;248;p32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1144773" y="2135458"/>
            <a:ext cx="435184" cy="436295"/>
            <a:chOff x="-1591550" y="3597475"/>
            <a:chExt cx="293825" cy="294575"/>
          </a:xfrm>
        </p:grpSpPr>
        <p:sp>
          <p:nvSpPr>
            <p:cNvPr id="251" name="Google Shape;251;p32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626285" y="1269075"/>
            <a:ext cx="7891469" cy="2990375"/>
            <a:chOff x="626285" y="1269075"/>
            <a:chExt cx="7891469" cy="2990375"/>
          </a:xfrm>
        </p:grpSpPr>
        <p:cxnSp>
          <p:nvCxnSpPr>
            <p:cNvPr id="259" name="Google Shape;259;p33"/>
            <p:cNvCxnSpPr>
              <a:stCxn id="260" idx="0"/>
              <a:endCxn id="261" idx="2"/>
            </p:cNvCxnSpPr>
            <p:nvPr/>
          </p:nvCxnSpPr>
          <p:spPr>
            <a:xfrm flipH="1" rot="10800000">
              <a:off x="1113128" y="2925989"/>
              <a:ext cx="1800" cy="28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3"/>
            <p:cNvCxnSpPr>
              <a:stCxn id="263" idx="0"/>
              <a:endCxn id="264" idx="2"/>
            </p:cNvCxnSpPr>
            <p:nvPr/>
          </p:nvCxnSpPr>
          <p:spPr>
            <a:xfrm flipH="1" rot="10800000">
              <a:off x="2842576" y="2925989"/>
              <a:ext cx="1200" cy="288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3"/>
            <p:cNvCxnSpPr>
              <a:stCxn id="266" idx="0"/>
              <a:endCxn id="267" idx="2"/>
            </p:cNvCxnSpPr>
            <p:nvPr/>
          </p:nvCxnSpPr>
          <p:spPr>
            <a:xfrm flipH="1" rot="10800000">
              <a:off x="4572012" y="2925989"/>
              <a:ext cx="600" cy="288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3"/>
            <p:cNvCxnSpPr>
              <a:stCxn id="269" idx="0"/>
              <a:endCxn id="270" idx="2"/>
            </p:cNvCxnSpPr>
            <p:nvPr/>
          </p:nvCxnSpPr>
          <p:spPr>
            <a:xfrm flipH="1" rot="10800000">
              <a:off x="6300210" y="2925989"/>
              <a:ext cx="1200" cy="2886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33"/>
            <p:cNvCxnSpPr>
              <a:stCxn id="272" idx="0"/>
              <a:endCxn id="273" idx="2"/>
            </p:cNvCxnSpPr>
            <p:nvPr/>
          </p:nvCxnSpPr>
          <p:spPr>
            <a:xfrm flipH="1" rot="10800000">
              <a:off x="8029028" y="2925989"/>
              <a:ext cx="1200" cy="288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33"/>
            <p:cNvSpPr/>
            <p:nvPr/>
          </p:nvSpPr>
          <p:spPr>
            <a:xfrm>
              <a:off x="626285" y="1269075"/>
              <a:ext cx="976200" cy="9762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 sz="4800"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2355102" y="1269075"/>
              <a:ext cx="976200" cy="9762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endParaRPr sz="4800">
                <a:solidFill>
                  <a:schemeClr val="lt2"/>
                </a:solidFill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083919" y="1269075"/>
              <a:ext cx="976200" cy="9762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4800">
                <a:solidFill>
                  <a:schemeClr val="accent1"/>
                </a:solidFill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812736" y="1269075"/>
              <a:ext cx="976200" cy="976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endParaRPr sz="4800"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541554" y="1269075"/>
              <a:ext cx="976200" cy="9762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 sz="4800">
                <a:solidFill>
                  <a:schemeClr val="accent3"/>
                </a:solidFill>
              </a:endParaRPr>
            </a:p>
          </p:txBody>
        </p:sp>
        <p:cxnSp>
          <p:nvCxnSpPr>
            <p:cNvPr id="279" name="Google Shape;279;p33"/>
            <p:cNvCxnSpPr>
              <a:stCxn id="274" idx="2"/>
              <a:endCxn id="261" idx="0"/>
            </p:cNvCxnSpPr>
            <p:nvPr/>
          </p:nvCxnSpPr>
          <p:spPr>
            <a:xfrm>
              <a:off x="1114385" y="2245275"/>
              <a:ext cx="600" cy="36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3"/>
            <p:cNvCxnSpPr>
              <a:stCxn id="275" idx="2"/>
              <a:endCxn id="264" idx="0"/>
            </p:cNvCxnSpPr>
            <p:nvPr/>
          </p:nvCxnSpPr>
          <p:spPr>
            <a:xfrm>
              <a:off x="2843202" y="2245275"/>
              <a:ext cx="600" cy="36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3"/>
            <p:cNvCxnSpPr>
              <a:stCxn id="276" idx="2"/>
              <a:endCxn id="267" idx="0"/>
            </p:cNvCxnSpPr>
            <p:nvPr/>
          </p:nvCxnSpPr>
          <p:spPr>
            <a:xfrm>
              <a:off x="4572019" y="2245275"/>
              <a:ext cx="600" cy="36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3"/>
            <p:cNvCxnSpPr>
              <a:stCxn id="277" idx="2"/>
              <a:endCxn id="270" idx="0"/>
            </p:cNvCxnSpPr>
            <p:nvPr/>
          </p:nvCxnSpPr>
          <p:spPr>
            <a:xfrm>
              <a:off x="6300836" y="2245275"/>
              <a:ext cx="600" cy="3678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3"/>
            <p:cNvCxnSpPr>
              <a:stCxn id="278" idx="2"/>
              <a:endCxn id="273" idx="0"/>
            </p:cNvCxnSpPr>
            <p:nvPr/>
          </p:nvCxnSpPr>
          <p:spPr>
            <a:xfrm>
              <a:off x="8029654" y="2245275"/>
              <a:ext cx="600" cy="367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" name="Google Shape;260;p33"/>
            <p:cNvSpPr/>
            <p:nvPr/>
          </p:nvSpPr>
          <p:spPr>
            <a:xfrm>
              <a:off x="792428" y="3214589"/>
              <a:ext cx="641400" cy="641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521876" y="3214589"/>
              <a:ext cx="641400" cy="641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4251312" y="3214589"/>
              <a:ext cx="641400" cy="641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5979510" y="3214589"/>
              <a:ext cx="641400" cy="641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708328" y="3214589"/>
              <a:ext cx="641400" cy="6414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" name="Google Shape;284;p33"/>
            <p:cNvCxnSpPr>
              <a:stCxn id="285" idx="0"/>
              <a:endCxn id="260" idx="4"/>
            </p:cNvCxnSpPr>
            <p:nvPr/>
          </p:nvCxnSpPr>
          <p:spPr>
            <a:xfrm rot="10800000">
              <a:off x="1113150" y="3855950"/>
              <a:ext cx="600" cy="40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3"/>
            <p:cNvCxnSpPr>
              <a:stCxn id="287" idx="0"/>
              <a:endCxn id="263" idx="4"/>
            </p:cNvCxnSpPr>
            <p:nvPr/>
          </p:nvCxnSpPr>
          <p:spPr>
            <a:xfrm rot="10800000">
              <a:off x="2842570" y="3855950"/>
              <a:ext cx="0" cy="4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3"/>
            <p:cNvCxnSpPr>
              <a:stCxn id="289" idx="0"/>
              <a:endCxn id="266" idx="4"/>
            </p:cNvCxnSpPr>
            <p:nvPr/>
          </p:nvCxnSpPr>
          <p:spPr>
            <a:xfrm flipH="1" rot="10800000">
              <a:off x="4571391" y="3855950"/>
              <a:ext cx="600" cy="40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3"/>
            <p:cNvCxnSpPr>
              <a:stCxn id="291" idx="0"/>
              <a:endCxn id="269" idx="4"/>
            </p:cNvCxnSpPr>
            <p:nvPr/>
          </p:nvCxnSpPr>
          <p:spPr>
            <a:xfrm rot="10800000">
              <a:off x="6300211" y="3855950"/>
              <a:ext cx="0" cy="403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3"/>
            <p:cNvCxnSpPr>
              <a:stCxn id="293" idx="0"/>
              <a:endCxn id="272" idx="4"/>
            </p:cNvCxnSpPr>
            <p:nvPr/>
          </p:nvCxnSpPr>
          <p:spPr>
            <a:xfrm rot="10800000">
              <a:off x="8029031" y="3855950"/>
              <a:ext cx="0" cy="403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" name="Google Shape;294;p33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7372481" y="2613147"/>
            <a:ext cx="1314213" cy="2119103"/>
            <a:chOff x="7372481" y="2613147"/>
            <a:chExt cx="1314213" cy="2119103"/>
          </a:xfrm>
        </p:grpSpPr>
        <p:sp>
          <p:nvSpPr>
            <p:cNvPr id="273" name="Google Shape;273;p33"/>
            <p:cNvSpPr txBox="1"/>
            <p:nvPr/>
          </p:nvSpPr>
          <p:spPr>
            <a:xfrm>
              <a:off x="7373594" y="2613147"/>
              <a:ext cx="13131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Timely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33"/>
            <p:cNvSpPr txBox="1"/>
            <p:nvPr/>
          </p:nvSpPr>
          <p:spPr>
            <a:xfrm>
              <a:off x="7372481" y="4259450"/>
              <a:ext cx="131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457200" y="2613147"/>
            <a:ext cx="1314223" cy="2119103"/>
            <a:chOff x="457200" y="2613147"/>
            <a:chExt cx="1314223" cy="2119103"/>
          </a:xfrm>
        </p:grpSpPr>
        <p:sp>
          <p:nvSpPr>
            <p:cNvPr id="261" name="Google Shape;261;p33"/>
            <p:cNvSpPr txBox="1"/>
            <p:nvPr/>
          </p:nvSpPr>
          <p:spPr>
            <a:xfrm>
              <a:off x="458323" y="2613147"/>
              <a:ext cx="13131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Specific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457200" y="4259450"/>
              <a:ext cx="131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2186020" y="2613147"/>
            <a:ext cx="1314221" cy="2119103"/>
            <a:chOff x="2186020" y="2613147"/>
            <a:chExt cx="1314221" cy="2119103"/>
          </a:xfrm>
        </p:grpSpPr>
        <p:sp>
          <p:nvSpPr>
            <p:cNvPr id="264" name="Google Shape;264;p33"/>
            <p:cNvSpPr txBox="1"/>
            <p:nvPr/>
          </p:nvSpPr>
          <p:spPr>
            <a:xfrm>
              <a:off x="2187141" y="2613147"/>
              <a:ext cx="13131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Measurable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33"/>
            <p:cNvSpPr txBox="1"/>
            <p:nvPr/>
          </p:nvSpPr>
          <p:spPr>
            <a:xfrm>
              <a:off x="2186020" y="4259450"/>
              <a:ext cx="131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33"/>
          <p:cNvGrpSpPr/>
          <p:nvPr/>
        </p:nvGrpSpPr>
        <p:grpSpPr>
          <a:xfrm>
            <a:off x="3914841" y="2613147"/>
            <a:ext cx="1314218" cy="2119103"/>
            <a:chOff x="3914841" y="2613147"/>
            <a:chExt cx="1314218" cy="2119103"/>
          </a:xfrm>
        </p:grpSpPr>
        <p:sp>
          <p:nvSpPr>
            <p:cNvPr id="267" name="Google Shape;267;p33"/>
            <p:cNvSpPr txBox="1"/>
            <p:nvPr/>
          </p:nvSpPr>
          <p:spPr>
            <a:xfrm>
              <a:off x="3915958" y="2613147"/>
              <a:ext cx="13131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Achievable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33"/>
            <p:cNvSpPr txBox="1"/>
            <p:nvPr/>
          </p:nvSpPr>
          <p:spPr>
            <a:xfrm>
              <a:off x="3914841" y="4259450"/>
              <a:ext cx="131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33"/>
          <p:cNvGrpSpPr/>
          <p:nvPr/>
        </p:nvGrpSpPr>
        <p:grpSpPr>
          <a:xfrm>
            <a:off x="5643661" y="2613147"/>
            <a:ext cx="1314215" cy="2119103"/>
            <a:chOff x="5643661" y="2613147"/>
            <a:chExt cx="1314215" cy="2119103"/>
          </a:xfrm>
        </p:grpSpPr>
        <p:sp>
          <p:nvSpPr>
            <p:cNvPr id="270" name="Google Shape;270;p33"/>
            <p:cNvSpPr txBox="1"/>
            <p:nvPr/>
          </p:nvSpPr>
          <p:spPr>
            <a:xfrm>
              <a:off x="5644776" y="2613147"/>
              <a:ext cx="13131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Realistic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5643661" y="4259450"/>
              <a:ext cx="131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33"/>
          <p:cNvGrpSpPr/>
          <p:nvPr/>
        </p:nvGrpSpPr>
        <p:grpSpPr>
          <a:xfrm>
            <a:off x="943215" y="3367391"/>
            <a:ext cx="339979" cy="335867"/>
            <a:chOff x="3858100" y="1435075"/>
            <a:chExt cx="487775" cy="481875"/>
          </a:xfrm>
        </p:grpSpPr>
        <p:sp>
          <p:nvSpPr>
            <p:cNvPr id="301" name="Google Shape;301;p33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2674731" y="3367409"/>
            <a:ext cx="335832" cy="335832"/>
            <a:chOff x="4456875" y="1435075"/>
            <a:chExt cx="481825" cy="481825"/>
          </a:xfrm>
        </p:grpSpPr>
        <p:sp>
          <p:nvSpPr>
            <p:cNvPr id="307" name="Google Shape;307;p33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4401898" y="3367487"/>
            <a:ext cx="339125" cy="335849"/>
            <a:chOff x="5049725" y="1435050"/>
            <a:chExt cx="486550" cy="481850"/>
          </a:xfrm>
        </p:grpSpPr>
        <p:sp>
          <p:nvSpPr>
            <p:cNvPr id="327" name="Google Shape;327;p33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7859559" y="3367410"/>
            <a:ext cx="335780" cy="335849"/>
            <a:chOff x="5049725" y="2027900"/>
            <a:chExt cx="481750" cy="481850"/>
          </a:xfrm>
        </p:grpSpPr>
        <p:sp>
          <p:nvSpPr>
            <p:cNvPr id="332" name="Google Shape;332;p33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6132672" y="3407469"/>
            <a:ext cx="335832" cy="255764"/>
            <a:chOff x="3271200" y="3863875"/>
            <a:chExt cx="481825" cy="366950"/>
          </a:xfrm>
        </p:grpSpPr>
        <p:sp>
          <p:nvSpPr>
            <p:cNvPr id="341" name="Google Shape;341;p33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4"/>
          <p:cNvGrpSpPr/>
          <p:nvPr/>
        </p:nvGrpSpPr>
        <p:grpSpPr>
          <a:xfrm>
            <a:off x="457200" y="1269100"/>
            <a:ext cx="8229500" cy="3463225"/>
            <a:chOff x="457200" y="1269100"/>
            <a:chExt cx="8229500" cy="3463225"/>
          </a:xfrm>
        </p:grpSpPr>
        <p:sp>
          <p:nvSpPr>
            <p:cNvPr id="348" name="Google Shape;348;p34"/>
            <p:cNvSpPr/>
            <p:nvPr/>
          </p:nvSpPr>
          <p:spPr>
            <a:xfrm>
              <a:off x="457200" y="1269100"/>
              <a:ext cx="4868700" cy="5844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221700" y="1269100"/>
              <a:ext cx="3465000" cy="5844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457200" y="1988800"/>
              <a:ext cx="4868700" cy="5844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221700" y="1988800"/>
              <a:ext cx="3465000" cy="5844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457200" y="2708513"/>
              <a:ext cx="4868700" cy="5844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221700" y="2708513"/>
              <a:ext cx="3465000" cy="5844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457200" y="3428225"/>
              <a:ext cx="4868700" cy="5844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221700" y="3428225"/>
              <a:ext cx="3465000" cy="5844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57200" y="4147925"/>
              <a:ext cx="4868700" cy="584400"/>
            </a:xfrm>
            <a:prstGeom prst="homePlate">
              <a:avLst>
                <a:gd fmla="val 50000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221700" y="4147925"/>
              <a:ext cx="3465000" cy="584400"/>
            </a:xfrm>
            <a:prstGeom prst="chevron">
              <a:avLst>
                <a:gd fmla="val 50000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pSp>
        <p:nvGrpSpPr>
          <p:cNvPr id="359" name="Google Shape;359;p34"/>
          <p:cNvGrpSpPr/>
          <p:nvPr/>
        </p:nvGrpSpPr>
        <p:grpSpPr>
          <a:xfrm>
            <a:off x="1025288" y="1269075"/>
            <a:ext cx="7145262" cy="584400"/>
            <a:chOff x="1025288" y="1269075"/>
            <a:chExt cx="7145262" cy="584400"/>
          </a:xfrm>
        </p:grpSpPr>
        <p:sp>
          <p:nvSpPr>
            <p:cNvPr id="360" name="Google Shape;360;p34"/>
            <p:cNvSpPr/>
            <p:nvPr/>
          </p:nvSpPr>
          <p:spPr>
            <a:xfrm>
              <a:off x="1025288" y="1269075"/>
              <a:ext cx="11937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 sz="4800"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480513" y="1269075"/>
              <a:ext cx="2277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Specific</a:t>
              </a:r>
              <a:endParaRPr sz="2000"/>
            </a:p>
          </p:txBody>
        </p:sp>
        <p:sp>
          <p:nvSpPr>
            <p:cNvPr id="362" name="Google Shape;362;p34"/>
            <p:cNvSpPr txBox="1"/>
            <p:nvPr/>
          </p:nvSpPr>
          <p:spPr>
            <a:xfrm>
              <a:off x="5737850" y="1324875"/>
              <a:ext cx="2432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34"/>
          <p:cNvGrpSpPr/>
          <p:nvPr/>
        </p:nvGrpSpPr>
        <p:grpSpPr>
          <a:xfrm>
            <a:off x="1025288" y="1988793"/>
            <a:ext cx="7145262" cy="584406"/>
            <a:chOff x="1025288" y="1988794"/>
            <a:chExt cx="7145262" cy="584406"/>
          </a:xfrm>
        </p:grpSpPr>
        <p:sp>
          <p:nvSpPr>
            <p:cNvPr id="364" name="Google Shape;364;p34"/>
            <p:cNvSpPr/>
            <p:nvPr/>
          </p:nvSpPr>
          <p:spPr>
            <a:xfrm>
              <a:off x="1025288" y="1988794"/>
              <a:ext cx="11937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endParaRPr sz="4800">
                <a:solidFill>
                  <a:schemeClr val="lt2"/>
                </a:solidFill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480513" y="1988800"/>
              <a:ext cx="2277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Measurable</a:t>
              </a:r>
              <a:endParaRPr sz="2200"/>
            </a:p>
          </p:txBody>
        </p:sp>
        <p:sp>
          <p:nvSpPr>
            <p:cNvPr id="366" name="Google Shape;366;p34"/>
            <p:cNvSpPr txBox="1"/>
            <p:nvPr/>
          </p:nvSpPr>
          <p:spPr>
            <a:xfrm>
              <a:off x="5737850" y="2044613"/>
              <a:ext cx="2432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34"/>
          <p:cNvGrpSpPr/>
          <p:nvPr/>
        </p:nvGrpSpPr>
        <p:grpSpPr>
          <a:xfrm>
            <a:off x="1025288" y="2708512"/>
            <a:ext cx="7145262" cy="584401"/>
            <a:chOff x="1025288" y="2708512"/>
            <a:chExt cx="7145262" cy="584401"/>
          </a:xfrm>
        </p:grpSpPr>
        <p:sp>
          <p:nvSpPr>
            <p:cNvPr id="368" name="Google Shape;368;p34"/>
            <p:cNvSpPr/>
            <p:nvPr/>
          </p:nvSpPr>
          <p:spPr>
            <a:xfrm>
              <a:off x="1025288" y="2708512"/>
              <a:ext cx="11937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4800">
                <a:solidFill>
                  <a:schemeClr val="accent1"/>
                </a:solidFill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480513" y="2708513"/>
              <a:ext cx="2277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Achievable</a:t>
              </a:r>
              <a:endParaRPr sz="2200"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5737850" y="2764300"/>
              <a:ext cx="2432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1025288" y="3428213"/>
            <a:ext cx="7145262" cy="584418"/>
            <a:chOff x="1025288" y="3428213"/>
            <a:chExt cx="7145262" cy="584418"/>
          </a:xfrm>
        </p:grpSpPr>
        <p:sp>
          <p:nvSpPr>
            <p:cNvPr id="372" name="Google Shape;372;p34"/>
            <p:cNvSpPr/>
            <p:nvPr/>
          </p:nvSpPr>
          <p:spPr>
            <a:xfrm>
              <a:off x="1025288" y="3428230"/>
              <a:ext cx="11937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endParaRPr sz="4800"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480513" y="3428213"/>
              <a:ext cx="2277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Realistic</a:t>
              </a:r>
              <a:endParaRPr sz="2200"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5737850" y="3484025"/>
              <a:ext cx="2432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34"/>
          <p:cNvGrpSpPr/>
          <p:nvPr/>
        </p:nvGrpSpPr>
        <p:grpSpPr>
          <a:xfrm>
            <a:off x="1025288" y="4147913"/>
            <a:ext cx="7145262" cy="584436"/>
            <a:chOff x="1025288" y="4147913"/>
            <a:chExt cx="7145262" cy="584436"/>
          </a:xfrm>
        </p:grpSpPr>
        <p:sp>
          <p:nvSpPr>
            <p:cNvPr id="376" name="Google Shape;376;p34"/>
            <p:cNvSpPr/>
            <p:nvPr/>
          </p:nvSpPr>
          <p:spPr>
            <a:xfrm>
              <a:off x="1025288" y="4147949"/>
              <a:ext cx="11937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 sz="4800">
                <a:solidFill>
                  <a:schemeClr val="accent3"/>
                </a:solidFill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480513" y="4147913"/>
              <a:ext cx="2277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Timely</a:t>
              </a:r>
              <a:endParaRPr sz="2200"/>
            </a:p>
          </p:txBody>
        </p:sp>
        <p:sp>
          <p:nvSpPr>
            <p:cNvPr id="378" name="Google Shape;378;p34"/>
            <p:cNvSpPr txBox="1"/>
            <p:nvPr/>
          </p:nvSpPr>
          <p:spPr>
            <a:xfrm>
              <a:off x="5737850" y="4203750"/>
              <a:ext cx="24327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457128" y="1610275"/>
            <a:ext cx="1274530" cy="787029"/>
            <a:chOff x="-2043154" y="3633631"/>
            <a:chExt cx="1647318" cy="787029"/>
          </a:xfrm>
        </p:grpSpPr>
        <p:sp>
          <p:nvSpPr>
            <p:cNvPr id="385" name="Google Shape;385;p35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Specific</a:t>
              </a:r>
              <a:endParaRPr b="1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" name="Google Shape;387;p35"/>
          <p:cNvGrpSpPr/>
          <p:nvPr/>
        </p:nvGrpSpPr>
        <p:grpSpPr>
          <a:xfrm>
            <a:off x="5673663" y="3945244"/>
            <a:ext cx="1274337" cy="787031"/>
            <a:chOff x="-2082448" y="3633626"/>
            <a:chExt cx="1980322" cy="787031"/>
          </a:xfrm>
        </p:grpSpPr>
        <p:sp>
          <p:nvSpPr>
            <p:cNvPr id="388" name="Google Shape;388;p3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Realistic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" name="Google Shape;390;p35"/>
          <p:cNvGrpSpPr/>
          <p:nvPr/>
        </p:nvGrpSpPr>
        <p:grpSpPr>
          <a:xfrm>
            <a:off x="2195930" y="3945244"/>
            <a:ext cx="1274337" cy="787031"/>
            <a:chOff x="-2082448" y="3633626"/>
            <a:chExt cx="1980322" cy="787031"/>
          </a:xfrm>
        </p:grpSpPr>
        <p:sp>
          <p:nvSpPr>
            <p:cNvPr id="391" name="Google Shape;391;p35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Measurable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35"/>
            <p:cNvSpPr txBox="1"/>
            <p:nvPr/>
          </p:nvSpPr>
          <p:spPr>
            <a:xfrm>
              <a:off x="-2082448" y="3911256"/>
              <a:ext cx="1980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3" name="Google Shape;393;p35"/>
          <p:cNvGrpSpPr/>
          <p:nvPr/>
        </p:nvGrpSpPr>
        <p:grpSpPr>
          <a:xfrm>
            <a:off x="3934690" y="1610275"/>
            <a:ext cx="1274530" cy="787029"/>
            <a:chOff x="-2043154" y="3633631"/>
            <a:chExt cx="1647318" cy="787029"/>
          </a:xfrm>
        </p:grpSpPr>
        <p:sp>
          <p:nvSpPr>
            <p:cNvPr id="394" name="Google Shape;394;p35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Achievable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" name="Google Shape;396;p35"/>
          <p:cNvGrpSpPr/>
          <p:nvPr/>
        </p:nvGrpSpPr>
        <p:grpSpPr>
          <a:xfrm>
            <a:off x="7412256" y="1610275"/>
            <a:ext cx="1274530" cy="787029"/>
            <a:chOff x="-2043154" y="3633631"/>
            <a:chExt cx="1647318" cy="787029"/>
          </a:xfrm>
        </p:grpSpPr>
        <p:sp>
          <p:nvSpPr>
            <p:cNvPr id="397" name="Google Shape;397;p35"/>
            <p:cNvSpPr txBox="1"/>
            <p:nvPr/>
          </p:nvSpPr>
          <p:spPr>
            <a:xfrm>
              <a:off x="-2043136" y="3633631"/>
              <a:ext cx="1647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Timely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8" name="Google Shape;398;p35"/>
            <p:cNvSpPr txBox="1"/>
            <p:nvPr/>
          </p:nvSpPr>
          <p:spPr>
            <a:xfrm>
              <a:off x="-2043154" y="3911260"/>
              <a:ext cx="16473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" name="Google Shape;399;p35"/>
          <p:cNvGrpSpPr/>
          <p:nvPr/>
        </p:nvGrpSpPr>
        <p:grpSpPr>
          <a:xfrm>
            <a:off x="603250" y="2397304"/>
            <a:ext cx="7937375" cy="1663746"/>
            <a:chOff x="603250" y="2397304"/>
            <a:chExt cx="7937375" cy="1663746"/>
          </a:xfrm>
        </p:grpSpPr>
        <p:sp>
          <p:nvSpPr>
            <p:cNvPr id="400" name="Google Shape;400;p35"/>
            <p:cNvSpPr/>
            <p:nvPr/>
          </p:nvSpPr>
          <p:spPr>
            <a:xfrm>
              <a:off x="603250" y="2706549"/>
              <a:ext cx="981900" cy="8652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4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 sz="4800"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342119" y="2706549"/>
              <a:ext cx="981900" cy="8652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endParaRPr sz="4800">
                <a:solidFill>
                  <a:schemeClr val="lt2"/>
                </a:solidFill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080988" y="2706549"/>
              <a:ext cx="981900" cy="8652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4800">
                <a:solidFill>
                  <a:schemeClr val="accent1"/>
                </a:solidFill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819856" y="2706549"/>
              <a:ext cx="981900" cy="865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endParaRPr sz="4800"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7558725" y="2706549"/>
              <a:ext cx="981900" cy="8652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</a:t>
              </a:r>
              <a:endParaRPr sz="4800">
                <a:solidFill>
                  <a:schemeClr val="accent3"/>
                </a:solidFill>
              </a:endParaRPr>
            </a:p>
          </p:txBody>
        </p:sp>
        <p:cxnSp>
          <p:nvCxnSpPr>
            <p:cNvPr id="405" name="Google Shape;405;p35"/>
            <p:cNvCxnSpPr>
              <a:stCxn id="386" idx="2"/>
              <a:endCxn id="400" idx="0"/>
            </p:cNvCxnSpPr>
            <p:nvPr/>
          </p:nvCxnSpPr>
          <p:spPr>
            <a:xfrm flipH="1">
              <a:off x="1094086" y="2397304"/>
              <a:ext cx="300" cy="30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5"/>
            <p:cNvCxnSpPr>
              <a:stCxn id="391" idx="0"/>
              <a:endCxn id="401" idx="2"/>
            </p:cNvCxnSpPr>
            <p:nvPr/>
          </p:nvCxnSpPr>
          <p:spPr>
            <a:xfrm rot="10800000">
              <a:off x="2833106" y="3571744"/>
              <a:ext cx="0" cy="37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5"/>
            <p:cNvCxnSpPr>
              <a:stCxn id="395" idx="2"/>
              <a:endCxn id="402" idx="0"/>
            </p:cNvCxnSpPr>
            <p:nvPr/>
          </p:nvCxnSpPr>
          <p:spPr>
            <a:xfrm>
              <a:off x="4571948" y="2397304"/>
              <a:ext cx="0" cy="309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5"/>
            <p:cNvCxnSpPr>
              <a:endCxn id="403" idx="2"/>
            </p:cNvCxnSpPr>
            <p:nvPr/>
          </p:nvCxnSpPr>
          <p:spPr>
            <a:xfrm rot="10800000">
              <a:off x="6310806" y="3571749"/>
              <a:ext cx="0" cy="4893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35"/>
            <p:cNvCxnSpPr>
              <a:stCxn id="398" idx="2"/>
              <a:endCxn id="404" idx="0"/>
            </p:cNvCxnSpPr>
            <p:nvPr/>
          </p:nvCxnSpPr>
          <p:spPr>
            <a:xfrm>
              <a:off x="8049514" y="2397304"/>
              <a:ext cx="300" cy="309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" name="Google Shape;410;p35"/>
          <p:cNvGrpSpPr/>
          <p:nvPr/>
        </p:nvGrpSpPr>
        <p:grpSpPr>
          <a:xfrm>
            <a:off x="2556739" y="1808753"/>
            <a:ext cx="469462" cy="468171"/>
            <a:chOff x="944600" y="3981825"/>
            <a:chExt cx="297750" cy="296950"/>
          </a:xfrm>
        </p:grpSpPr>
        <p:sp>
          <p:nvSpPr>
            <p:cNvPr id="411" name="Google Shape;411;p35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7844931" y="4078534"/>
            <a:ext cx="408840" cy="410289"/>
            <a:chOff x="4991425" y="3234750"/>
            <a:chExt cx="296175" cy="297225"/>
          </a:xfrm>
        </p:grpSpPr>
        <p:sp>
          <p:nvSpPr>
            <p:cNvPr id="416" name="Google Shape;416;p35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5"/>
          <p:cNvGrpSpPr/>
          <p:nvPr/>
        </p:nvGrpSpPr>
        <p:grpSpPr>
          <a:xfrm>
            <a:off x="6057730" y="1738585"/>
            <a:ext cx="425368" cy="452512"/>
            <a:chOff x="5364750" y="3235150"/>
            <a:chExt cx="277275" cy="294950"/>
          </a:xfrm>
        </p:grpSpPr>
        <p:sp>
          <p:nvSpPr>
            <p:cNvPr id="423" name="Google Shape;423;p35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5"/>
          <p:cNvGrpSpPr/>
          <p:nvPr/>
        </p:nvGrpSpPr>
        <p:grpSpPr>
          <a:xfrm>
            <a:off x="4408092" y="4050125"/>
            <a:ext cx="454244" cy="370911"/>
            <a:chOff x="3860400" y="3254050"/>
            <a:chExt cx="296175" cy="241825"/>
          </a:xfrm>
        </p:grpSpPr>
        <p:sp>
          <p:nvSpPr>
            <p:cNvPr id="432" name="Google Shape;432;p35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5"/>
          <p:cNvGrpSpPr/>
          <p:nvPr/>
        </p:nvGrpSpPr>
        <p:grpSpPr>
          <a:xfrm>
            <a:off x="962834" y="4045649"/>
            <a:ext cx="379548" cy="379548"/>
            <a:chOff x="3860400" y="3955025"/>
            <a:chExt cx="296175" cy="296175"/>
          </a:xfrm>
        </p:grpSpPr>
        <p:sp>
          <p:nvSpPr>
            <p:cNvPr id="440" name="Google Shape;440;p35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tools infographics</a:t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2987996" y="1165825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Five whys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 flipH="1">
            <a:off x="456975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1</a:t>
            </a:r>
            <a:endParaRPr b="1" sz="18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 flipH="1">
            <a:off x="456988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 flipH="1">
            <a:off x="1844276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2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 flipH="1">
            <a:off x="1844291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 flipH="1">
            <a:off x="3231577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3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 flipH="1">
            <a:off x="3231593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 flipH="1">
            <a:off x="4618878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4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 flipH="1">
            <a:off x="4618895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an asteroid belt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 flipH="1">
            <a:off x="6006180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5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 flipH="1">
            <a:off x="6006198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 flipH="1">
            <a:off x="7393481" y="1714525"/>
            <a:ext cx="1293000" cy="409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Root c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ause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 flipH="1">
            <a:off x="7393500" y="2331000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an ice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 flipH="1">
            <a:off x="1844291" y="29837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 flipH="1">
            <a:off x="3231593" y="29837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 flipH="1">
            <a:off x="4618895" y="29837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Moon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natural satellite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 flipH="1">
            <a:off x="6006198" y="29837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 flipH="1">
            <a:off x="7393500" y="29837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 flipH="1">
            <a:off x="3231593" y="363658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 dwarf planet.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 flipH="1">
            <a:off x="4618895" y="363658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a huge star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 flipH="1">
            <a:off x="6006198" y="363658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 flipH="1">
            <a:off x="7393500" y="3636586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6"/>
          <p:cNvSpPr txBox="1"/>
          <p:nvPr/>
        </p:nvSpPr>
        <p:spPr>
          <a:xfrm flipH="1">
            <a:off x="456988" y="42893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 flipH="1">
            <a:off x="1844291" y="42893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place, not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 flipH="1">
            <a:off x="4618895" y="42893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also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6"/>
          <p:cNvSpPr txBox="1"/>
          <p:nvPr/>
        </p:nvSpPr>
        <p:spPr>
          <a:xfrm flipH="1">
            <a:off x="6006198" y="42893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Uranus is an ice giant. It’s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6"/>
          <p:cNvSpPr txBox="1"/>
          <p:nvPr/>
        </p:nvSpPr>
        <p:spPr>
          <a:xfrm flipH="1">
            <a:off x="7393500" y="4289393"/>
            <a:ext cx="1293300" cy="442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6"/>
          <p:cNvCxnSpPr>
            <a:stCxn id="451" idx="2"/>
            <a:endCxn id="452" idx="0"/>
          </p:cNvCxnSpPr>
          <p:nvPr/>
        </p:nvCxnSpPr>
        <p:spPr>
          <a:xfrm>
            <a:off x="1103475" y="2124025"/>
            <a:ext cx="30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6"/>
          <p:cNvCxnSpPr>
            <a:stCxn id="452" idx="2"/>
            <a:endCxn id="472" idx="0"/>
          </p:cNvCxnSpPr>
          <p:nvPr/>
        </p:nvCxnSpPr>
        <p:spPr>
          <a:xfrm>
            <a:off x="1103638" y="2773800"/>
            <a:ext cx="0" cy="15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6"/>
          <p:cNvCxnSpPr>
            <a:stCxn id="453" idx="2"/>
            <a:endCxn id="454" idx="0"/>
          </p:cNvCxnSpPr>
          <p:nvPr/>
        </p:nvCxnSpPr>
        <p:spPr>
          <a:xfrm>
            <a:off x="2490776" y="2124025"/>
            <a:ext cx="300" cy="207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6"/>
          <p:cNvCxnSpPr>
            <a:stCxn id="454" idx="2"/>
            <a:endCxn id="463" idx="0"/>
          </p:cNvCxnSpPr>
          <p:nvPr/>
        </p:nvCxnSpPr>
        <p:spPr>
          <a:xfrm>
            <a:off x="2490941" y="27738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6"/>
          <p:cNvCxnSpPr>
            <a:stCxn id="463" idx="2"/>
            <a:endCxn id="473" idx="0"/>
          </p:cNvCxnSpPr>
          <p:nvPr/>
        </p:nvCxnSpPr>
        <p:spPr>
          <a:xfrm>
            <a:off x="2490941" y="3426593"/>
            <a:ext cx="0" cy="862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endCxn id="456" idx="0"/>
          </p:cNvCxnSpPr>
          <p:nvPr/>
        </p:nvCxnSpPr>
        <p:spPr>
          <a:xfrm>
            <a:off x="3878243" y="2123700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endCxn id="464" idx="0"/>
          </p:cNvCxnSpPr>
          <p:nvPr/>
        </p:nvCxnSpPr>
        <p:spPr>
          <a:xfrm>
            <a:off x="3878243" y="27737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6"/>
          <p:cNvCxnSpPr>
            <a:stCxn id="464" idx="2"/>
            <a:endCxn id="468" idx="0"/>
          </p:cNvCxnSpPr>
          <p:nvPr/>
        </p:nvCxnSpPr>
        <p:spPr>
          <a:xfrm>
            <a:off x="3878243" y="34265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6"/>
          <p:cNvCxnSpPr>
            <a:stCxn id="457" idx="2"/>
            <a:endCxn id="458" idx="0"/>
          </p:cNvCxnSpPr>
          <p:nvPr/>
        </p:nvCxnSpPr>
        <p:spPr>
          <a:xfrm>
            <a:off x="5265378" y="2124025"/>
            <a:ext cx="300" cy="207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6"/>
          <p:cNvCxnSpPr>
            <a:stCxn id="458" idx="2"/>
            <a:endCxn id="465" idx="0"/>
          </p:cNvCxnSpPr>
          <p:nvPr/>
        </p:nvCxnSpPr>
        <p:spPr>
          <a:xfrm>
            <a:off x="5265545" y="27738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6"/>
          <p:cNvCxnSpPr>
            <a:stCxn id="465" idx="2"/>
            <a:endCxn id="469" idx="0"/>
          </p:cNvCxnSpPr>
          <p:nvPr/>
        </p:nvCxnSpPr>
        <p:spPr>
          <a:xfrm>
            <a:off x="5265545" y="34265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6"/>
          <p:cNvCxnSpPr>
            <a:endCxn id="474" idx="0"/>
          </p:cNvCxnSpPr>
          <p:nvPr/>
        </p:nvCxnSpPr>
        <p:spPr>
          <a:xfrm>
            <a:off x="5265545" y="40793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6"/>
          <p:cNvCxnSpPr>
            <a:endCxn id="460" idx="0"/>
          </p:cNvCxnSpPr>
          <p:nvPr/>
        </p:nvCxnSpPr>
        <p:spPr>
          <a:xfrm>
            <a:off x="6652848" y="2123700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6"/>
          <p:cNvCxnSpPr>
            <a:stCxn id="460" idx="2"/>
            <a:endCxn id="466" idx="0"/>
          </p:cNvCxnSpPr>
          <p:nvPr/>
        </p:nvCxnSpPr>
        <p:spPr>
          <a:xfrm>
            <a:off x="6652848" y="27738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6"/>
          <p:cNvCxnSpPr>
            <a:stCxn id="466" idx="2"/>
            <a:endCxn id="470" idx="0"/>
          </p:cNvCxnSpPr>
          <p:nvPr/>
        </p:nvCxnSpPr>
        <p:spPr>
          <a:xfrm>
            <a:off x="6652848" y="34265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6"/>
          <p:cNvCxnSpPr>
            <a:endCxn id="475" idx="0"/>
          </p:cNvCxnSpPr>
          <p:nvPr/>
        </p:nvCxnSpPr>
        <p:spPr>
          <a:xfrm>
            <a:off x="6652848" y="40793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6"/>
          <p:cNvCxnSpPr/>
          <p:nvPr/>
        </p:nvCxnSpPr>
        <p:spPr>
          <a:xfrm>
            <a:off x="8040264" y="2123883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6"/>
          <p:cNvCxnSpPr>
            <a:stCxn id="462" idx="2"/>
            <a:endCxn id="467" idx="0"/>
          </p:cNvCxnSpPr>
          <p:nvPr/>
        </p:nvCxnSpPr>
        <p:spPr>
          <a:xfrm>
            <a:off x="8040150" y="27738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6"/>
          <p:cNvCxnSpPr>
            <a:stCxn id="467" idx="2"/>
            <a:endCxn id="471" idx="0"/>
          </p:cNvCxnSpPr>
          <p:nvPr/>
        </p:nvCxnSpPr>
        <p:spPr>
          <a:xfrm>
            <a:off x="8040150" y="34265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6"/>
          <p:cNvCxnSpPr>
            <a:endCxn id="476" idx="0"/>
          </p:cNvCxnSpPr>
          <p:nvPr/>
        </p:nvCxnSpPr>
        <p:spPr>
          <a:xfrm>
            <a:off x="8040150" y="4079393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Tools Infographics by Slidesgo">
  <a:themeElements>
    <a:clrScheme name="Simple Light">
      <a:dk1>
        <a:srgbClr val="000000"/>
      </a:dk1>
      <a:lt1>
        <a:srgbClr val="FFFFFF"/>
      </a:lt1>
      <a:dk2>
        <a:srgbClr val="0D83B1"/>
      </a:dk2>
      <a:lt2>
        <a:srgbClr val="04AEAE"/>
      </a:lt2>
      <a:accent1>
        <a:srgbClr val="00AA7D"/>
      </a:accent1>
      <a:accent2>
        <a:srgbClr val="59BB18"/>
      </a:accent2>
      <a:accent3>
        <a:srgbClr val="B6C524"/>
      </a:accent3>
      <a:accent4>
        <a:srgbClr val="DDD05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