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
      <p:font typeface="Proxima Nova"/>
      <p:regular r:id="rId47"/>
      <p:bold r:id="rId48"/>
      <p:italic r:id="rId49"/>
      <p:boldItalic r:id="rId50"/>
    </p:embeddedFont>
    <p:embeddedFont>
      <p:font typeface="Proxima Nova Semibold"/>
      <p:regular r:id="rId51"/>
      <p:bold r:id="rId52"/>
      <p:boldItalic r:id="rId53"/>
    </p:embeddedFont>
    <p:embeddedFont>
      <p:font typeface="Fira Sans Extra Condensed"/>
      <p:regular r:id="rId54"/>
      <p:bold r:id="rId55"/>
      <p:italic r:id="rId56"/>
      <p:boldItalic r:id="rId57"/>
    </p:embeddedFont>
    <p:embeddedFont>
      <p:font typeface="Fira Sans Extra Condensed SemiBol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ACAB43-C852-4AE2-9425-F7586D2A85D0}">
  <a:tblStyle styleId="{10ACAB43-C852-4AE2-9425-F7586D2A85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FiraSansExtraCondensedSemi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FiraSansExtraCondensedSemi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Semibold-regular.fntdata"/><Relationship Id="rId50" Type="http://schemas.openxmlformats.org/officeDocument/2006/relationships/font" Target="fonts/ProximaNova-boldItalic.fntdata"/><Relationship Id="rId53" Type="http://schemas.openxmlformats.org/officeDocument/2006/relationships/font" Target="fonts/ProximaNovaSemibold-boldItalic.fntdata"/><Relationship Id="rId52" Type="http://schemas.openxmlformats.org/officeDocument/2006/relationships/font" Target="fonts/ProximaNovaSemibold-bold.fntdata"/><Relationship Id="rId11" Type="http://schemas.openxmlformats.org/officeDocument/2006/relationships/slide" Target="slides/slide4.xml"/><Relationship Id="rId55" Type="http://schemas.openxmlformats.org/officeDocument/2006/relationships/font" Target="fonts/FiraSansExtraCondensed-bold.fntdata"/><Relationship Id="rId10" Type="http://schemas.openxmlformats.org/officeDocument/2006/relationships/slide" Target="slides/slide3.xml"/><Relationship Id="rId54" Type="http://schemas.openxmlformats.org/officeDocument/2006/relationships/font" Target="fonts/FiraSansExtraCondensed-regular.fntdata"/><Relationship Id="rId13" Type="http://schemas.openxmlformats.org/officeDocument/2006/relationships/slide" Target="slides/slide6.xml"/><Relationship Id="rId57" Type="http://schemas.openxmlformats.org/officeDocument/2006/relationships/font" Target="fonts/FiraSansExtraCondensed-boldItalic.fntdata"/><Relationship Id="rId12" Type="http://schemas.openxmlformats.org/officeDocument/2006/relationships/slide" Target="slides/slide5.xml"/><Relationship Id="rId56" Type="http://schemas.openxmlformats.org/officeDocument/2006/relationships/font" Target="fonts/FiraSansExtraCondensed-italic.fntdata"/><Relationship Id="rId15" Type="http://schemas.openxmlformats.org/officeDocument/2006/relationships/slide" Target="slides/slide8.xml"/><Relationship Id="rId59" Type="http://schemas.openxmlformats.org/officeDocument/2006/relationships/font" Target="fonts/FiraSansExtraCondensedSemiBold-bold.fntdata"/><Relationship Id="rId14" Type="http://schemas.openxmlformats.org/officeDocument/2006/relationships/slide" Target="slides/slide7.xml"/><Relationship Id="rId58" Type="http://schemas.openxmlformats.org/officeDocument/2006/relationships/font" Target="fonts/FiraSansExtraCondensedSemiBo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ecbc2565e2_4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ecbc2565e2_4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cbc2565e2_4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cbc2565e2_4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cbc2565e2_4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cbc2565e2_4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cbc2565e2_4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ecbc2565e2_4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ecbc2565e2_4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ecbc2565e2_4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ecbc2565e2_4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ecbc2565e2_4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ecbc2565e2_4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ecbc2565e2_4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ecbc2565e2_4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ecbc2565e2_4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ecbc2565e2_4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ecbc2565e2_4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ecbc2565e2_4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ecbc2565e2_4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ecbc2565e2_4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ecbc2565e2_4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ecbc2565e2_4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ecbc2565e2_4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ecbc2565e2_4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ecbc2565e2_4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ecbc2565e2_4_1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ecbc2565e2_4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ecbc2565e2_4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ecbc2565e2_4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ecbc2565e2_4_2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ecbc2565e2_4_2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ecbc2565e2_4_2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ecbc2565e2_4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eeec7a171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eeec7a171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eeec7a171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eeec7a171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eeec7a171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eeec7a171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cb94445b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cb94445b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eeec7a171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eeec7a171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eeec7a171d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eeec7a171d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eeec7a171d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eeec7a171d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e4f2e5e7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e4f2e5e7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e4f2e5e7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e4f2e5e7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e4f2e5e7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e4f2e5e7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cb94445b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cb94445b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cb94445b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cb94445b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cb94445b0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cb94445b0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cbc2565e2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cbc2565e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ecbc2565e2_4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ecbc2565e2_4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cbc2565e2_4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ecbc2565e2_4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86273" y="976906"/>
            <a:ext cx="3534900" cy="2483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986273" y="3397106"/>
            <a:ext cx="3534900" cy="42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8" name="Shape 38"/>
        <p:cNvGrpSpPr/>
        <p:nvPr/>
      </p:nvGrpSpPr>
      <p:grpSpPr>
        <a:xfrm>
          <a:off x="0" y="0"/>
          <a:ext cx="0" cy="0"/>
          <a:chOff x="0" y="0"/>
          <a:chExt cx="0" cy="0"/>
        </a:xfrm>
      </p:grpSpPr>
      <p:sp>
        <p:nvSpPr>
          <p:cNvPr id="39" name="Google Shape;3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0" name="Google Shape;4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NAax3JLPAS51HOvyaHqoktyBr4l8LInJuT9v8DyhkZI/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docs.google.com/spreadsheets/d/1NAax3JLPAS51HOvyaHqoktyBr4l8LInJuT9v8DyhkZI/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ocs.google.com/spreadsheets/d/1NAax3JLPAS51HOvyaHqoktyBr4l8LInJuT9v8DyhkZI/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5"/>
          <p:cNvSpPr txBox="1"/>
          <p:nvPr>
            <p:ph type="ctrTitle"/>
          </p:nvPr>
        </p:nvSpPr>
        <p:spPr>
          <a:xfrm>
            <a:off x="986273" y="976906"/>
            <a:ext cx="3534900" cy="24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Charter Infographics</a:t>
            </a:r>
            <a:endParaRPr/>
          </a:p>
        </p:txBody>
      </p:sp>
      <p:sp>
        <p:nvSpPr>
          <p:cNvPr id="47" name="Google Shape;47;p15"/>
          <p:cNvSpPr txBox="1"/>
          <p:nvPr>
            <p:ph idx="1" type="subTitle"/>
          </p:nvPr>
        </p:nvSpPr>
        <p:spPr>
          <a:xfrm>
            <a:off x="986273" y="3397106"/>
            <a:ext cx="35349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48" name="Google Shape;48;p15"/>
          <p:cNvGrpSpPr/>
          <p:nvPr/>
        </p:nvGrpSpPr>
        <p:grpSpPr>
          <a:xfrm>
            <a:off x="4744805" y="767786"/>
            <a:ext cx="3412922" cy="3607927"/>
            <a:chOff x="1332200" y="238125"/>
            <a:chExt cx="4955600" cy="5238750"/>
          </a:xfrm>
        </p:grpSpPr>
        <p:sp>
          <p:nvSpPr>
            <p:cNvPr id="49" name="Google Shape;49;p15"/>
            <p:cNvSpPr/>
            <p:nvPr/>
          </p:nvSpPr>
          <p:spPr>
            <a:xfrm>
              <a:off x="3014875" y="2186475"/>
              <a:ext cx="1777875" cy="1778225"/>
            </a:xfrm>
            <a:custGeom>
              <a:rect b="b" l="l" r="r" t="t"/>
              <a:pathLst>
                <a:path extrusionOk="0" h="71129" w="71115">
                  <a:moveTo>
                    <a:pt x="35550" y="0"/>
                  </a:moveTo>
                  <a:lnTo>
                    <a:pt x="34633" y="14"/>
                  </a:lnTo>
                  <a:lnTo>
                    <a:pt x="33729" y="55"/>
                  </a:lnTo>
                  <a:lnTo>
                    <a:pt x="32825" y="110"/>
                  </a:lnTo>
                  <a:lnTo>
                    <a:pt x="31921" y="192"/>
                  </a:lnTo>
                  <a:lnTo>
                    <a:pt x="31031" y="288"/>
                  </a:lnTo>
                  <a:lnTo>
                    <a:pt x="30141" y="411"/>
                  </a:lnTo>
                  <a:lnTo>
                    <a:pt x="29265" y="562"/>
                  </a:lnTo>
                  <a:lnTo>
                    <a:pt x="28388" y="726"/>
                  </a:lnTo>
                  <a:lnTo>
                    <a:pt x="27526" y="918"/>
                  </a:lnTo>
                  <a:lnTo>
                    <a:pt x="26663" y="1123"/>
                  </a:lnTo>
                  <a:lnTo>
                    <a:pt x="25827" y="1356"/>
                  </a:lnTo>
                  <a:lnTo>
                    <a:pt x="24978" y="1602"/>
                  </a:lnTo>
                  <a:lnTo>
                    <a:pt x="24157" y="1876"/>
                  </a:lnTo>
                  <a:lnTo>
                    <a:pt x="23335" y="2164"/>
                  </a:lnTo>
                  <a:lnTo>
                    <a:pt x="22513" y="2465"/>
                  </a:lnTo>
                  <a:lnTo>
                    <a:pt x="21719" y="2794"/>
                  </a:lnTo>
                  <a:lnTo>
                    <a:pt x="20925" y="3150"/>
                  </a:lnTo>
                  <a:lnTo>
                    <a:pt x="20144" y="3506"/>
                  </a:lnTo>
                  <a:lnTo>
                    <a:pt x="19364" y="3889"/>
                  </a:lnTo>
                  <a:lnTo>
                    <a:pt x="18611" y="4300"/>
                  </a:lnTo>
                  <a:lnTo>
                    <a:pt x="17857" y="4711"/>
                  </a:lnTo>
                  <a:lnTo>
                    <a:pt x="17118" y="5149"/>
                  </a:lnTo>
                  <a:lnTo>
                    <a:pt x="16392" y="5601"/>
                  </a:lnTo>
                  <a:lnTo>
                    <a:pt x="15680" y="6080"/>
                  </a:lnTo>
                  <a:lnTo>
                    <a:pt x="14968" y="6560"/>
                  </a:lnTo>
                  <a:lnTo>
                    <a:pt x="14283" y="7066"/>
                  </a:lnTo>
                  <a:lnTo>
                    <a:pt x="13599" y="7587"/>
                  </a:lnTo>
                  <a:lnTo>
                    <a:pt x="12941" y="8121"/>
                  </a:lnTo>
                  <a:lnTo>
                    <a:pt x="12284" y="8682"/>
                  </a:lnTo>
                  <a:lnTo>
                    <a:pt x="11640" y="9244"/>
                  </a:lnTo>
                  <a:lnTo>
                    <a:pt x="11024" y="9819"/>
                  </a:lnTo>
                  <a:lnTo>
                    <a:pt x="10408" y="10422"/>
                  </a:lnTo>
                  <a:lnTo>
                    <a:pt x="9819" y="11024"/>
                  </a:lnTo>
                  <a:lnTo>
                    <a:pt x="9230" y="11654"/>
                  </a:lnTo>
                  <a:lnTo>
                    <a:pt x="8669" y="12298"/>
                  </a:lnTo>
                  <a:lnTo>
                    <a:pt x="8121" y="12941"/>
                  </a:lnTo>
                  <a:lnTo>
                    <a:pt x="7573" y="13612"/>
                  </a:lnTo>
                  <a:lnTo>
                    <a:pt x="7066" y="14283"/>
                  </a:lnTo>
                  <a:lnTo>
                    <a:pt x="6560" y="14982"/>
                  </a:lnTo>
                  <a:lnTo>
                    <a:pt x="6067" y="15680"/>
                  </a:lnTo>
                  <a:lnTo>
                    <a:pt x="5601" y="16392"/>
                  </a:lnTo>
                  <a:lnTo>
                    <a:pt x="5149" y="17132"/>
                  </a:lnTo>
                  <a:lnTo>
                    <a:pt x="4711" y="17871"/>
                  </a:lnTo>
                  <a:lnTo>
                    <a:pt x="4286" y="18611"/>
                  </a:lnTo>
                  <a:lnTo>
                    <a:pt x="3889" y="19378"/>
                  </a:lnTo>
                  <a:lnTo>
                    <a:pt x="3506" y="20144"/>
                  </a:lnTo>
                  <a:lnTo>
                    <a:pt x="3136" y="20925"/>
                  </a:lnTo>
                  <a:lnTo>
                    <a:pt x="2794" y="21719"/>
                  </a:lnTo>
                  <a:lnTo>
                    <a:pt x="2465" y="22527"/>
                  </a:lnTo>
                  <a:lnTo>
                    <a:pt x="2150" y="23335"/>
                  </a:lnTo>
                  <a:lnTo>
                    <a:pt x="1863" y="24157"/>
                  </a:lnTo>
                  <a:lnTo>
                    <a:pt x="1589" y="24992"/>
                  </a:lnTo>
                  <a:lnTo>
                    <a:pt x="1342" y="25828"/>
                  </a:lnTo>
                  <a:lnTo>
                    <a:pt x="1109" y="26677"/>
                  </a:lnTo>
                  <a:lnTo>
                    <a:pt x="904" y="27539"/>
                  </a:lnTo>
                  <a:lnTo>
                    <a:pt x="712" y="28402"/>
                  </a:lnTo>
                  <a:lnTo>
                    <a:pt x="548" y="29265"/>
                  </a:lnTo>
                  <a:lnTo>
                    <a:pt x="411" y="30155"/>
                  </a:lnTo>
                  <a:lnTo>
                    <a:pt x="274" y="31031"/>
                  </a:lnTo>
                  <a:lnTo>
                    <a:pt x="178" y="31935"/>
                  </a:lnTo>
                  <a:lnTo>
                    <a:pt x="96" y="32825"/>
                  </a:lnTo>
                  <a:lnTo>
                    <a:pt x="41" y="33743"/>
                  </a:lnTo>
                  <a:lnTo>
                    <a:pt x="0" y="34647"/>
                  </a:lnTo>
                  <a:lnTo>
                    <a:pt x="0" y="35564"/>
                  </a:lnTo>
                  <a:lnTo>
                    <a:pt x="0" y="36482"/>
                  </a:lnTo>
                  <a:lnTo>
                    <a:pt x="41" y="37399"/>
                  </a:lnTo>
                  <a:lnTo>
                    <a:pt x="96" y="38303"/>
                  </a:lnTo>
                  <a:lnTo>
                    <a:pt x="178" y="39207"/>
                  </a:lnTo>
                  <a:lnTo>
                    <a:pt x="274" y="40097"/>
                  </a:lnTo>
                  <a:lnTo>
                    <a:pt x="411" y="40987"/>
                  </a:lnTo>
                  <a:lnTo>
                    <a:pt x="548" y="41864"/>
                  </a:lnTo>
                  <a:lnTo>
                    <a:pt x="712" y="42740"/>
                  </a:lnTo>
                  <a:lnTo>
                    <a:pt x="904" y="43603"/>
                  </a:lnTo>
                  <a:lnTo>
                    <a:pt x="1109" y="44452"/>
                  </a:lnTo>
                  <a:lnTo>
                    <a:pt x="1342" y="45301"/>
                  </a:lnTo>
                  <a:lnTo>
                    <a:pt x="1589" y="46136"/>
                  </a:lnTo>
                  <a:lnTo>
                    <a:pt x="1863" y="46972"/>
                  </a:lnTo>
                  <a:lnTo>
                    <a:pt x="2150" y="47793"/>
                  </a:lnTo>
                  <a:lnTo>
                    <a:pt x="2465" y="48601"/>
                  </a:lnTo>
                  <a:lnTo>
                    <a:pt x="2794" y="49409"/>
                  </a:lnTo>
                  <a:lnTo>
                    <a:pt x="3136" y="50203"/>
                  </a:lnTo>
                  <a:lnTo>
                    <a:pt x="3506" y="50984"/>
                  </a:lnTo>
                  <a:lnTo>
                    <a:pt x="3889" y="51751"/>
                  </a:lnTo>
                  <a:lnTo>
                    <a:pt x="4286" y="52518"/>
                  </a:lnTo>
                  <a:lnTo>
                    <a:pt x="4711" y="53271"/>
                  </a:lnTo>
                  <a:lnTo>
                    <a:pt x="5149" y="54010"/>
                  </a:lnTo>
                  <a:lnTo>
                    <a:pt x="5601" y="54736"/>
                  </a:lnTo>
                  <a:lnTo>
                    <a:pt x="6067" y="55448"/>
                  </a:lnTo>
                  <a:lnTo>
                    <a:pt x="6560" y="56147"/>
                  </a:lnTo>
                  <a:lnTo>
                    <a:pt x="7066" y="56845"/>
                  </a:lnTo>
                  <a:lnTo>
                    <a:pt x="7573" y="57516"/>
                  </a:lnTo>
                  <a:lnTo>
                    <a:pt x="8121" y="58187"/>
                  </a:lnTo>
                  <a:lnTo>
                    <a:pt x="8669" y="58845"/>
                  </a:lnTo>
                  <a:lnTo>
                    <a:pt x="9230" y="59474"/>
                  </a:lnTo>
                  <a:lnTo>
                    <a:pt x="9819" y="60104"/>
                  </a:lnTo>
                  <a:lnTo>
                    <a:pt x="10408" y="60707"/>
                  </a:lnTo>
                  <a:lnTo>
                    <a:pt x="11024" y="61310"/>
                  </a:lnTo>
                  <a:lnTo>
                    <a:pt x="11640" y="61885"/>
                  </a:lnTo>
                  <a:lnTo>
                    <a:pt x="12284" y="62460"/>
                  </a:lnTo>
                  <a:lnTo>
                    <a:pt x="12941" y="63008"/>
                  </a:lnTo>
                  <a:lnTo>
                    <a:pt x="13599" y="63542"/>
                  </a:lnTo>
                  <a:lnTo>
                    <a:pt x="14283" y="64062"/>
                  </a:lnTo>
                  <a:lnTo>
                    <a:pt x="14968" y="64569"/>
                  </a:lnTo>
                  <a:lnTo>
                    <a:pt x="15680" y="65048"/>
                  </a:lnTo>
                  <a:lnTo>
                    <a:pt x="16392" y="65527"/>
                  </a:lnTo>
                  <a:lnTo>
                    <a:pt x="17118" y="65979"/>
                  </a:lnTo>
                  <a:lnTo>
                    <a:pt x="17857" y="66418"/>
                  </a:lnTo>
                  <a:lnTo>
                    <a:pt x="18611" y="66842"/>
                  </a:lnTo>
                  <a:lnTo>
                    <a:pt x="19364" y="67239"/>
                  </a:lnTo>
                  <a:lnTo>
                    <a:pt x="20144" y="67623"/>
                  </a:lnTo>
                  <a:lnTo>
                    <a:pt x="20925" y="67992"/>
                  </a:lnTo>
                  <a:lnTo>
                    <a:pt x="21719" y="68335"/>
                  </a:lnTo>
                  <a:lnTo>
                    <a:pt x="22513" y="68663"/>
                  </a:lnTo>
                  <a:lnTo>
                    <a:pt x="23335" y="68965"/>
                  </a:lnTo>
                  <a:lnTo>
                    <a:pt x="24157" y="69266"/>
                  </a:lnTo>
                  <a:lnTo>
                    <a:pt x="24978" y="69526"/>
                  </a:lnTo>
                  <a:lnTo>
                    <a:pt x="25827" y="69773"/>
                  </a:lnTo>
                  <a:lnTo>
                    <a:pt x="26663" y="70005"/>
                  </a:lnTo>
                  <a:lnTo>
                    <a:pt x="27526" y="70225"/>
                  </a:lnTo>
                  <a:lnTo>
                    <a:pt x="28388" y="70403"/>
                  </a:lnTo>
                  <a:lnTo>
                    <a:pt x="29265" y="70567"/>
                  </a:lnTo>
                  <a:lnTo>
                    <a:pt x="30141" y="70718"/>
                  </a:lnTo>
                  <a:lnTo>
                    <a:pt x="31031" y="70841"/>
                  </a:lnTo>
                  <a:lnTo>
                    <a:pt x="31921" y="70950"/>
                  </a:lnTo>
                  <a:lnTo>
                    <a:pt x="32825" y="71019"/>
                  </a:lnTo>
                  <a:lnTo>
                    <a:pt x="33729" y="71087"/>
                  </a:lnTo>
                  <a:lnTo>
                    <a:pt x="34633" y="71115"/>
                  </a:lnTo>
                  <a:lnTo>
                    <a:pt x="35550" y="71128"/>
                  </a:lnTo>
                  <a:lnTo>
                    <a:pt x="36468" y="71115"/>
                  </a:lnTo>
                  <a:lnTo>
                    <a:pt x="37385" y="71087"/>
                  </a:lnTo>
                  <a:lnTo>
                    <a:pt x="38289" y="71019"/>
                  </a:lnTo>
                  <a:lnTo>
                    <a:pt x="39193" y="70950"/>
                  </a:lnTo>
                  <a:lnTo>
                    <a:pt x="40083" y="70841"/>
                  </a:lnTo>
                  <a:lnTo>
                    <a:pt x="40973" y="70718"/>
                  </a:lnTo>
                  <a:lnTo>
                    <a:pt x="41850" y="70567"/>
                  </a:lnTo>
                  <a:lnTo>
                    <a:pt x="42726" y="70403"/>
                  </a:lnTo>
                  <a:lnTo>
                    <a:pt x="43589" y="70225"/>
                  </a:lnTo>
                  <a:lnTo>
                    <a:pt x="44438" y="70005"/>
                  </a:lnTo>
                  <a:lnTo>
                    <a:pt x="45287" y="69773"/>
                  </a:lnTo>
                  <a:lnTo>
                    <a:pt x="46136" y="69526"/>
                  </a:lnTo>
                  <a:lnTo>
                    <a:pt x="46958" y="69266"/>
                  </a:lnTo>
                  <a:lnTo>
                    <a:pt x="47779" y="68965"/>
                  </a:lnTo>
                  <a:lnTo>
                    <a:pt x="48601" y="68663"/>
                  </a:lnTo>
                  <a:lnTo>
                    <a:pt x="49395" y="68335"/>
                  </a:lnTo>
                  <a:lnTo>
                    <a:pt x="50190" y="67992"/>
                  </a:lnTo>
                  <a:lnTo>
                    <a:pt x="50970" y="67623"/>
                  </a:lnTo>
                  <a:lnTo>
                    <a:pt x="51751" y="67239"/>
                  </a:lnTo>
                  <a:lnTo>
                    <a:pt x="52504" y="66842"/>
                  </a:lnTo>
                  <a:lnTo>
                    <a:pt x="53257" y="66418"/>
                  </a:lnTo>
                  <a:lnTo>
                    <a:pt x="53997" y="65979"/>
                  </a:lnTo>
                  <a:lnTo>
                    <a:pt x="54722" y="65527"/>
                  </a:lnTo>
                  <a:lnTo>
                    <a:pt x="55434" y="65048"/>
                  </a:lnTo>
                  <a:lnTo>
                    <a:pt x="56147" y="64569"/>
                  </a:lnTo>
                  <a:lnTo>
                    <a:pt x="56831" y="64062"/>
                  </a:lnTo>
                  <a:lnTo>
                    <a:pt x="57516" y="63542"/>
                  </a:lnTo>
                  <a:lnTo>
                    <a:pt x="58173" y="63008"/>
                  </a:lnTo>
                  <a:lnTo>
                    <a:pt x="58831" y="62460"/>
                  </a:lnTo>
                  <a:lnTo>
                    <a:pt x="59461" y="61885"/>
                  </a:lnTo>
                  <a:lnTo>
                    <a:pt x="60090" y="61310"/>
                  </a:lnTo>
                  <a:lnTo>
                    <a:pt x="60707" y="60707"/>
                  </a:lnTo>
                  <a:lnTo>
                    <a:pt x="61296" y="60104"/>
                  </a:lnTo>
                  <a:lnTo>
                    <a:pt x="61884" y="59474"/>
                  </a:lnTo>
                  <a:lnTo>
                    <a:pt x="62446" y="58845"/>
                  </a:lnTo>
                  <a:lnTo>
                    <a:pt x="62994" y="58187"/>
                  </a:lnTo>
                  <a:lnTo>
                    <a:pt x="63528" y="57516"/>
                  </a:lnTo>
                  <a:lnTo>
                    <a:pt x="64048" y="56845"/>
                  </a:lnTo>
                  <a:lnTo>
                    <a:pt x="64555" y="56147"/>
                  </a:lnTo>
                  <a:lnTo>
                    <a:pt x="65048" y="55448"/>
                  </a:lnTo>
                  <a:lnTo>
                    <a:pt x="65513" y="54736"/>
                  </a:lnTo>
                  <a:lnTo>
                    <a:pt x="65965" y="54010"/>
                  </a:lnTo>
                  <a:lnTo>
                    <a:pt x="66403" y="53271"/>
                  </a:lnTo>
                  <a:lnTo>
                    <a:pt x="66828" y="52518"/>
                  </a:lnTo>
                  <a:lnTo>
                    <a:pt x="67225" y="51751"/>
                  </a:lnTo>
                  <a:lnTo>
                    <a:pt x="67609" y="50984"/>
                  </a:lnTo>
                  <a:lnTo>
                    <a:pt x="67978" y="50203"/>
                  </a:lnTo>
                  <a:lnTo>
                    <a:pt x="68321" y="49409"/>
                  </a:lnTo>
                  <a:lnTo>
                    <a:pt x="68649" y="48601"/>
                  </a:lnTo>
                  <a:lnTo>
                    <a:pt x="68964" y="47793"/>
                  </a:lnTo>
                  <a:lnTo>
                    <a:pt x="69252" y="46972"/>
                  </a:lnTo>
                  <a:lnTo>
                    <a:pt x="69526" y="46136"/>
                  </a:lnTo>
                  <a:lnTo>
                    <a:pt x="69772" y="45301"/>
                  </a:lnTo>
                  <a:lnTo>
                    <a:pt x="70005" y="44452"/>
                  </a:lnTo>
                  <a:lnTo>
                    <a:pt x="70210" y="43603"/>
                  </a:lnTo>
                  <a:lnTo>
                    <a:pt x="70402" y="42740"/>
                  </a:lnTo>
                  <a:lnTo>
                    <a:pt x="70567" y="41864"/>
                  </a:lnTo>
                  <a:lnTo>
                    <a:pt x="70703" y="40987"/>
                  </a:lnTo>
                  <a:lnTo>
                    <a:pt x="70827" y="40097"/>
                  </a:lnTo>
                  <a:lnTo>
                    <a:pt x="70936" y="39207"/>
                  </a:lnTo>
                  <a:lnTo>
                    <a:pt x="71018" y="38303"/>
                  </a:lnTo>
                  <a:lnTo>
                    <a:pt x="71073" y="37399"/>
                  </a:lnTo>
                  <a:lnTo>
                    <a:pt x="71101" y="36482"/>
                  </a:lnTo>
                  <a:lnTo>
                    <a:pt x="71114" y="35564"/>
                  </a:lnTo>
                  <a:lnTo>
                    <a:pt x="71101" y="34647"/>
                  </a:lnTo>
                  <a:lnTo>
                    <a:pt x="71073" y="33743"/>
                  </a:lnTo>
                  <a:lnTo>
                    <a:pt x="71018" y="32825"/>
                  </a:lnTo>
                  <a:lnTo>
                    <a:pt x="70936" y="31935"/>
                  </a:lnTo>
                  <a:lnTo>
                    <a:pt x="70827" y="31031"/>
                  </a:lnTo>
                  <a:lnTo>
                    <a:pt x="70703" y="30155"/>
                  </a:lnTo>
                  <a:lnTo>
                    <a:pt x="70567" y="29265"/>
                  </a:lnTo>
                  <a:lnTo>
                    <a:pt x="70402" y="28402"/>
                  </a:lnTo>
                  <a:lnTo>
                    <a:pt x="70210" y="27539"/>
                  </a:lnTo>
                  <a:lnTo>
                    <a:pt x="70005" y="26677"/>
                  </a:lnTo>
                  <a:lnTo>
                    <a:pt x="69772" y="25828"/>
                  </a:lnTo>
                  <a:lnTo>
                    <a:pt x="69526" y="24992"/>
                  </a:lnTo>
                  <a:lnTo>
                    <a:pt x="69252" y="24157"/>
                  </a:lnTo>
                  <a:lnTo>
                    <a:pt x="68964" y="23335"/>
                  </a:lnTo>
                  <a:lnTo>
                    <a:pt x="68649" y="22527"/>
                  </a:lnTo>
                  <a:lnTo>
                    <a:pt x="68321" y="21719"/>
                  </a:lnTo>
                  <a:lnTo>
                    <a:pt x="67978" y="20925"/>
                  </a:lnTo>
                  <a:lnTo>
                    <a:pt x="67609" y="20144"/>
                  </a:lnTo>
                  <a:lnTo>
                    <a:pt x="67225" y="19378"/>
                  </a:lnTo>
                  <a:lnTo>
                    <a:pt x="66828" y="18611"/>
                  </a:lnTo>
                  <a:lnTo>
                    <a:pt x="66403" y="17871"/>
                  </a:lnTo>
                  <a:lnTo>
                    <a:pt x="65965" y="17132"/>
                  </a:lnTo>
                  <a:lnTo>
                    <a:pt x="65513" y="16392"/>
                  </a:lnTo>
                  <a:lnTo>
                    <a:pt x="65048" y="15680"/>
                  </a:lnTo>
                  <a:lnTo>
                    <a:pt x="64555" y="14982"/>
                  </a:lnTo>
                  <a:lnTo>
                    <a:pt x="64048" y="14283"/>
                  </a:lnTo>
                  <a:lnTo>
                    <a:pt x="63528" y="13612"/>
                  </a:lnTo>
                  <a:lnTo>
                    <a:pt x="62994" y="12941"/>
                  </a:lnTo>
                  <a:lnTo>
                    <a:pt x="62446" y="12298"/>
                  </a:lnTo>
                  <a:lnTo>
                    <a:pt x="61884" y="11654"/>
                  </a:lnTo>
                  <a:lnTo>
                    <a:pt x="61296" y="11024"/>
                  </a:lnTo>
                  <a:lnTo>
                    <a:pt x="60707" y="10422"/>
                  </a:lnTo>
                  <a:lnTo>
                    <a:pt x="60090" y="9819"/>
                  </a:lnTo>
                  <a:lnTo>
                    <a:pt x="59461" y="9244"/>
                  </a:lnTo>
                  <a:lnTo>
                    <a:pt x="58831" y="8682"/>
                  </a:lnTo>
                  <a:lnTo>
                    <a:pt x="58173" y="8121"/>
                  </a:lnTo>
                  <a:lnTo>
                    <a:pt x="57516" y="7587"/>
                  </a:lnTo>
                  <a:lnTo>
                    <a:pt x="56831" y="7066"/>
                  </a:lnTo>
                  <a:lnTo>
                    <a:pt x="56147" y="6560"/>
                  </a:lnTo>
                  <a:lnTo>
                    <a:pt x="55434" y="6080"/>
                  </a:lnTo>
                  <a:lnTo>
                    <a:pt x="54722" y="5601"/>
                  </a:lnTo>
                  <a:lnTo>
                    <a:pt x="53997" y="5149"/>
                  </a:lnTo>
                  <a:lnTo>
                    <a:pt x="53257" y="4711"/>
                  </a:lnTo>
                  <a:lnTo>
                    <a:pt x="52504" y="4300"/>
                  </a:lnTo>
                  <a:lnTo>
                    <a:pt x="51751" y="3889"/>
                  </a:lnTo>
                  <a:lnTo>
                    <a:pt x="50970" y="3506"/>
                  </a:lnTo>
                  <a:lnTo>
                    <a:pt x="50190" y="3150"/>
                  </a:lnTo>
                  <a:lnTo>
                    <a:pt x="49395" y="2794"/>
                  </a:lnTo>
                  <a:lnTo>
                    <a:pt x="48601" y="2465"/>
                  </a:lnTo>
                  <a:lnTo>
                    <a:pt x="47779" y="2164"/>
                  </a:lnTo>
                  <a:lnTo>
                    <a:pt x="46958" y="1876"/>
                  </a:lnTo>
                  <a:lnTo>
                    <a:pt x="46136" y="1602"/>
                  </a:lnTo>
                  <a:lnTo>
                    <a:pt x="45287" y="1356"/>
                  </a:lnTo>
                  <a:lnTo>
                    <a:pt x="44438" y="1123"/>
                  </a:lnTo>
                  <a:lnTo>
                    <a:pt x="43589" y="918"/>
                  </a:lnTo>
                  <a:lnTo>
                    <a:pt x="42726" y="726"/>
                  </a:lnTo>
                  <a:lnTo>
                    <a:pt x="41850" y="562"/>
                  </a:lnTo>
                  <a:lnTo>
                    <a:pt x="40973" y="411"/>
                  </a:lnTo>
                  <a:lnTo>
                    <a:pt x="40083" y="288"/>
                  </a:lnTo>
                  <a:lnTo>
                    <a:pt x="39193" y="192"/>
                  </a:lnTo>
                  <a:lnTo>
                    <a:pt x="38289" y="110"/>
                  </a:lnTo>
                  <a:lnTo>
                    <a:pt x="37385" y="55"/>
                  </a:lnTo>
                  <a:lnTo>
                    <a:pt x="36468" y="14"/>
                  </a:lnTo>
                  <a:lnTo>
                    <a:pt x="3555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p:nvPr/>
          </p:nvSpPr>
          <p:spPr>
            <a:xfrm>
              <a:off x="5196025" y="3887975"/>
              <a:ext cx="591600" cy="591625"/>
            </a:xfrm>
            <a:custGeom>
              <a:rect b="b" l="l" r="r" t="t"/>
              <a:pathLst>
                <a:path extrusionOk="0" h="23665" w="23664">
                  <a:moveTo>
                    <a:pt x="11832" y="1658"/>
                  </a:moveTo>
                  <a:lnTo>
                    <a:pt x="12352" y="1672"/>
                  </a:lnTo>
                  <a:lnTo>
                    <a:pt x="12873" y="1713"/>
                  </a:lnTo>
                  <a:lnTo>
                    <a:pt x="13379" y="1767"/>
                  </a:lnTo>
                  <a:lnTo>
                    <a:pt x="13886" y="1863"/>
                  </a:lnTo>
                  <a:lnTo>
                    <a:pt x="14379" y="1973"/>
                  </a:lnTo>
                  <a:lnTo>
                    <a:pt x="14858" y="2110"/>
                  </a:lnTo>
                  <a:lnTo>
                    <a:pt x="15338" y="2274"/>
                  </a:lnTo>
                  <a:lnTo>
                    <a:pt x="15790" y="2452"/>
                  </a:lnTo>
                  <a:lnTo>
                    <a:pt x="16241" y="2658"/>
                  </a:lnTo>
                  <a:lnTo>
                    <a:pt x="16680" y="2890"/>
                  </a:lnTo>
                  <a:lnTo>
                    <a:pt x="17104" y="3137"/>
                  </a:lnTo>
                  <a:lnTo>
                    <a:pt x="17529" y="3397"/>
                  </a:lnTo>
                  <a:lnTo>
                    <a:pt x="17926" y="3685"/>
                  </a:lnTo>
                  <a:lnTo>
                    <a:pt x="18309" y="3986"/>
                  </a:lnTo>
                  <a:lnTo>
                    <a:pt x="18679" y="4301"/>
                  </a:lnTo>
                  <a:lnTo>
                    <a:pt x="19035" y="4643"/>
                  </a:lnTo>
                  <a:lnTo>
                    <a:pt x="19364" y="4999"/>
                  </a:lnTo>
                  <a:lnTo>
                    <a:pt x="19692" y="5369"/>
                  </a:lnTo>
                  <a:lnTo>
                    <a:pt x="19994" y="5752"/>
                  </a:lnTo>
                  <a:lnTo>
                    <a:pt x="20268" y="6150"/>
                  </a:lnTo>
                  <a:lnTo>
                    <a:pt x="20541" y="6560"/>
                  </a:lnTo>
                  <a:lnTo>
                    <a:pt x="20788" y="6985"/>
                  </a:lnTo>
                  <a:lnTo>
                    <a:pt x="21007" y="7423"/>
                  </a:lnTo>
                  <a:lnTo>
                    <a:pt x="21212" y="7875"/>
                  </a:lnTo>
                  <a:lnTo>
                    <a:pt x="21390" y="8341"/>
                  </a:lnTo>
                  <a:lnTo>
                    <a:pt x="21555" y="8806"/>
                  </a:lnTo>
                  <a:lnTo>
                    <a:pt x="21692" y="9299"/>
                  </a:lnTo>
                  <a:lnTo>
                    <a:pt x="21801" y="9792"/>
                  </a:lnTo>
                  <a:lnTo>
                    <a:pt x="21897" y="10285"/>
                  </a:lnTo>
                  <a:lnTo>
                    <a:pt x="21966" y="10792"/>
                  </a:lnTo>
                  <a:lnTo>
                    <a:pt x="22007" y="11312"/>
                  </a:lnTo>
                  <a:lnTo>
                    <a:pt x="22020" y="11833"/>
                  </a:lnTo>
                  <a:lnTo>
                    <a:pt x="22007" y="12353"/>
                  </a:lnTo>
                  <a:lnTo>
                    <a:pt x="21966" y="12873"/>
                  </a:lnTo>
                  <a:lnTo>
                    <a:pt x="21897" y="13380"/>
                  </a:lnTo>
                  <a:lnTo>
                    <a:pt x="21801" y="13887"/>
                  </a:lnTo>
                  <a:lnTo>
                    <a:pt x="21692" y="14380"/>
                  </a:lnTo>
                  <a:lnTo>
                    <a:pt x="21555" y="14859"/>
                  </a:lnTo>
                  <a:lnTo>
                    <a:pt x="21390" y="15325"/>
                  </a:lnTo>
                  <a:lnTo>
                    <a:pt x="21212" y="15790"/>
                  </a:lnTo>
                  <a:lnTo>
                    <a:pt x="21007" y="16242"/>
                  </a:lnTo>
                  <a:lnTo>
                    <a:pt x="20788" y="16680"/>
                  </a:lnTo>
                  <a:lnTo>
                    <a:pt x="20541" y="17105"/>
                  </a:lnTo>
                  <a:lnTo>
                    <a:pt x="20268" y="17516"/>
                  </a:lnTo>
                  <a:lnTo>
                    <a:pt x="19994" y="17927"/>
                  </a:lnTo>
                  <a:lnTo>
                    <a:pt x="19692" y="18310"/>
                  </a:lnTo>
                  <a:lnTo>
                    <a:pt x="19364" y="18680"/>
                  </a:lnTo>
                  <a:lnTo>
                    <a:pt x="19035" y="19036"/>
                  </a:lnTo>
                  <a:lnTo>
                    <a:pt x="18679" y="19365"/>
                  </a:lnTo>
                  <a:lnTo>
                    <a:pt x="18309" y="19693"/>
                  </a:lnTo>
                  <a:lnTo>
                    <a:pt x="17926" y="19994"/>
                  </a:lnTo>
                  <a:lnTo>
                    <a:pt x="17529" y="20268"/>
                  </a:lnTo>
                  <a:lnTo>
                    <a:pt x="17104" y="20542"/>
                  </a:lnTo>
                  <a:lnTo>
                    <a:pt x="16680" y="20789"/>
                  </a:lnTo>
                  <a:lnTo>
                    <a:pt x="16241" y="21008"/>
                  </a:lnTo>
                  <a:lnTo>
                    <a:pt x="15790" y="21213"/>
                  </a:lnTo>
                  <a:lnTo>
                    <a:pt x="15338" y="21391"/>
                  </a:lnTo>
                  <a:lnTo>
                    <a:pt x="14858" y="21556"/>
                  </a:lnTo>
                  <a:lnTo>
                    <a:pt x="14379" y="21693"/>
                  </a:lnTo>
                  <a:lnTo>
                    <a:pt x="13886" y="21802"/>
                  </a:lnTo>
                  <a:lnTo>
                    <a:pt x="13379" y="21898"/>
                  </a:lnTo>
                  <a:lnTo>
                    <a:pt x="12873" y="21966"/>
                  </a:lnTo>
                  <a:lnTo>
                    <a:pt x="12352" y="22008"/>
                  </a:lnTo>
                  <a:lnTo>
                    <a:pt x="11312" y="22008"/>
                  </a:lnTo>
                  <a:lnTo>
                    <a:pt x="10791" y="21966"/>
                  </a:lnTo>
                  <a:lnTo>
                    <a:pt x="10284" y="21898"/>
                  </a:lnTo>
                  <a:lnTo>
                    <a:pt x="9791" y="21802"/>
                  </a:lnTo>
                  <a:lnTo>
                    <a:pt x="9298" y="21693"/>
                  </a:lnTo>
                  <a:lnTo>
                    <a:pt x="8805" y="21556"/>
                  </a:lnTo>
                  <a:lnTo>
                    <a:pt x="8340" y="21391"/>
                  </a:lnTo>
                  <a:lnTo>
                    <a:pt x="7874" y="21213"/>
                  </a:lnTo>
                  <a:lnTo>
                    <a:pt x="7422" y="21008"/>
                  </a:lnTo>
                  <a:lnTo>
                    <a:pt x="6984" y="20789"/>
                  </a:lnTo>
                  <a:lnTo>
                    <a:pt x="6560" y="20542"/>
                  </a:lnTo>
                  <a:lnTo>
                    <a:pt x="6149" y="20268"/>
                  </a:lnTo>
                  <a:lnTo>
                    <a:pt x="5752" y="19994"/>
                  </a:lnTo>
                  <a:lnTo>
                    <a:pt x="5368" y="19693"/>
                  </a:lnTo>
                  <a:lnTo>
                    <a:pt x="4998" y="19365"/>
                  </a:lnTo>
                  <a:lnTo>
                    <a:pt x="4642" y="19036"/>
                  </a:lnTo>
                  <a:lnTo>
                    <a:pt x="4300" y="18680"/>
                  </a:lnTo>
                  <a:lnTo>
                    <a:pt x="3985" y="18310"/>
                  </a:lnTo>
                  <a:lnTo>
                    <a:pt x="3684" y="17927"/>
                  </a:lnTo>
                  <a:lnTo>
                    <a:pt x="3396" y="17516"/>
                  </a:lnTo>
                  <a:lnTo>
                    <a:pt x="3136" y="17105"/>
                  </a:lnTo>
                  <a:lnTo>
                    <a:pt x="2890" y="16680"/>
                  </a:lnTo>
                  <a:lnTo>
                    <a:pt x="2657" y="16242"/>
                  </a:lnTo>
                  <a:lnTo>
                    <a:pt x="2451" y="15790"/>
                  </a:lnTo>
                  <a:lnTo>
                    <a:pt x="2273" y="15325"/>
                  </a:lnTo>
                  <a:lnTo>
                    <a:pt x="2109" y="14859"/>
                  </a:lnTo>
                  <a:lnTo>
                    <a:pt x="1972" y="14380"/>
                  </a:lnTo>
                  <a:lnTo>
                    <a:pt x="1863" y="13887"/>
                  </a:lnTo>
                  <a:lnTo>
                    <a:pt x="1767" y="13380"/>
                  </a:lnTo>
                  <a:lnTo>
                    <a:pt x="1712" y="12873"/>
                  </a:lnTo>
                  <a:lnTo>
                    <a:pt x="1671" y="12353"/>
                  </a:lnTo>
                  <a:lnTo>
                    <a:pt x="1657" y="11833"/>
                  </a:lnTo>
                  <a:lnTo>
                    <a:pt x="1671" y="11312"/>
                  </a:lnTo>
                  <a:lnTo>
                    <a:pt x="1712" y="10792"/>
                  </a:lnTo>
                  <a:lnTo>
                    <a:pt x="1767" y="10285"/>
                  </a:lnTo>
                  <a:lnTo>
                    <a:pt x="1863" y="9792"/>
                  </a:lnTo>
                  <a:lnTo>
                    <a:pt x="1972" y="9299"/>
                  </a:lnTo>
                  <a:lnTo>
                    <a:pt x="2109" y="8806"/>
                  </a:lnTo>
                  <a:lnTo>
                    <a:pt x="2273" y="8341"/>
                  </a:lnTo>
                  <a:lnTo>
                    <a:pt x="2451" y="7875"/>
                  </a:lnTo>
                  <a:lnTo>
                    <a:pt x="2657" y="7423"/>
                  </a:lnTo>
                  <a:lnTo>
                    <a:pt x="2890" y="6985"/>
                  </a:lnTo>
                  <a:lnTo>
                    <a:pt x="3136" y="6560"/>
                  </a:lnTo>
                  <a:lnTo>
                    <a:pt x="3396" y="6150"/>
                  </a:lnTo>
                  <a:lnTo>
                    <a:pt x="3684" y="5752"/>
                  </a:lnTo>
                  <a:lnTo>
                    <a:pt x="3985" y="5369"/>
                  </a:lnTo>
                  <a:lnTo>
                    <a:pt x="4300" y="4999"/>
                  </a:lnTo>
                  <a:lnTo>
                    <a:pt x="4642" y="4643"/>
                  </a:lnTo>
                  <a:lnTo>
                    <a:pt x="4998" y="4301"/>
                  </a:lnTo>
                  <a:lnTo>
                    <a:pt x="5368" y="3986"/>
                  </a:lnTo>
                  <a:lnTo>
                    <a:pt x="5752" y="3685"/>
                  </a:lnTo>
                  <a:lnTo>
                    <a:pt x="6149" y="3397"/>
                  </a:lnTo>
                  <a:lnTo>
                    <a:pt x="6560" y="3137"/>
                  </a:lnTo>
                  <a:lnTo>
                    <a:pt x="6984" y="2890"/>
                  </a:lnTo>
                  <a:lnTo>
                    <a:pt x="7422" y="2658"/>
                  </a:lnTo>
                  <a:lnTo>
                    <a:pt x="7874" y="2452"/>
                  </a:lnTo>
                  <a:lnTo>
                    <a:pt x="8340" y="2274"/>
                  </a:lnTo>
                  <a:lnTo>
                    <a:pt x="8805" y="2110"/>
                  </a:lnTo>
                  <a:lnTo>
                    <a:pt x="9298" y="1973"/>
                  </a:lnTo>
                  <a:lnTo>
                    <a:pt x="9791" y="1863"/>
                  </a:lnTo>
                  <a:lnTo>
                    <a:pt x="10284" y="1767"/>
                  </a:lnTo>
                  <a:lnTo>
                    <a:pt x="10791" y="1713"/>
                  </a:lnTo>
                  <a:lnTo>
                    <a:pt x="11312" y="1672"/>
                  </a:lnTo>
                  <a:lnTo>
                    <a:pt x="11832" y="1658"/>
                  </a:lnTo>
                  <a:close/>
                  <a:moveTo>
                    <a:pt x="11832" y="1"/>
                  </a:moveTo>
                  <a:lnTo>
                    <a:pt x="11243" y="15"/>
                  </a:lnTo>
                  <a:lnTo>
                    <a:pt x="10654" y="69"/>
                  </a:lnTo>
                  <a:lnTo>
                    <a:pt x="10079" y="138"/>
                  </a:lnTo>
                  <a:lnTo>
                    <a:pt x="9504" y="234"/>
                  </a:lnTo>
                  <a:lnTo>
                    <a:pt x="8942" y="357"/>
                  </a:lnTo>
                  <a:lnTo>
                    <a:pt x="8395" y="508"/>
                  </a:lnTo>
                  <a:lnTo>
                    <a:pt x="7847" y="699"/>
                  </a:lnTo>
                  <a:lnTo>
                    <a:pt x="7299" y="905"/>
                  </a:lnTo>
                  <a:lnTo>
                    <a:pt x="6779" y="1137"/>
                  </a:lnTo>
                  <a:lnTo>
                    <a:pt x="6272" y="1398"/>
                  </a:lnTo>
                  <a:lnTo>
                    <a:pt x="5765" y="1672"/>
                  </a:lnTo>
                  <a:lnTo>
                    <a:pt x="5272" y="1986"/>
                  </a:lnTo>
                  <a:lnTo>
                    <a:pt x="4807" y="2315"/>
                  </a:lnTo>
                  <a:lnTo>
                    <a:pt x="4341" y="2685"/>
                  </a:lnTo>
                  <a:lnTo>
                    <a:pt x="3903" y="3068"/>
                  </a:lnTo>
                  <a:lnTo>
                    <a:pt x="3465" y="3465"/>
                  </a:lnTo>
                  <a:lnTo>
                    <a:pt x="3068" y="3904"/>
                  </a:lnTo>
                  <a:lnTo>
                    <a:pt x="2684" y="4342"/>
                  </a:lnTo>
                  <a:lnTo>
                    <a:pt x="2328" y="4808"/>
                  </a:lnTo>
                  <a:lnTo>
                    <a:pt x="1986" y="5273"/>
                  </a:lnTo>
                  <a:lnTo>
                    <a:pt x="1671" y="5766"/>
                  </a:lnTo>
                  <a:lnTo>
                    <a:pt x="1397" y="6273"/>
                  </a:lnTo>
                  <a:lnTo>
                    <a:pt x="1137" y="6779"/>
                  </a:lnTo>
                  <a:lnTo>
                    <a:pt x="904" y="7300"/>
                  </a:lnTo>
                  <a:lnTo>
                    <a:pt x="699" y="7848"/>
                  </a:lnTo>
                  <a:lnTo>
                    <a:pt x="520" y="8395"/>
                  </a:lnTo>
                  <a:lnTo>
                    <a:pt x="356" y="8943"/>
                  </a:lnTo>
                  <a:lnTo>
                    <a:pt x="233" y="9505"/>
                  </a:lnTo>
                  <a:lnTo>
                    <a:pt x="137" y="10080"/>
                  </a:lnTo>
                  <a:lnTo>
                    <a:pt x="69" y="10655"/>
                  </a:lnTo>
                  <a:lnTo>
                    <a:pt x="27" y="11244"/>
                  </a:lnTo>
                  <a:lnTo>
                    <a:pt x="0" y="11833"/>
                  </a:lnTo>
                  <a:lnTo>
                    <a:pt x="27" y="12422"/>
                  </a:lnTo>
                  <a:lnTo>
                    <a:pt x="69" y="13010"/>
                  </a:lnTo>
                  <a:lnTo>
                    <a:pt x="137" y="13586"/>
                  </a:lnTo>
                  <a:lnTo>
                    <a:pt x="233" y="14161"/>
                  </a:lnTo>
                  <a:lnTo>
                    <a:pt x="356" y="14722"/>
                  </a:lnTo>
                  <a:lnTo>
                    <a:pt x="520" y="15284"/>
                  </a:lnTo>
                  <a:lnTo>
                    <a:pt x="699" y="15831"/>
                  </a:lnTo>
                  <a:lnTo>
                    <a:pt x="904" y="16365"/>
                  </a:lnTo>
                  <a:lnTo>
                    <a:pt x="1137" y="16886"/>
                  </a:lnTo>
                  <a:lnTo>
                    <a:pt x="1397" y="17406"/>
                  </a:lnTo>
                  <a:lnTo>
                    <a:pt x="1671" y="17899"/>
                  </a:lnTo>
                  <a:lnTo>
                    <a:pt x="1986" y="18392"/>
                  </a:lnTo>
                  <a:lnTo>
                    <a:pt x="2328" y="18872"/>
                  </a:lnTo>
                  <a:lnTo>
                    <a:pt x="2684" y="19323"/>
                  </a:lnTo>
                  <a:lnTo>
                    <a:pt x="3068" y="19775"/>
                  </a:lnTo>
                  <a:lnTo>
                    <a:pt x="3465" y="20200"/>
                  </a:lnTo>
                  <a:lnTo>
                    <a:pt x="3903" y="20611"/>
                  </a:lnTo>
                  <a:lnTo>
                    <a:pt x="4341" y="20994"/>
                  </a:lnTo>
                  <a:lnTo>
                    <a:pt x="4807" y="21350"/>
                  </a:lnTo>
                  <a:lnTo>
                    <a:pt x="5272" y="21679"/>
                  </a:lnTo>
                  <a:lnTo>
                    <a:pt x="5765" y="21994"/>
                  </a:lnTo>
                  <a:lnTo>
                    <a:pt x="6272" y="22281"/>
                  </a:lnTo>
                  <a:lnTo>
                    <a:pt x="6779" y="22542"/>
                  </a:lnTo>
                  <a:lnTo>
                    <a:pt x="7299" y="22774"/>
                  </a:lnTo>
                  <a:lnTo>
                    <a:pt x="7847" y="22980"/>
                  </a:lnTo>
                  <a:lnTo>
                    <a:pt x="8395" y="23158"/>
                  </a:lnTo>
                  <a:lnTo>
                    <a:pt x="8942" y="23308"/>
                  </a:lnTo>
                  <a:lnTo>
                    <a:pt x="9504" y="23432"/>
                  </a:lnTo>
                  <a:lnTo>
                    <a:pt x="10079" y="23541"/>
                  </a:lnTo>
                  <a:lnTo>
                    <a:pt x="10654" y="23610"/>
                  </a:lnTo>
                  <a:lnTo>
                    <a:pt x="11243" y="23651"/>
                  </a:lnTo>
                  <a:lnTo>
                    <a:pt x="11832" y="23665"/>
                  </a:lnTo>
                  <a:lnTo>
                    <a:pt x="12421" y="23651"/>
                  </a:lnTo>
                  <a:lnTo>
                    <a:pt x="13010" y="23610"/>
                  </a:lnTo>
                  <a:lnTo>
                    <a:pt x="13585" y="23541"/>
                  </a:lnTo>
                  <a:lnTo>
                    <a:pt x="14160" y="23432"/>
                  </a:lnTo>
                  <a:lnTo>
                    <a:pt x="14721" y="23308"/>
                  </a:lnTo>
                  <a:lnTo>
                    <a:pt x="15283" y="23158"/>
                  </a:lnTo>
                  <a:lnTo>
                    <a:pt x="15831" y="22980"/>
                  </a:lnTo>
                  <a:lnTo>
                    <a:pt x="16365" y="22774"/>
                  </a:lnTo>
                  <a:lnTo>
                    <a:pt x="16885" y="22542"/>
                  </a:lnTo>
                  <a:lnTo>
                    <a:pt x="17405" y="22281"/>
                  </a:lnTo>
                  <a:lnTo>
                    <a:pt x="17898" y="21994"/>
                  </a:lnTo>
                  <a:lnTo>
                    <a:pt x="18391" y="21679"/>
                  </a:lnTo>
                  <a:lnTo>
                    <a:pt x="18871" y="21350"/>
                  </a:lnTo>
                  <a:lnTo>
                    <a:pt x="19323" y="20994"/>
                  </a:lnTo>
                  <a:lnTo>
                    <a:pt x="19775" y="20611"/>
                  </a:lnTo>
                  <a:lnTo>
                    <a:pt x="20199" y="20200"/>
                  </a:lnTo>
                  <a:lnTo>
                    <a:pt x="20610" y="19775"/>
                  </a:lnTo>
                  <a:lnTo>
                    <a:pt x="20993" y="19323"/>
                  </a:lnTo>
                  <a:lnTo>
                    <a:pt x="21349" y="18872"/>
                  </a:lnTo>
                  <a:lnTo>
                    <a:pt x="21678" y="18392"/>
                  </a:lnTo>
                  <a:lnTo>
                    <a:pt x="21993" y="17899"/>
                  </a:lnTo>
                  <a:lnTo>
                    <a:pt x="22281" y="17406"/>
                  </a:lnTo>
                  <a:lnTo>
                    <a:pt x="22541" y="16886"/>
                  </a:lnTo>
                  <a:lnTo>
                    <a:pt x="22774" y="16365"/>
                  </a:lnTo>
                  <a:lnTo>
                    <a:pt x="22979" y="15831"/>
                  </a:lnTo>
                  <a:lnTo>
                    <a:pt x="23157" y="15284"/>
                  </a:lnTo>
                  <a:lnTo>
                    <a:pt x="23308" y="14722"/>
                  </a:lnTo>
                  <a:lnTo>
                    <a:pt x="23431" y="14161"/>
                  </a:lnTo>
                  <a:lnTo>
                    <a:pt x="23540" y="13586"/>
                  </a:lnTo>
                  <a:lnTo>
                    <a:pt x="23609" y="13010"/>
                  </a:lnTo>
                  <a:lnTo>
                    <a:pt x="23650" y="12422"/>
                  </a:lnTo>
                  <a:lnTo>
                    <a:pt x="23664" y="11833"/>
                  </a:lnTo>
                  <a:lnTo>
                    <a:pt x="23650" y="11244"/>
                  </a:lnTo>
                  <a:lnTo>
                    <a:pt x="23609" y="10655"/>
                  </a:lnTo>
                  <a:lnTo>
                    <a:pt x="23540" y="10080"/>
                  </a:lnTo>
                  <a:lnTo>
                    <a:pt x="23431" y="9505"/>
                  </a:lnTo>
                  <a:lnTo>
                    <a:pt x="23308" y="8943"/>
                  </a:lnTo>
                  <a:lnTo>
                    <a:pt x="23157" y="8395"/>
                  </a:lnTo>
                  <a:lnTo>
                    <a:pt x="22979" y="7848"/>
                  </a:lnTo>
                  <a:lnTo>
                    <a:pt x="22774" y="7300"/>
                  </a:lnTo>
                  <a:lnTo>
                    <a:pt x="22541" y="6779"/>
                  </a:lnTo>
                  <a:lnTo>
                    <a:pt x="22281" y="6273"/>
                  </a:lnTo>
                  <a:lnTo>
                    <a:pt x="21993" y="5766"/>
                  </a:lnTo>
                  <a:lnTo>
                    <a:pt x="21678" y="5273"/>
                  </a:lnTo>
                  <a:lnTo>
                    <a:pt x="21349" y="4808"/>
                  </a:lnTo>
                  <a:lnTo>
                    <a:pt x="20993" y="4342"/>
                  </a:lnTo>
                  <a:lnTo>
                    <a:pt x="20610" y="3904"/>
                  </a:lnTo>
                  <a:lnTo>
                    <a:pt x="20199" y="3465"/>
                  </a:lnTo>
                  <a:lnTo>
                    <a:pt x="19775" y="3068"/>
                  </a:lnTo>
                  <a:lnTo>
                    <a:pt x="19323" y="2685"/>
                  </a:lnTo>
                  <a:lnTo>
                    <a:pt x="18871" y="2315"/>
                  </a:lnTo>
                  <a:lnTo>
                    <a:pt x="18391" y="1986"/>
                  </a:lnTo>
                  <a:lnTo>
                    <a:pt x="17898" y="1672"/>
                  </a:lnTo>
                  <a:lnTo>
                    <a:pt x="17405" y="1398"/>
                  </a:lnTo>
                  <a:lnTo>
                    <a:pt x="16885" y="1137"/>
                  </a:lnTo>
                  <a:lnTo>
                    <a:pt x="16365" y="905"/>
                  </a:lnTo>
                  <a:lnTo>
                    <a:pt x="15831" y="699"/>
                  </a:lnTo>
                  <a:lnTo>
                    <a:pt x="15283" y="508"/>
                  </a:lnTo>
                  <a:lnTo>
                    <a:pt x="14721" y="357"/>
                  </a:lnTo>
                  <a:lnTo>
                    <a:pt x="14160" y="234"/>
                  </a:lnTo>
                  <a:lnTo>
                    <a:pt x="13585" y="138"/>
                  </a:lnTo>
                  <a:lnTo>
                    <a:pt x="13010" y="69"/>
                  </a:lnTo>
                  <a:lnTo>
                    <a:pt x="12421" y="15"/>
                  </a:lnTo>
                  <a:lnTo>
                    <a:pt x="118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p:nvPr/>
          </p:nvSpPr>
          <p:spPr>
            <a:xfrm>
              <a:off x="5478125" y="4018775"/>
              <a:ext cx="120525" cy="271850"/>
            </a:xfrm>
            <a:custGeom>
              <a:rect b="b" l="l" r="r" t="t"/>
              <a:pathLst>
                <a:path extrusionOk="0" h="10874" w="4821">
                  <a:moveTo>
                    <a:pt x="548" y="0"/>
                  </a:moveTo>
                  <a:lnTo>
                    <a:pt x="438" y="14"/>
                  </a:lnTo>
                  <a:lnTo>
                    <a:pt x="343" y="41"/>
                  </a:lnTo>
                  <a:lnTo>
                    <a:pt x="247" y="96"/>
                  </a:lnTo>
                  <a:lnTo>
                    <a:pt x="164" y="164"/>
                  </a:lnTo>
                  <a:lnTo>
                    <a:pt x="96" y="247"/>
                  </a:lnTo>
                  <a:lnTo>
                    <a:pt x="41" y="342"/>
                  </a:lnTo>
                  <a:lnTo>
                    <a:pt x="14" y="438"/>
                  </a:lnTo>
                  <a:lnTo>
                    <a:pt x="0" y="548"/>
                  </a:lnTo>
                  <a:lnTo>
                    <a:pt x="0" y="6833"/>
                  </a:lnTo>
                  <a:lnTo>
                    <a:pt x="3876" y="10709"/>
                  </a:lnTo>
                  <a:lnTo>
                    <a:pt x="3958" y="10777"/>
                  </a:lnTo>
                  <a:lnTo>
                    <a:pt x="4054" y="10832"/>
                  </a:lnTo>
                  <a:lnTo>
                    <a:pt x="4163" y="10860"/>
                  </a:lnTo>
                  <a:lnTo>
                    <a:pt x="4273" y="10873"/>
                  </a:lnTo>
                  <a:lnTo>
                    <a:pt x="4369" y="10860"/>
                  </a:lnTo>
                  <a:lnTo>
                    <a:pt x="4478" y="10832"/>
                  </a:lnTo>
                  <a:lnTo>
                    <a:pt x="4574" y="10777"/>
                  </a:lnTo>
                  <a:lnTo>
                    <a:pt x="4656" y="10709"/>
                  </a:lnTo>
                  <a:lnTo>
                    <a:pt x="4725" y="10627"/>
                  </a:lnTo>
                  <a:lnTo>
                    <a:pt x="4779" y="10531"/>
                  </a:lnTo>
                  <a:lnTo>
                    <a:pt x="4807" y="10421"/>
                  </a:lnTo>
                  <a:lnTo>
                    <a:pt x="4821" y="10312"/>
                  </a:lnTo>
                  <a:lnTo>
                    <a:pt x="4807" y="10216"/>
                  </a:lnTo>
                  <a:lnTo>
                    <a:pt x="4779" y="10106"/>
                  </a:lnTo>
                  <a:lnTo>
                    <a:pt x="4725" y="10011"/>
                  </a:lnTo>
                  <a:lnTo>
                    <a:pt x="4656" y="9928"/>
                  </a:lnTo>
                  <a:lnTo>
                    <a:pt x="1096" y="6382"/>
                  </a:lnTo>
                  <a:lnTo>
                    <a:pt x="1096" y="548"/>
                  </a:lnTo>
                  <a:lnTo>
                    <a:pt x="1096" y="438"/>
                  </a:lnTo>
                  <a:lnTo>
                    <a:pt x="1055" y="342"/>
                  </a:lnTo>
                  <a:lnTo>
                    <a:pt x="1000" y="247"/>
                  </a:lnTo>
                  <a:lnTo>
                    <a:pt x="945" y="164"/>
                  </a:lnTo>
                  <a:lnTo>
                    <a:pt x="863" y="96"/>
                  </a:lnTo>
                  <a:lnTo>
                    <a:pt x="767" y="41"/>
                  </a:lnTo>
                  <a:lnTo>
                    <a:pt x="657" y="14"/>
                  </a:lnTo>
                  <a:lnTo>
                    <a:pt x="5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5"/>
            <p:cNvSpPr/>
            <p:nvPr/>
          </p:nvSpPr>
          <p:spPr>
            <a:xfrm>
              <a:off x="3684525" y="2816050"/>
              <a:ext cx="128750" cy="123975"/>
            </a:xfrm>
            <a:custGeom>
              <a:rect b="b" l="l" r="r" t="t"/>
              <a:pathLst>
                <a:path extrusionOk="0" h="4959" w="5150">
                  <a:moveTo>
                    <a:pt x="1821" y="1"/>
                  </a:moveTo>
                  <a:lnTo>
                    <a:pt x="1575" y="15"/>
                  </a:lnTo>
                  <a:lnTo>
                    <a:pt x="1356" y="28"/>
                  </a:lnTo>
                  <a:lnTo>
                    <a:pt x="1150" y="69"/>
                  </a:lnTo>
                  <a:lnTo>
                    <a:pt x="959" y="124"/>
                  </a:lnTo>
                  <a:lnTo>
                    <a:pt x="781" y="179"/>
                  </a:lnTo>
                  <a:lnTo>
                    <a:pt x="616" y="261"/>
                  </a:lnTo>
                  <a:lnTo>
                    <a:pt x="479" y="357"/>
                  </a:lnTo>
                  <a:lnTo>
                    <a:pt x="356" y="480"/>
                  </a:lnTo>
                  <a:lnTo>
                    <a:pt x="247" y="604"/>
                  </a:lnTo>
                  <a:lnTo>
                    <a:pt x="151" y="754"/>
                  </a:lnTo>
                  <a:lnTo>
                    <a:pt x="82" y="905"/>
                  </a:lnTo>
                  <a:lnTo>
                    <a:pt x="27" y="1083"/>
                  </a:lnTo>
                  <a:lnTo>
                    <a:pt x="0" y="1275"/>
                  </a:lnTo>
                  <a:lnTo>
                    <a:pt x="0" y="1494"/>
                  </a:lnTo>
                  <a:lnTo>
                    <a:pt x="0" y="1713"/>
                  </a:lnTo>
                  <a:lnTo>
                    <a:pt x="41" y="1959"/>
                  </a:lnTo>
                  <a:lnTo>
                    <a:pt x="137" y="2411"/>
                  </a:lnTo>
                  <a:lnTo>
                    <a:pt x="233" y="2822"/>
                  </a:lnTo>
                  <a:lnTo>
                    <a:pt x="342" y="3192"/>
                  </a:lnTo>
                  <a:lnTo>
                    <a:pt x="479" y="3520"/>
                  </a:lnTo>
                  <a:lnTo>
                    <a:pt x="616" y="3794"/>
                  </a:lnTo>
                  <a:lnTo>
                    <a:pt x="767" y="4041"/>
                  </a:lnTo>
                  <a:lnTo>
                    <a:pt x="918" y="4246"/>
                  </a:lnTo>
                  <a:lnTo>
                    <a:pt x="1096" y="4424"/>
                  </a:lnTo>
                  <a:lnTo>
                    <a:pt x="1274" y="4575"/>
                  </a:lnTo>
                  <a:lnTo>
                    <a:pt x="1452" y="4684"/>
                  </a:lnTo>
                  <a:lnTo>
                    <a:pt x="1657" y="4780"/>
                  </a:lnTo>
                  <a:lnTo>
                    <a:pt x="1862" y="4849"/>
                  </a:lnTo>
                  <a:lnTo>
                    <a:pt x="2082" y="4904"/>
                  </a:lnTo>
                  <a:lnTo>
                    <a:pt x="2301" y="4931"/>
                  </a:lnTo>
                  <a:lnTo>
                    <a:pt x="2534" y="4958"/>
                  </a:lnTo>
                  <a:lnTo>
                    <a:pt x="2780" y="4958"/>
                  </a:lnTo>
                  <a:lnTo>
                    <a:pt x="3026" y="4945"/>
                  </a:lnTo>
                  <a:lnTo>
                    <a:pt x="3259" y="4904"/>
                  </a:lnTo>
                  <a:lnTo>
                    <a:pt x="3478" y="4849"/>
                  </a:lnTo>
                  <a:lnTo>
                    <a:pt x="3698" y="4767"/>
                  </a:lnTo>
                  <a:lnTo>
                    <a:pt x="3917" y="4657"/>
                  </a:lnTo>
                  <a:lnTo>
                    <a:pt x="4108" y="4534"/>
                  </a:lnTo>
                  <a:lnTo>
                    <a:pt x="4286" y="4397"/>
                  </a:lnTo>
                  <a:lnTo>
                    <a:pt x="4451" y="4233"/>
                  </a:lnTo>
                  <a:lnTo>
                    <a:pt x="4615" y="4055"/>
                  </a:lnTo>
                  <a:lnTo>
                    <a:pt x="4738" y="3863"/>
                  </a:lnTo>
                  <a:lnTo>
                    <a:pt x="4862" y="3657"/>
                  </a:lnTo>
                  <a:lnTo>
                    <a:pt x="4957" y="3452"/>
                  </a:lnTo>
                  <a:lnTo>
                    <a:pt x="5040" y="3219"/>
                  </a:lnTo>
                  <a:lnTo>
                    <a:pt x="5108" y="2986"/>
                  </a:lnTo>
                  <a:lnTo>
                    <a:pt x="5135" y="2740"/>
                  </a:lnTo>
                  <a:lnTo>
                    <a:pt x="5149" y="2480"/>
                  </a:lnTo>
                  <a:lnTo>
                    <a:pt x="5149" y="2356"/>
                  </a:lnTo>
                  <a:lnTo>
                    <a:pt x="5122" y="2233"/>
                  </a:lnTo>
                  <a:lnTo>
                    <a:pt x="5094" y="2110"/>
                  </a:lnTo>
                  <a:lnTo>
                    <a:pt x="5067" y="1987"/>
                  </a:lnTo>
                  <a:lnTo>
                    <a:pt x="5012" y="1863"/>
                  </a:lnTo>
                  <a:lnTo>
                    <a:pt x="4957" y="1740"/>
                  </a:lnTo>
                  <a:lnTo>
                    <a:pt x="4889" y="1631"/>
                  </a:lnTo>
                  <a:lnTo>
                    <a:pt x="4807" y="1521"/>
                  </a:lnTo>
                  <a:lnTo>
                    <a:pt x="4642" y="1302"/>
                  </a:lnTo>
                  <a:lnTo>
                    <a:pt x="4437" y="1097"/>
                  </a:lnTo>
                  <a:lnTo>
                    <a:pt x="4218" y="905"/>
                  </a:lnTo>
                  <a:lnTo>
                    <a:pt x="3971" y="727"/>
                  </a:lnTo>
                  <a:lnTo>
                    <a:pt x="3711" y="576"/>
                  </a:lnTo>
                  <a:lnTo>
                    <a:pt x="3451" y="426"/>
                  </a:lnTo>
                  <a:lnTo>
                    <a:pt x="3177" y="302"/>
                  </a:lnTo>
                  <a:lnTo>
                    <a:pt x="2890" y="193"/>
                  </a:lnTo>
                  <a:lnTo>
                    <a:pt x="2616" y="111"/>
                  </a:lnTo>
                  <a:lnTo>
                    <a:pt x="2342" y="56"/>
                  </a:lnTo>
                  <a:lnTo>
                    <a:pt x="2068" y="15"/>
                  </a:lnTo>
                  <a:lnTo>
                    <a:pt x="1821"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a:off x="3972425" y="2816050"/>
              <a:ext cx="129100" cy="123975"/>
            </a:xfrm>
            <a:custGeom>
              <a:rect b="b" l="l" r="r" t="t"/>
              <a:pathLst>
                <a:path extrusionOk="0" h="4959" w="5164">
                  <a:moveTo>
                    <a:pt x="3342" y="1"/>
                  </a:moveTo>
                  <a:lnTo>
                    <a:pt x="3082" y="15"/>
                  </a:lnTo>
                  <a:lnTo>
                    <a:pt x="2822" y="56"/>
                  </a:lnTo>
                  <a:lnTo>
                    <a:pt x="2548" y="111"/>
                  </a:lnTo>
                  <a:lnTo>
                    <a:pt x="2260" y="193"/>
                  </a:lnTo>
                  <a:lnTo>
                    <a:pt x="1987" y="302"/>
                  </a:lnTo>
                  <a:lnTo>
                    <a:pt x="1713" y="426"/>
                  </a:lnTo>
                  <a:lnTo>
                    <a:pt x="1439" y="576"/>
                  </a:lnTo>
                  <a:lnTo>
                    <a:pt x="1179" y="727"/>
                  </a:lnTo>
                  <a:lnTo>
                    <a:pt x="932" y="905"/>
                  </a:lnTo>
                  <a:lnTo>
                    <a:pt x="713" y="1097"/>
                  </a:lnTo>
                  <a:lnTo>
                    <a:pt x="521" y="1302"/>
                  </a:lnTo>
                  <a:lnTo>
                    <a:pt x="343" y="1521"/>
                  </a:lnTo>
                  <a:lnTo>
                    <a:pt x="261" y="1631"/>
                  </a:lnTo>
                  <a:lnTo>
                    <a:pt x="206" y="1740"/>
                  </a:lnTo>
                  <a:lnTo>
                    <a:pt x="138" y="1863"/>
                  </a:lnTo>
                  <a:lnTo>
                    <a:pt x="97" y="1987"/>
                  </a:lnTo>
                  <a:lnTo>
                    <a:pt x="56" y="2110"/>
                  </a:lnTo>
                  <a:lnTo>
                    <a:pt x="28" y="2233"/>
                  </a:lnTo>
                  <a:lnTo>
                    <a:pt x="15" y="2356"/>
                  </a:lnTo>
                  <a:lnTo>
                    <a:pt x="1" y="2480"/>
                  </a:lnTo>
                  <a:lnTo>
                    <a:pt x="15" y="2740"/>
                  </a:lnTo>
                  <a:lnTo>
                    <a:pt x="56" y="2986"/>
                  </a:lnTo>
                  <a:lnTo>
                    <a:pt x="110" y="3219"/>
                  </a:lnTo>
                  <a:lnTo>
                    <a:pt x="193" y="3452"/>
                  </a:lnTo>
                  <a:lnTo>
                    <a:pt x="288" y="3657"/>
                  </a:lnTo>
                  <a:lnTo>
                    <a:pt x="412" y="3863"/>
                  </a:lnTo>
                  <a:lnTo>
                    <a:pt x="549" y="4055"/>
                  </a:lnTo>
                  <a:lnTo>
                    <a:pt x="699" y="4233"/>
                  </a:lnTo>
                  <a:lnTo>
                    <a:pt x="864" y="4397"/>
                  </a:lnTo>
                  <a:lnTo>
                    <a:pt x="1055" y="4534"/>
                  </a:lnTo>
                  <a:lnTo>
                    <a:pt x="1247" y="4657"/>
                  </a:lnTo>
                  <a:lnTo>
                    <a:pt x="1453" y="4767"/>
                  </a:lnTo>
                  <a:lnTo>
                    <a:pt x="1672" y="4849"/>
                  </a:lnTo>
                  <a:lnTo>
                    <a:pt x="1891" y="4904"/>
                  </a:lnTo>
                  <a:lnTo>
                    <a:pt x="2137" y="4945"/>
                  </a:lnTo>
                  <a:lnTo>
                    <a:pt x="2370" y="4958"/>
                  </a:lnTo>
                  <a:lnTo>
                    <a:pt x="2617" y="4958"/>
                  </a:lnTo>
                  <a:lnTo>
                    <a:pt x="2849" y="4931"/>
                  </a:lnTo>
                  <a:lnTo>
                    <a:pt x="3068" y="4904"/>
                  </a:lnTo>
                  <a:lnTo>
                    <a:pt x="3288" y="4849"/>
                  </a:lnTo>
                  <a:lnTo>
                    <a:pt x="3493" y="4780"/>
                  </a:lnTo>
                  <a:lnTo>
                    <a:pt x="3698" y="4684"/>
                  </a:lnTo>
                  <a:lnTo>
                    <a:pt x="3890" y="4575"/>
                  </a:lnTo>
                  <a:lnTo>
                    <a:pt x="4068" y="4424"/>
                  </a:lnTo>
                  <a:lnTo>
                    <a:pt x="4232" y="4246"/>
                  </a:lnTo>
                  <a:lnTo>
                    <a:pt x="4397" y="4041"/>
                  </a:lnTo>
                  <a:lnTo>
                    <a:pt x="4547" y="3794"/>
                  </a:lnTo>
                  <a:lnTo>
                    <a:pt x="4684" y="3520"/>
                  </a:lnTo>
                  <a:lnTo>
                    <a:pt x="4808" y="3192"/>
                  </a:lnTo>
                  <a:lnTo>
                    <a:pt x="4917" y="2822"/>
                  </a:lnTo>
                  <a:lnTo>
                    <a:pt x="5027" y="2411"/>
                  </a:lnTo>
                  <a:lnTo>
                    <a:pt x="5123" y="1959"/>
                  </a:lnTo>
                  <a:lnTo>
                    <a:pt x="5150" y="1713"/>
                  </a:lnTo>
                  <a:lnTo>
                    <a:pt x="5164" y="1494"/>
                  </a:lnTo>
                  <a:lnTo>
                    <a:pt x="5150" y="1275"/>
                  </a:lnTo>
                  <a:lnTo>
                    <a:pt x="5123" y="1083"/>
                  </a:lnTo>
                  <a:lnTo>
                    <a:pt x="5068" y="905"/>
                  </a:lnTo>
                  <a:lnTo>
                    <a:pt x="4999" y="754"/>
                  </a:lnTo>
                  <a:lnTo>
                    <a:pt x="4917" y="604"/>
                  </a:lnTo>
                  <a:lnTo>
                    <a:pt x="4808" y="480"/>
                  </a:lnTo>
                  <a:lnTo>
                    <a:pt x="4684" y="357"/>
                  </a:lnTo>
                  <a:lnTo>
                    <a:pt x="4534" y="261"/>
                  </a:lnTo>
                  <a:lnTo>
                    <a:pt x="4383" y="179"/>
                  </a:lnTo>
                  <a:lnTo>
                    <a:pt x="4205" y="124"/>
                  </a:lnTo>
                  <a:lnTo>
                    <a:pt x="4013" y="69"/>
                  </a:lnTo>
                  <a:lnTo>
                    <a:pt x="3794" y="28"/>
                  </a:lnTo>
                  <a:lnTo>
                    <a:pt x="3575" y="15"/>
                  </a:lnTo>
                  <a:lnTo>
                    <a:pt x="3342"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5"/>
            <p:cNvSpPr/>
            <p:nvPr/>
          </p:nvSpPr>
          <p:spPr>
            <a:xfrm>
              <a:off x="3812225" y="2983475"/>
              <a:ext cx="164350" cy="278700"/>
            </a:xfrm>
            <a:custGeom>
              <a:rect b="b" l="l" r="r" t="t"/>
              <a:pathLst>
                <a:path extrusionOk="0" h="11148" w="6574">
                  <a:moveTo>
                    <a:pt x="0" y="1"/>
                  </a:moveTo>
                  <a:lnTo>
                    <a:pt x="0" y="11148"/>
                  </a:lnTo>
                  <a:lnTo>
                    <a:pt x="6573" y="11148"/>
                  </a:lnTo>
                  <a:lnTo>
                    <a:pt x="6573"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5"/>
            <p:cNvSpPr/>
            <p:nvPr/>
          </p:nvSpPr>
          <p:spPr>
            <a:xfrm>
              <a:off x="3412000" y="3189925"/>
              <a:ext cx="950400" cy="236250"/>
            </a:xfrm>
            <a:custGeom>
              <a:rect b="b" l="l" r="r" t="t"/>
              <a:pathLst>
                <a:path extrusionOk="0" h="9450" w="38016">
                  <a:moveTo>
                    <a:pt x="16009" y="0"/>
                  </a:moveTo>
                  <a:lnTo>
                    <a:pt x="12887" y="1014"/>
                  </a:lnTo>
                  <a:lnTo>
                    <a:pt x="10627" y="1739"/>
                  </a:lnTo>
                  <a:lnTo>
                    <a:pt x="8203" y="2493"/>
                  </a:lnTo>
                  <a:lnTo>
                    <a:pt x="6560" y="3013"/>
                  </a:lnTo>
                  <a:lnTo>
                    <a:pt x="5067" y="3465"/>
                  </a:lnTo>
                  <a:lnTo>
                    <a:pt x="3807" y="3835"/>
                  </a:lnTo>
                  <a:lnTo>
                    <a:pt x="2890" y="4081"/>
                  </a:lnTo>
                  <a:lnTo>
                    <a:pt x="2767" y="4136"/>
                  </a:lnTo>
                  <a:lnTo>
                    <a:pt x="2630" y="4204"/>
                  </a:lnTo>
                  <a:lnTo>
                    <a:pt x="2479" y="4314"/>
                  </a:lnTo>
                  <a:lnTo>
                    <a:pt x="2328" y="4451"/>
                  </a:lnTo>
                  <a:lnTo>
                    <a:pt x="2164" y="4615"/>
                  </a:lnTo>
                  <a:lnTo>
                    <a:pt x="2000" y="4807"/>
                  </a:lnTo>
                  <a:lnTo>
                    <a:pt x="1822" y="5012"/>
                  </a:lnTo>
                  <a:lnTo>
                    <a:pt x="1630" y="5245"/>
                  </a:lnTo>
                  <a:lnTo>
                    <a:pt x="1247" y="5779"/>
                  </a:lnTo>
                  <a:lnTo>
                    <a:pt x="850" y="6382"/>
                  </a:lnTo>
                  <a:lnTo>
                    <a:pt x="425" y="7039"/>
                  </a:lnTo>
                  <a:lnTo>
                    <a:pt x="0" y="7737"/>
                  </a:lnTo>
                  <a:lnTo>
                    <a:pt x="206" y="9449"/>
                  </a:lnTo>
                  <a:lnTo>
                    <a:pt x="37632" y="9449"/>
                  </a:lnTo>
                  <a:lnTo>
                    <a:pt x="38016" y="6751"/>
                  </a:lnTo>
                  <a:lnTo>
                    <a:pt x="37728" y="6272"/>
                  </a:lnTo>
                  <a:lnTo>
                    <a:pt x="37440" y="5807"/>
                  </a:lnTo>
                  <a:lnTo>
                    <a:pt x="37153" y="5382"/>
                  </a:lnTo>
                  <a:lnTo>
                    <a:pt x="36865" y="5012"/>
                  </a:lnTo>
                  <a:lnTo>
                    <a:pt x="36591" y="4684"/>
                  </a:lnTo>
                  <a:lnTo>
                    <a:pt x="36455" y="4547"/>
                  </a:lnTo>
                  <a:lnTo>
                    <a:pt x="36318" y="4423"/>
                  </a:lnTo>
                  <a:lnTo>
                    <a:pt x="36194" y="4300"/>
                  </a:lnTo>
                  <a:lnTo>
                    <a:pt x="36071" y="4218"/>
                  </a:lnTo>
                  <a:lnTo>
                    <a:pt x="35948" y="4136"/>
                  </a:lnTo>
                  <a:lnTo>
                    <a:pt x="35825" y="4081"/>
                  </a:lnTo>
                  <a:lnTo>
                    <a:pt x="35441" y="3944"/>
                  </a:lnTo>
                  <a:lnTo>
                    <a:pt x="34976" y="3780"/>
                  </a:lnTo>
                  <a:lnTo>
                    <a:pt x="33770" y="3410"/>
                  </a:lnTo>
                  <a:lnTo>
                    <a:pt x="32319" y="2972"/>
                  </a:lnTo>
                  <a:lnTo>
                    <a:pt x="30703" y="2493"/>
                  </a:lnTo>
                  <a:lnTo>
                    <a:pt x="28005" y="1739"/>
                  </a:lnTo>
                  <a:lnTo>
                    <a:pt x="25499" y="1041"/>
                  </a:lnTo>
                  <a:lnTo>
                    <a:pt x="22596" y="260"/>
                  </a:lnTo>
                  <a:lnTo>
                    <a:pt x="22582" y="260"/>
                  </a:lnTo>
                  <a:lnTo>
                    <a:pt x="22569" y="247"/>
                  </a:lnTo>
                  <a:lnTo>
                    <a:pt x="21583" y="206"/>
                  </a:lnTo>
                  <a:lnTo>
                    <a:pt x="19405" y="123"/>
                  </a:lnTo>
                  <a:lnTo>
                    <a:pt x="19378" y="123"/>
                  </a:lnTo>
                  <a:lnTo>
                    <a:pt x="19090" y="110"/>
                  </a:lnTo>
                  <a:lnTo>
                    <a:pt x="19063" y="110"/>
                  </a:lnTo>
                  <a:lnTo>
                    <a:pt x="16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5"/>
            <p:cNvSpPr/>
            <p:nvPr/>
          </p:nvSpPr>
          <p:spPr>
            <a:xfrm>
              <a:off x="3812225" y="3165275"/>
              <a:ext cx="164675" cy="61975"/>
            </a:xfrm>
            <a:custGeom>
              <a:rect b="b" l="l" r="r" t="t"/>
              <a:pathLst>
                <a:path extrusionOk="0" h="2479" w="6587">
                  <a:moveTo>
                    <a:pt x="3341" y="0"/>
                  </a:moveTo>
                  <a:lnTo>
                    <a:pt x="2684" y="14"/>
                  </a:lnTo>
                  <a:lnTo>
                    <a:pt x="2054" y="55"/>
                  </a:lnTo>
                  <a:lnTo>
                    <a:pt x="1767" y="96"/>
                  </a:lnTo>
                  <a:lnTo>
                    <a:pt x="1493" y="137"/>
                  </a:lnTo>
                  <a:lnTo>
                    <a:pt x="1233" y="178"/>
                  </a:lnTo>
                  <a:lnTo>
                    <a:pt x="1000" y="233"/>
                  </a:lnTo>
                  <a:lnTo>
                    <a:pt x="781" y="301"/>
                  </a:lnTo>
                  <a:lnTo>
                    <a:pt x="575" y="370"/>
                  </a:lnTo>
                  <a:lnTo>
                    <a:pt x="411" y="452"/>
                  </a:lnTo>
                  <a:lnTo>
                    <a:pt x="260" y="534"/>
                  </a:lnTo>
                  <a:lnTo>
                    <a:pt x="151" y="630"/>
                  </a:lnTo>
                  <a:lnTo>
                    <a:pt x="68" y="740"/>
                  </a:lnTo>
                  <a:lnTo>
                    <a:pt x="27" y="794"/>
                  </a:lnTo>
                  <a:lnTo>
                    <a:pt x="14" y="863"/>
                  </a:lnTo>
                  <a:lnTo>
                    <a:pt x="0" y="918"/>
                  </a:lnTo>
                  <a:lnTo>
                    <a:pt x="0" y="986"/>
                  </a:lnTo>
                  <a:lnTo>
                    <a:pt x="0" y="1041"/>
                  </a:lnTo>
                  <a:lnTo>
                    <a:pt x="14" y="1109"/>
                  </a:lnTo>
                  <a:lnTo>
                    <a:pt x="68" y="1246"/>
                  </a:lnTo>
                  <a:lnTo>
                    <a:pt x="151" y="1370"/>
                  </a:lnTo>
                  <a:lnTo>
                    <a:pt x="260" y="1507"/>
                  </a:lnTo>
                  <a:lnTo>
                    <a:pt x="411" y="1630"/>
                  </a:lnTo>
                  <a:lnTo>
                    <a:pt x="575" y="1753"/>
                  </a:lnTo>
                  <a:lnTo>
                    <a:pt x="781" y="1876"/>
                  </a:lnTo>
                  <a:lnTo>
                    <a:pt x="1000" y="1986"/>
                  </a:lnTo>
                  <a:lnTo>
                    <a:pt x="1233" y="2095"/>
                  </a:lnTo>
                  <a:lnTo>
                    <a:pt x="1493" y="2191"/>
                  </a:lnTo>
                  <a:lnTo>
                    <a:pt x="1767" y="2273"/>
                  </a:lnTo>
                  <a:lnTo>
                    <a:pt x="2054" y="2342"/>
                  </a:lnTo>
                  <a:lnTo>
                    <a:pt x="2369" y="2397"/>
                  </a:lnTo>
                  <a:lnTo>
                    <a:pt x="2684" y="2451"/>
                  </a:lnTo>
                  <a:lnTo>
                    <a:pt x="2999" y="2479"/>
                  </a:lnTo>
                  <a:lnTo>
                    <a:pt x="3670" y="2479"/>
                  </a:lnTo>
                  <a:lnTo>
                    <a:pt x="3999" y="2451"/>
                  </a:lnTo>
                  <a:lnTo>
                    <a:pt x="4300" y="2424"/>
                  </a:lnTo>
                  <a:lnTo>
                    <a:pt x="4601" y="2383"/>
                  </a:lnTo>
                  <a:lnTo>
                    <a:pt x="4889" y="2328"/>
                  </a:lnTo>
                  <a:lnTo>
                    <a:pt x="5149" y="2273"/>
                  </a:lnTo>
                  <a:lnTo>
                    <a:pt x="5396" y="2205"/>
                  </a:lnTo>
                  <a:lnTo>
                    <a:pt x="5628" y="2123"/>
                  </a:lnTo>
                  <a:lnTo>
                    <a:pt x="5847" y="2027"/>
                  </a:lnTo>
                  <a:lnTo>
                    <a:pt x="6025" y="1931"/>
                  </a:lnTo>
                  <a:lnTo>
                    <a:pt x="6190" y="1835"/>
                  </a:lnTo>
                  <a:lnTo>
                    <a:pt x="6327" y="1726"/>
                  </a:lnTo>
                  <a:lnTo>
                    <a:pt x="6436" y="1616"/>
                  </a:lnTo>
                  <a:lnTo>
                    <a:pt x="6518" y="1493"/>
                  </a:lnTo>
                  <a:lnTo>
                    <a:pt x="6560" y="1370"/>
                  </a:lnTo>
                  <a:lnTo>
                    <a:pt x="6573" y="1301"/>
                  </a:lnTo>
                  <a:lnTo>
                    <a:pt x="6587" y="1246"/>
                  </a:lnTo>
                  <a:lnTo>
                    <a:pt x="6573" y="1178"/>
                  </a:lnTo>
                  <a:lnTo>
                    <a:pt x="6560" y="1109"/>
                  </a:lnTo>
                  <a:lnTo>
                    <a:pt x="6518" y="986"/>
                  </a:lnTo>
                  <a:lnTo>
                    <a:pt x="6436" y="877"/>
                  </a:lnTo>
                  <a:lnTo>
                    <a:pt x="6327" y="753"/>
                  </a:lnTo>
                  <a:lnTo>
                    <a:pt x="6190" y="657"/>
                  </a:lnTo>
                  <a:lnTo>
                    <a:pt x="6025" y="548"/>
                  </a:lnTo>
                  <a:lnTo>
                    <a:pt x="5847" y="452"/>
                  </a:lnTo>
                  <a:lnTo>
                    <a:pt x="5628" y="370"/>
                  </a:lnTo>
                  <a:lnTo>
                    <a:pt x="5396" y="288"/>
                  </a:lnTo>
                  <a:lnTo>
                    <a:pt x="5149" y="219"/>
                  </a:lnTo>
                  <a:lnTo>
                    <a:pt x="4889" y="151"/>
                  </a:lnTo>
                  <a:lnTo>
                    <a:pt x="4601" y="96"/>
                  </a:lnTo>
                  <a:lnTo>
                    <a:pt x="4300" y="55"/>
                  </a:lnTo>
                  <a:lnTo>
                    <a:pt x="3999" y="28"/>
                  </a:lnTo>
                  <a:lnTo>
                    <a:pt x="3670" y="14"/>
                  </a:lnTo>
                  <a:lnTo>
                    <a:pt x="3341" y="0"/>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p:nvPr/>
          </p:nvSpPr>
          <p:spPr>
            <a:xfrm>
              <a:off x="3709175" y="2665425"/>
              <a:ext cx="367025" cy="463925"/>
            </a:xfrm>
            <a:custGeom>
              <a:rect b="b" l="l" r="r" t="t"/>
              <a:pathLst>
                <a:path extrusionOk="0" h="18557" w="14681">
                  <a:moveTo>
                    <a:pt x="0" y="1"/>
                  </a:moveTo>
                  <a:lnTo>
                    <a:pt x="767" y="12832"/>
                  </a:lnTo>
                  <a:lnTo>
                    <a:pt x="794" y="13120"/>
                  </a:lnTo>
                  <a:lnTo>
                    <a:pt x="849" y="13435"/>
                  </a:lnTo>
                  <a:lnTo>
                    <a:pt x="931" y="13763"/>
                  </a:lnTo>
                  <a:lnTo>
                    <a:pt x="1027" y="14092"/>
                  </a:lnTo>
                  <a:lnTo>
                    <a:pt x="1150" y="14421"/>
                  </a:lnTo>
                  <a:lnTo>
                    <a:pt x="1301" y="14722"/>
                  </a:lnTo>
                  <a:lnTo>
                    <a:pt x="1452" y="15009"/>
                  </a:lnTo>
                  <a:lnTo>
                    <a:pt x="1534" y="15133"/>
                  </a:lnTo>
                  <a:lnTo>
                    <a:pt x="1616" y="15242"/>
                  </a:lnTo>
                  <a:lnTo>
                    <a:pt x="1917" y="15612"/>
                  </a:lnTo>
                  <a:lnTo>
                    <a:pt x="2219" y="15954"/>
                  </a:lnTo>
                  <a:lnTo>
                    <a:pt x="2547" y="16283"/>
                  </a:lnTo>
                  <a:lnTo>
                    <a:pt x="2862" y="16584"/>
                  </a:lnTo>
                  <a:lnTo>
                    <a:pt x="3205" y="16886"/>
                  </a:lnTo>
                  <a:lnTo>
                    <a:pt x="3547" y="17146"/>
                  </a:lnTo>
                  <a:lnTo>
                    <a:pt x="3903" y="17392"/>
                  </a:lnTo>
                  <a:lnTo>
                    <a:pt x="4259" y="17625"/>
                  </a:lnTo>
                  <a:lnTo>
                    <a:pt x="4615" y="17830"/>
                  </a:lnTo>
                  <a:lnTo>
                    <a:pt x="4985" y="18008"/>
                  </a:lnTo>
                  <a:lnTo>
                    <a:pt x="5368" y="18159"/>
                  </a:lnTo>
                  <a:lnTo>
                    <a:pt x="5752" y="18296"/>
                  </a:lnTo>
                  <a:lnTo>
                    <a:pt x="6135" y="18406"/>
                  </a:lnTo>
                  <a:lnTo>
                    <a:pt x="6532" y="18474"/>
                  </a:lnTo>
                  <a:lnTo>
                    <a:pt x="6929" y="18529"/>
                  </a:lnTo>
                  <a:lnTo>
                    <a:pt x="7340" y="18556"/>
                  </a:lnTo>
                  <a:lnTo>
                    <a:pt x="7737" y="18529"/>
                  </a:lnTo>
                  <a:lnTo>
                    <a:pt x="8148" y="18474"/>
                  </a:lnTo>
                  <a:lnTo>
                    <a:pt x="8532" y="18406"/>
                  </a:lnTo>
                  <a:lnTo>
                    <a:pt x="8929" y="18296"/>
                  </a:lnTo>
                  <a:lnTo>
                    <a:pt x="9312" y="18159"/>
                  </a:lnTo>
                  <a:lnTo>
                    <a:pt x="9682" y="18008"/>
                  </a:lnTo>
                  <a:lnTo>
                    <a:pt x="10065" y="17830"/>
                  </a:lnTo>
                  <a:lnTo>
                    <a:pt x="10421" y="17625"/>
                  </a:lnTo>
                  <a:lnTo>
                    <a:pt x="10777" y="17392"/>
                  </a:lnTo>
                  <a:lnTo>
                    <a:pt x="11133" y="17146"/>
                  </a:lnTo>
                  <a:lnTo>
                    <a:pt x="11476" y="16886"/>
                  </a:lnTo>
                  <a:lnTo>
                    <a:pt x="11804" y="16584"/>
                  </a:lnTo>
                  <a:lnTo>
                    <a:pt x="12133" y="16283"/>
                  </a:lnTo>
                  <a:lnTo>
                    <a:pt x="12462" y="15954"/>
                  </a:lnTo>
                  <a:lnTo>
                    <a:pt x="12763" y="15612"/>
                  </a:lnTo>
                  <a:lnTo>
                    <a:pt x="13064" y="15242"/>
                  </a:lnTo>
                  <a:lnTo>
                    <a:pt x="13147" y="15133"/>
                  </a:lnTo>
                  <a:lnTo>
                    <a:pt x="13229" y="15009"/>
                  </a:lnTo>
                  <a:lnTo>
                    <a:pt x="13379" y="14722"/>
                  </a:lnTo>
                  <a:lnTo>
                    <a:pt x="13516" y="14421"/>
                  </a:lnTo>
                  <a:lnTo>
                    <a:pt x="13640" y="14092"/>
                  </a:lnTo>
                  <a:lnTo>
                    <a:pt x="13749" y="13763"/>
                  </a:lnTo>
                  <a:lnTo>
                    <a:pt x="13831" y="13435"/>
                  </a:lnTo>
                  <a:lnTo>
                    <a:pt x="13886" y="13120"/>
                  </a:lnTo>
                  <a:lnTo>
                    <a:pt x="13913" y="12832"/>
                  </a:lnTo>
                  <a:lnTo>
                    <a:pt x="14680" y="1"/>
                  </a:lnTo>
                  <a:close/>
                </a:path>
              </a:pathLst>
            </a:custGeom>
            <a:solidFill>
              <a:srgbClr val="FD9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3959075" y="2617500"/>
              <a:ext cx="139725" cy="281100"/>
            </a:xfrm>
            <a:custGeom>
              <a:rect b="b" l="l" r="r" t="t"/>
              <a:pathLst>
                <a:path extrusionOk="0" h="11244" w="5589">
                  <a:moveTo>
                    <a:pt x="3630" y="0"/>
                  </a:moveTo>
                  <a:lnTo>
                    <a:pt x="3424" y="14"/>
                  </a:lnTo>
                  <a:lnTo>
                    <a:pt x="3219" y="41"/>
                  </a:lnTo>
                  <a:lnTo>
                    <a:pt x="3014" y="82"/>
                  </a:lnTo>
                  <a:lnTo>
                    <a:pt x="2808" y="137"/>
                  </a:lnTo>
                  <a:lnTo>
                    <a:pt x="2603" y="206"/>
                  </a:lnTo>
                  <a:lnTo>
                    <a:pt x="2397" y="274"/>
                  </a:lnTo>
                  <a:lnTo>
                    <a:pt x="2192" y="356"/>
                  </a:lnTo>
                  <a:lnTo>
                    <a:pt x="1987" y="452"/>
                  </a:lnTo>
                  <a:lnTo>
                    <a:pt x="1781" y="562"/>
                  </a:lnTo>
                  <a:lnTo>
                    <a:pt x="1589" y="671"/>
                  </a:lnTo>
                  <a:lnTo>
                    <a:pt x="1411" y="795"/>
                  </a:lnTo>
                  <a:lnTo>
                    <a:pt x="1220" y="918"/>
                  </a:lnTo>
                  <a:lnTo>
                    <a:pt x="1055" y="1055"/>
                  </a:lnTo>
                  <a:lnTo>
                    <a:pt x="891" y="1192"/>
                  </a:lnTo>
                  <a:lnTo>
                    <a:pt x="740" y="1342"/>
                  </a:lnTo>
                  <a:lnTo>
                    <a:pt x="590" y="1493"/>
                  </a:lnTo>
                  <a:lnTo>
                    <a:pt x="466" y="1657"/>
                  </a:lnTo>
                  <a:lnTo>
                    <a:pt x="343" y="1822"/>
                  </a:lnTo>
                  <a:lnTo>
                    <a:pt x="247" y="1986"/>
                  </a:lnTo>
                  <a:lnTo>
                    <a:pt x="165" y="2164"/>
                  </a:lnTo>
                  <a:lnTo>
                    <a:pt x="97" y="2342"/>
                  </a:lnTo>
                  <a:lnTo>
                    <a:pt x="42" y="2506"/>
                  </a:lnTo>
                  <a:lnTo>
                    <a:pt x="15" y="2698"/>
                  </a:lnTo>
                  <a:lnTo>
                    <a:pt x="1" y="2876"/>
                  </a:lnTo>
                  <a:lnTo>
                    <a:pt x="15" y="3054"/>
                  </a:lnTo>
                  <a:lnTo>
                    <a:pt x="42" y="3232"/>
                  </a:lnTo>
                  <a:lnTo>
                    <a:pt x="179" y="3328"/>
                  </a:lnTo>
                  <a:lnTo>
                    <a:pt x="357" y="3424"/>
                  </a:lnTo>
                  <a:lnTo>
                    <a:pt x="617" y="3561"/>
                  </a:lnTo>
                  <a:lnTo>
                    <a:pt x="959" y="3739"/>
                  </a:lnTo>
                  <a:lnTo>
                    <a:pt x="1411" y="3917"/>
                  </a:lnTo>
                  <a:lnTo>
                    <a:pt x="1959" y="4136"/>
                  </a:lnTo>
                  <a:lnTo>
                    <a:pt x="2630" y="4355"/>
                  </a:lnTo>
                  <a:lnTo>
                    <a:pt x="3301" y="11202"/>
                  </a:lnTo>
                  <a:lnTo>
                    <a:pt x="3411" y="11216"/>
                  </a:lnTo>
                  <a:lnTo>
                    <a:pt x="3520" y="11243"/>
                  </a:lnTo>
                  <a:lnTo>
                    <a:pt x="3657" y="11243"/>
                  </a:lnTo>
                  <a:lnTo>
                    <a:pt x="3794" y="11230"/>
                  </a:lnTo>
                  <a:lnTo>
                    <a:pt x="3863" y="11202"/>
                  </a:lnTo>
                  <a:lnTo>
                    <a:pt x="3931" y="11175"/>
                  </a:lnTo>
                  <a:lnTo>
                    <a:pt x="4000" y="11120"/>
                  </a:lnTo>
                  <a:lnTo>
                    <a:pt x="4054" y="11065"/>
                  </a:lnTo>
                  <a:lnTo>
                    <a:pt x="4109" y="10997"/>
                  </a:lnTo>
                  <a:lnTo>
                    <a:pt x="4150" y="10915"/>
                  </a:lnTo>
                  <a:lnTo>
                    <a:pt x="4328" y="7970"/>
                  </a:lnTo>
                  <a:lnTo>
                    <a:pt x="5287" y="8368"/>
                  </a:lnTo>
                  <a:lnTo>
                    <a:pt x="5328" y="8053"/>
                  </a:lnTo>
                  <a:lnTo>
                    <a:pt x="5410" y="7231"/>
                  </a:lnTo>
                  <a:lnTo>
                    <a:pt x="5465" y="6669"/>
                  </a:lnTo>
                  <a:lnTo>
                    <a:pt x="5520" y="6039"/>
                  </a:lnTo>
                  <a:lnTo>
                    <a:pt x="5561" y="5355"/>
                  </a:lnTo>
                  <a:lnTo>
                    <a:pt x="5574" y="4643"/>
                  </a:lnTo>
                  <a:lnTo>
                    <a:pt x="5588" y="3917"/>
                  </a:lnTo>
                  <a:lnTo>
                    <a:pt x="5574" y="3205"/>
                  </a:lnTo>
                  <a:lnTo>
                    <a:pt x="5547" y="2849"/>
                  </a:lnTo>
                  <a:lnTo>
                    <a:pt x="5520" y="2520"/>
                  </a:lnTo>
                  <a:lnTo>
                    <a:pt x="5492" y="2191"/>
                  </a:lnTo>
                  <a:lnTo>
                    <a:pt x="5451" y="1876"/>
                  </a:lnTo>
                  <a:lnTo>
                    <a:pt x="5396" y="1589"/>
                  </a:lnTo>
                  <a:lnTo>
                    <a:pt x="5328" y="1315"/>
                  </a:lnTo>
                  <a:lnTo>
                    <a:pt x="5246" y="1068"/>
                  </a:lnTo>
                  <a:lnTo>
                    <a:pt x="5164" y="836"/>
                  </a:lnTo>
                  <a:lnTo>
                    <a:pt x="5068" y="644"/>
                  </a:lnTo>
                  <a:lnTo>
                    <a:pt x="4958" y="466"/>
                  </a:lnTo>
                  <a:lnTo>
                    <a:pt x="4890" y="397"/>
                  </a:lnTo>
                  <a:lnTo>
                    <a:pt x="4821" y="329"/>
                  </a:lnTo>
                  <a:lnTo>
                    <a:pt x="4753" y="274"/>
                  </a:lnTo>
                  <a:lnTo>
                    <a:pt x="4684" y="233"/>
                  </a:lnTo>
                  <a:lnTo>
                    <a:pt x="4534" y="151"/>
                  </a:lnTo>
                  <a:lnTo>
                    <a:pt x="4369" y="96"/>
                  </a:lnTo>
                  <a:lnTo>
                    <a:pt x="4191" y="55"/>
                  </a:lnTo>
                  <a:lnTo>
                    <a:pt x="4013" y="14"/>
                  </a:lnTo>
                  <a:lnTo>
                    <a:pt x="38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3681775" y="2617500"/>
              <a:ext cx="143825" cy="281100"/>
            </a:xfrm>
            <a:custGeom>
              <a:rect b="b" l="l" r="r" t="t"/>
              <a:pathLst>
                <a:path extrusionOk="0" h="11244" w="5753">
                  <a:moveTo>
                    <a:pt x="1685" y="0"/>
                  </a:moveTo>
                  <a:lnTo>
                    <a:pt x="1493" y="14"/>
                  </a:lnTo>
                  <a:lnTo>
                    <a:pt x="1301" y="55"/>
                  </a:lnTo>
                  <a:lnTo>
                    <a:pt x="1123" y="96"/>
                  </a:lnTo>
                  <a:lnTo>
                    <a:pt x="959" y="151"/>
                  </a:lnTo>
                  <a:lnTo>
                    <a:pt x="808" y="233"/>
                  </a:lnTo>
                  <a:lnTo>
                    <a:pt x="726" y="274"/>
                  </a:lnTo>
                  <a:lnTo>
                    <a:pt x="658" y="329"/>
                  </a:lnTo>
                  <a:lnTo>
                    <a:pt x="603" y="397"/>
                  </a:lnTo>
                  <a:lnTo>
                    <a:pt x="535" y="466"/>
                  </a:lnTo>
                  <a:lnTo>
                    <a:pt x="425" y="644"/>
                  </a:lnTo>
                  <a:lnTo>
                    <a:pt x="329" y="836"/>
                  </a:lnTo>
                  <a:lnTo>
                    <a:pt x="247" y="1068"/>
                  </a:lnTo>
                  <a:lnTo>
                    <a:pt x="179" y="1315"/>
                  </a:lnTo>
                  <a:lnTo>
                    <a:pt x="124" y="1589"/>
                  </a:lnTo>
                  <a:lnTo>
                    <a:pt x="83" y="1876"/>
                  </a:lnTo>
                  <a:lnTo>
                    <a:pt x="55" y="2191"/>
                  </a:lnTo>
                  <a:lnTo>
                    <a:pt x="28" y="2520"/>
                  </a:lnTo>
                  <a:lnTo>
                    <a:pt x="14" y="2849"/>
                  </a:lnTo>
                  <a:lnTo>
                    <a:pt x="1" y="3205"/>
                  </a:lnTo>
                  <a:lnTo>
                    <a:pt x="14" y="3917"/>
                  </a:lnTo>
                  <a:lnTo>
                    <a:pt x="42" y="4643"/>
                  </a:lnTo>
                  <a:lnTo>
                    <a:pt x="96" y="5355"/>
                  </a:lnTo>
                  <a:lnTo>
                    <a:pt x="151" y="6039"/>
                  </a:lnTo>
                  <a:lnTo>
                    <a:pt x="220" y="6669"/>
                  </a:lnTo>
                  <a:lnTo>
                    <a:pt x="302" y="7231"/>
                  </a:lnTo>
                  <a:lnTo>
                    <a:pt x="411" y="8053"/>
                  </a:lnTo>
                  <a:lnTo>
                    <a:pt x="466" y="8368"/>
                  </a:lnTo>
                  <a:lnTo>
                    <a:pt x="1438" y="7970"/>
                  </a:lnTo>
                  <a:lnTo>
                    <a:pt x="1603" y="10915"/>
                  </a:lnTo>
                  <a:lnTo>
                    <a:pt x="1644" y="10997"/>
                  </a:lnTo>
                  <a:lnTo>
                    <a:pt x="1699" y="11065"/>
                  </a:lnTo>
                  <a:lnTo>
                    <a:pt x="1753" y="11120"/>
                  </a:lnTo>
                  <a:lnTo>
                    <a:pt x="1822" y="11175"/>
                  </a:lnTo>
                  <a:lnTo>
                    <a:pt x="1890" y="11202"/>
                  </a:lnTo>
                  <a:lnTo>
                    <a:pt x="1959" y="11230"/>
                  </a:lnTo>
                  <a:lnTo>
                    <a:pt x="2109" y="11243"/>
                  </a:lnTo>
                  <a:lnTo>
                    <a:pt x="2233" y="11243"/>
                  </a:lnTo>
                  <a:lnTo>
                    <a:pt x="2342" y="11216"/>
                  </a:lnTo>
                  <a:lnTo>
                    <a:pt x="2452" y="11202"/>
                  </a:lnTo>
                  <a:lnTo>
                    <a:pt x="3082" y="6163"/>
                  </a:lnTo>
                  <a:lnTo>
                    <a:pt x="3260" y="6108"/>
                  </a:lnTo>
                  <a:lnTo>
                    <a:pt x="3438" y="6039"/>
                  </a:lnTo>
                  <a:lnTo>
                    <a:pt x="3588" y="5957"/>
                  </a:lnTo>
                  <a:lnTo>
                    <a:pt x="3753" y="5861"/>
                  </a:lnTo>
                  <a:lnTo>
                    <a:pt x="3903" y="5779"/>
                  </a:lnTo>
                  <a:lnTo>
                    <a:pt x="4040" y="5670"/>
                  </a:lnTo>
                  <a:lnTo>
                    <a:pt x="4314" y="5451"/>
                  </a:lnTo>
                  <a:lnTo>
                    <a:pt x="4547" y="5218"/>
                  </a:lnTo>
                  <a:lnTo>
                    <a:pt x="4766" y="4971"/>
                  </a:lnTo>
                  <a:lnTo>
                    <a:pt x="4958" y="4725"/>
                  </a:lnTo>
                  <a:lnTo>
                    <a:pt x="5122" y="4478"/>
                  </a:lnTo>
                  <a:lnTo>
                    <a:pt x="5273" y="4232"/>
                  </a:lnTo>
                  <a:lnTo>
                    <a:pt x="5396" y="3999"/>
                  </a:lnTo>
                  <a:lnTo>
                    <a:pt x="5492" y="3794"/>
                  </a:lnTo>
                  <a:lnTo>
                    <a:pt x="5574" y="3602"/>
                  </a:lnTo>
                  <a:lnTo>
                    <a:pt x="5684" y="3342"/>
                  </a:lnTo>
                  <a:lnTo>
                    <a:pt x="5711" y="3232"/>
                  </a:lnTo>
                  <a:lnTo>
                    <a:pt x="5752" y="3054"/>
                  </a:lnTo>
                  <a:lnTo>
                    <a:pt x="5752" y="2876"/>
                  </a:lnTo>
                  <a:lnTo>
                    <a:pt x="5738" y="2698"/>
                  </a:lnTo>
                  <a:lnTo>
                    <a:pt x="5697" y="2506"/>
                  </a:lnTo>
                  <a:lnTo>
                    <a:pt x="5643" y="2342"/>
                  </a:lnTo>
                  <a:lnTo>
                    <a:pt x="5574" y="2164"/>
                  </a:lnTo>
                  <a:lnTo>
                    <a:pt x="5478" y="1986"/>
                  </a:lnTo>
                  <a:lnTo>
                    <a:pt x="5369" y="1822"/>
                  </a:lnTo>
                  <a:lnTo>
                    <a:pt x="5245" y="1657"/>
                  </a:lnTo>
                  <a:lnTo>
                    <a:pt x="5108" y="1493"/>
                  </a:lnTo>
                  <a:lnTo>
                    <a:pt x="4944" y="1342"/>
                  </a:lnTo>
                  <a:lnTo>
                    <a:pt x="4780" y="1192"/>
                  </a:lnTo>
                  <a:lnTo>
                    <a:pt x="4602" y="1055"/>
                  </a:lnTo>
                  <a:lnTo>
                    <a:pt x="4424" y="918"/>
                  </a:lnTo>
                  <a:lnTo>
                    <a:pt x="4232" y="795"/>
                  </a:lnTo>
                  <a:lnTo>
                    <a:pt x="4027" y="671"/>
                  </a:lnTo>
                  <a:lnTo>
                    <a:pt x="3821" y="562"/>
                  </a:lnTo>
                  <a:lnTo>
                    <a:pt x="3616" y="452"/>
                  </a:lnTo>
                  <a:lnTo>
                    <a:pt x="3397" y="356"/>
                  </a:lnTo>
                  <a:lnTo>
                    <a:pt x="3178" y="274"/>
                  </a:lnTo>
                  <a:lnTo>
                    <a:pt x="2958" y="206"/>
                  </a:lnTo>
                  <a:lnTo>
                    <a:pt x="2739" y="137"/>
                  </a:lnTo>
                  <a:lnTo>
                    <a:pt x="2520" y="82"/>
                  </a:lnTo>
                  <a:lnTo>
                    <a:pt x="2301" y="41"/>
                  </a:lnTo>
                  <a:lnTo>
                    <a:pt x="2096" y="14"/>
                  </a:lnTo>
                  <a:lnTo>
                    <a:pt x="1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3732450" y="2530200"/>
              <a:ext cx="403325" cy="261925"/>
            </a:xfrm>
            <a:custGeom>
              <a:rect b="b" l="l" r="r" t="t"/>
              <a:pathLst>
                <a:path extrusionOk="0" h="10477" w="16133">
                  <a:moveTo>
                    <a:pt x="5368" y="0"/>
                  </a:moveTo>
                  <a:lnTo>
                    <a:pt x="4848" y="14"/>
                  </a:lnTo>
                  <a:lnTo>
                    <a:pt x="4341" y="69"/>
                  </a:lnTo>
                  <a:lnTo>
                    <a:pt x="3835" y="151"/>
                  </a:lnTo>
                  <a:lnTo>
                    <a:pt x="3355" y="274"/>
                  </a:lnTo>
                  <a:lnTo>
                    <a:pt x="3109" y="329"/>
                  </a:lnTo>
                  <a:lnTo>
                    <a:pt x="2876" y="411"/>
                  </a:lnTo>
                  <a:lnTo>
                    <a:pt x="2657" y="493"/>
                  </a:lnTo>
                  <a:lnTo>
                    <a:pt x="2438" y="575"/>
                  </a:lnTo>
                  <a:lnTo>
                    <a:pt x="2219" y="671"/>
                  </a:lnTo>
                  <a:lnTo>
                    <a:pt x="2013" y="781"/>
                  </a:lnTo>
                  <a:lnTo>
                    <a:pt x="1808" y="890"/>
                  </a:lnTo>
                  <a:lnTo>
                    <a:pt x="1616" y="1000"/>
                  </a:lnTo>
                  <a:lnTo>
                    <a:pt x="1438" y="1123"/>
                  </a:lnTo>
                  <a:lnTo>
                    <a:pt x="1260" y="1260"/>
                  </a:lnTo>
                  <a:lnTo>
                    <a:pt x="1096" y="1397"/>
                  </a:lnTo>
                  <a:lnTo>
                    <a:pt x="931" y="1534"/>
                  </a:lnTo>
                  <a:lnTo>
                    <a:pt x="795" y="1685"/>
                  </a:lnTo>
                  <a:lnTo>
                    <a:pt x="658" y="1849"/>
                  </a:lnTo>
                  <a:lnTo>
                    <a:pt x="534" y="2013"/>
                  </a:lnTo>
                  <a:lnTo>
                    <a:pt x="425" y="2191"/>
                  </a:lnTo>
                  <a:lnTo>
                    <a:pt x="315" y="2369"/>
                  </a:lnTo>
                  <a:lnTo>
                    <a:pt x="233" y="2547"/>
                  </a:lnTo>
                  <a:lnTo>
                    <a:pt x="165" y="2753"/>
                  </a:lnTo>
                  <a:lnTo>
                    <a:pt x="96" y="2945"/>
                  </a:lnTo>
                  <a:lnTo>
                    <a:pt x="55" y="3150"/>
                  </a:lnTo>
                  <a:lnTo>
                    <a:pt x="14" y="3369"/>
                  </a:lnTo>
                  <a:lnTo>
                    <a:pt x="0" y="3588"/>
                  </a:lnTo>
                  <a:lnTo>
                    <a:pt x="0" y="3821"/>
                  </a:lnTo>
                  <a:lnTo>
                    <a:pt x="14" y="4054"/>
                  </a:lnTo>
                  <a:lnTo>
                    <a:pt x="41" y="4300"/>
                  </a:lnTo>
                  <a:lnTo>
                    <a:pt x="82" y="4547"/>
                  </a:lnTo>
                  <a:lnTo>
                    <a:pt x="151" y="4807"/>
                  </a:lnTo>
                  <a:lnTo>
                    <a:pt x="233" y="5067"/>
                  </a:lnTo>
                  <a:lnTo>
                    <a:pt x="329" y="5327"/>
                  </a:lnTo>
                  <a:lnTo>
                    <a:pt x="452" y="5615"/>
                  </a:lnTo>
                  <a:lnTo>
                    <a:pt x="589" y="5889"/>
                  </a:lnTo>
                  <a:lnTo>
                    <a:pt x="740" y="6176"/>
                  </a:lnTo>
                  <a:lnTo>
                    <a:pt x="918" y="6478"/>
                  </a:lnTo>
                  <a:lnTo>
                    <a:pt x="1109" y="6779"/>
                  </a:lnTo>
                  <a:lnTo>
                    <a:pt x="1329" y="7094"/>
                  </a:lnTo>
                  <a:lnTo>
                    <a:pt x="1575" y="7409"/>
                  </a:lnTo>
                  <a:lnTo>
                    <a:pt x="1835" y="7724"/>
                  </a:lnTo>
                  <a:lnTo>
                    <a:pt x="1055" y="9655"/>
                  </a:lnTo>
                  <a:lnTo>
                    <a:pt x="1301" y="9737"/>
                  </a:lnTo>
                  <a:lnTo>
                    <a:pt x="1575" y="9805"/>
                  </a:lnTo>
                  <a:lnTo>
                    <a:pt x="1959" y="9915"/>
                  </a:lnTo>
                  <a:lnTo>
                    <a:pt x="2424" y="10024"/>
                  </a:lnTo>
                  <a:lnTo>
                    <a:pt x="2958" y="10134"/>
                  </a:lnTo>
                  <a:lnTo>
                    <a:pt x="3561" y="10244"/>
                  </a:lnTo>
                  <a:lnTo>
                    <a:pt x="4218" y="10339"/>
                  </a:lnTo>
                  <a:lnTo>
                    <a:pt x="4916" y="10408"/>
                  </a:lnTo>
                  <a:lnTo>
                    <a:pt x="5273" y="10435"/>
                  </a:lnTo>
                  <a:lnTo>
                    <a:pt x="5642" y="10463"/>
                  </a:lnTo>
                  <a:lnTo>
                    <a:pt x="6012" y="10463"/>
                  </a:lnTo>
                  <a:lnTo>
                    <a:pt x="6382" y="10476"/>
                  </a:lnTo>
                  <a:lnTo>
                    <a:pt x="6765" y="10463"/>
                  </a:lnTo>
                  <a:lnTo>
                    <a:pt x="7149" y="10435"/>
                  </a:lnTo>
                  <a:lnTo>
                    <a:pt x="7532" y="10408"/>
                  </a:lnTo>
                  <a:lnTo>
                    <a:pt x="7902" y="10353"/>
                  </a:lnTo>
                  <a:lnTo>
                    <a:pt x="8285" y="10298"/>
                  </a:lnTo>
                  <a:lnTo>
                    <a:pt x="8655" y="10216"/>
                  </a:lnTo>
                  <a:lnTo>
                    <a:pt x="9025" y="10120"/>
                  </a:lnTo>
                  <a:lnTo>
                    <a:pt x="9381" y="10011"/>
                  </a:lnTo>
                  <a:lnTo>
                    <a:pt x="9737" y="9888"/>
                  </a:lnTo>
                  <a:lnTo>
                    <a:pt x="10079" y="9737"/>
                  </a:lnTo>
                  <a:lnTo>
                    <a:pt x="7258" y="9381"/>
                  </a:lnTo>
                  <a:lnTo>
                    <a:pt x="7587" y="9353"/>
                  </a:lnTo>
                  <a:lnTo>
                    <a:pt x="7970" y="9312"/>
                  </a:lnTo>
                  <a:lnTo>
                    <a:pt x="8463" y="9230"/>
                  </a:lnTo>
                  <a:lnTo>
                    <a:pt x="8751" y="9175"/>
                  </a:lnTo>
                  <a:lnTo>
                    <a:pt x="9066" y="9107"/>
                  </a:lnTo>
                  <a:lnTo>
                    <a:pt x="9381" y="9025"/>
                  </a:lnTo>
                  <a:lnTo>
                    <a:pt x="9723" y="8915"/>
                  </a:lnTo>
                  <a:lnTo>
                    <a:pt x="10079" y="8806"/>
                  </a:lnTo>
                  <a:lnTo>
                    <a:pt x="10449" y="8669"/>
                  </a:lnTo>
                  <a:lnTo>
                    <a:pt x="10832" y="8518"/>
                  </a:lnTo>
                  <a:lnTo>
                    <a:pt x="11216" y="8354"/>
                  </a:lnTo>
                  <a:lnTo>
                    <a:pt x="11599" y="8162"/>
                  </a:lnTo>
                  <a:lnTo>
                    <a:pt x="11983" y="7943"/>
                  </a:lnTo>
                  <a:lnTo>
                    <a:pt x="12380" y="7696"/>
                  </a:lnTo>
                  <a:lnTo>
                    <a:pt x="12763" y="7436"/>
                  </a:lnTo>
                  <a:lnTo>
                    <a:pt x="13133" y="7149"/>
                  </a:lnTo>
                  <a:lnTo>
                    <a:pt x="13503" y="6820"/>
                  </a:lnTo>
                  <a:lnTo>
                    <a:pt x="13859" y="6478"/>
                  </a:lnTo>
                  <a:lnTo>
                    <a:pt x="14201" y="6094"/>
                  </a:lnTo>
                  <a:lnTo>
                    <a:pt x="14366" y="5903"/>
                  </a:lnTo>
                  <a:lnTo>
                    <a:pt x="14530" y="5683"/>
                  </a:lnTo>
                  <a:lnTo>
                    <a:pt x="14680" y="5464"/>
                  </a:lnTo>
                  <a:lnTo>
                    <a:pt x="14831" y="5245"/>
                  </a:lnTo>
                  <a:lnTo>
                    <a:pt x="14982" y="5012"/>
                  </a:lnTo>
                  <a:lnTo>
                    <a:pt x="15119" y="4766"/>
                  </a:lnTo>
                  <a:lnTo>
                    <a:pt x="15256" y="4519"/>
                  </a:lnTo>
                  <a:lnTo>
                    <a:pt x="15379" y="4259"/>
                  </a:lnTo>
                  <a:lnTo>
                    <a:pt x="15502" y="3985"/>
                  </a:lnTo>
                  <a:lnTo>
                    <a:pt x="15612" y="3711"/>
                  </a:lnTo>
                  <a:lnTo>
                    <a:pt x="15721" y="3424"/>
                  </a:lnTo>
                  <a:lnTo>
                    <a:pt x="15817" y="3123"/>
                  </a:lnTo>
                  <a:lnTo>
                    <a:pt x="15899" y="2808"/>
                  </a:lnTo>
                  <a:lnTo>
                    <a:pt x="15981" y="2493"/>
                  </a:lnTo>
                  <a:lnTo>
                    <a:pt x="16064" y="2164"/>
                  </a:lnTo>
                  <a:lnTo>
                    <a:pt x="16132" y="1835"/>
                  </a:lnTo>
                  <a:lnTo>
                    <a:pt x="16050" y="1917"/>
                  </a:lnTo>
                  <a:lnTo>
                    <a:pt x="15940" y="2027"/>
                  </a:lnTo>
                  <a:lnTo>
                    <a:pt x="15803" y="2137"/>
                  </a:lnTo>
                  <a:lnTo>
                    <a:pt x="15598" y="2274"/>
                  </a:lnTo>
                  <a:lnTo>
                    <a:pt x="15365" y="2397"/>
                  </a:lnTo>
                  <a:lnTo>
                    <a:pt x="15215" y="2452"/>
                  </a:lnTo>
                  <a:lnTo>
                    <a:pt x="15064" y="2506"/>
                  </a:lnTo>
                  <a:lnTo>
                    <a:pt x="14900" y="2561"/>
                  </a:lnTo>
                  <a:lnTo>
                    <a:pt x="14722" y="2602"/>
                  </a:lnTo>
                  <a:lnTo>
                    <a:pt x="14530" y="2630"/>
                  </a:lnTo>
                  <a:lnTo>
                    <a:pt x="14311" y="2657"/>
                  </a:lnTo>
                  <a:lnTo>
                    <a:pt x="13859" y="2657"/>
                  </a:lnTo>
                  <a:lnTo>
                    <a:pt x="13599" y="2643"/>
                  </a:lnTo>
                  <a:lnTo>
                    <a:pt x="13338" y="2616"/>
                  </a:lnTo>
                  <a:lnTo>
                    <a:pt x="13051" y="2561"/>
                  </a:lnTo>
                  <a:lnTo>
                    <a:pt x="12750" y="2493"/>
                  </a:lnTo>
                  <a:lnTo>
                    <a:pt x="12448" y="2410"/>
                  </a:lnTo>
                  <a:lnTo>
                    <a:pt x="12106" y="2287"/>
                  </a:lnTo>
                  <a:lnTo>
                    <a:pt x="11764" y="2164"/>
                  </a:lnTo>
                  <a:lnTo>
                    <a:pt x="11394" y="2000"/>
                  </a:lnTo>
                  <a:lnTo>
                    <a:pt x="11024" y="1822"/>
                  </a:lnTo>
                  <a:lnTo>
                    <a:pt x="10627" y="1616"/>
                  </a:lnTo>
                  <a:lnTo>
                    <a:pt x="10202" y="1370"/>
                  </a:lnTo>
                  <a:lnTo>
                    <a:pt x="9778" y="1110"/>
                  </a:lnTo>
                  <a:lnTo>
                    <a:pt x="9573" y="986"/>
                  </a:lnTo>
                  <a:lnTo>
                    <a:pt x="9353" y="863"/>
                  </a:lnTo>
                  <a:lnTo>
                    <a:pt x="9134" y="753"/>
                  </a:lnTo>
                  <a:lnTo>
                    <a:pt x="8915" y="658"/>
                  </a:lnTo>
                  <a:lnTo>
                    <a:pt x="8682" y="562"/>
                  </a:lnTo>
                  <a:lnTo>
                    <a:pt x="8450" y="466"/>
                  </a:lnTo>
                  <a:lnTo>
                    <a:pt x="8203" y="384"/>
                  </a:lnTo>
                  <a:lnTo>
                    <a:pt x="7957" y="315"/>
                  </a:lnTo>
                  <a:lnTo>
                    <a:pt x="7450" y="192"/>
                  </a:lnTo>
                  <a:lnTo>
                    <a:pt x="6943" y="96"/>
                  </a:lnTo>
                  <a:lnTo>
                    <a:pt x="6423" y="41"/>
                  </a:lnTo>
                  <a:lnTo>
                    <a:pt x="5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3838575" y="3188200"/>
              <a:ext cx="108200" cy="239675"/>
            </a:xfrm>
            <a:custGeom>
              <a:rect b="b" l="l" r="r" t="t"/>
              <a:pathLst>
                <a:path extrusionOk="0" h="9587" w="4328">
                  <a:moveTo>
                    <a:pt x="179" y="2233"/>
                  </a:moveTo>
                  <a:lnTo>
                    <a:pt x="0" y="2589"/>
                  </a:lnTo>
                  <a:lnTo>
                    <a:pt x="222" y="2321"/>
                  </a:lnTo>
                  <a:lnTo>
                    <a:pt x="222" y="2321"/>
                  </a:lnTo>
                  <a:lnTo>
                    <a:pt x="179" y="2233"/>
                  </a:lnTo>
                  <a:close/>
                  <a:moveTo>
                    <a:pt x="2137" y="1"/>
                  </a:moveTo>
                  <a:lnTo>
                    <a:pt x="222" y="2321"/>
                  </a:lnTo>
                  <a:lnTo>
                    <a:pt x="222" y="2321"/>
                  </a:lnTo>
                  <a:lnTo>
                    <a:pt x="863" y="3630"/>
                  </a:lnTo>
                  <a:lnTo>
                    <a:pt x="0" y="9518"/>
                  </a:lnTo>
                  <a:lnTo>
                    <a:pt x="4328" y="9587"/>
                  </a:lnTo>
                  <a:lnTo>
                    <a:pt x="3123" y="3630"/>
                  </a:lnTo>
                  <a:lnTo>
                    <a:pt x="4068" y="2110"/>
                  </a:lnTo>
                  <a:lnTo>
                    <a:pt x="2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732775" y="3139925"/>
              <a:ext cx="161625" cy="133900"/>
            </a:xfrm>
            <a:custGeom>
              <a:rect b="b" l="l" r="r" t="t"/>
              <a:pathLst>
                <a:path extrusionOk="0" h="5356" w="6465">
                  <a:moveTo>
                    <a:pt x="3123" y="1"/>
                  </a:moveTo>
                  <a:lnTo>
                    <a:pt x="1" y="2972"/>
                  </a:lnTo>
                  <a:lnTo>
                    <a:pt x="4246" y="5355"/>
                  </a:lnTo>
                  <a:lnTo>
                    <a:pt x="6465" y="1795"/>
                  </a:lnTo>
                  <a:lnTo>
                    <a:pt x="3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891975" y="3139925"/>
              <a:ext cx="160600" cy="133900"/>
            </a:xfrm>
            <a:custGeom>
              <a:rect b="b" l="l" r="r" t="t"/>
              <a:pathLst>
                <a:path extrusionOk="0" h="5356" w="6424">
                  <a:moveTo>
                    <a:pt x="3328" y="1"/>
                  </a:moveTo>
                  <a:lnTo>
                    <a:pt x="1" y="1795"/>
                  </a:lnTo>
                  <a:lnTo>
                    <a:pt x="2206" y="5355"/>
                  </a:lnTo>
                  <a:lnTo>
                    <a:pt x="6423" y="2972"/>
                  </a:lnTo>
                  <a:lnTo>
                    <a:pt x="33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401375" y="3252225"/>
              <a:ext cx="969925" cy="578950"/>
            </a:xfrm>
            <a:custGeom>
              <a:rect b="b" l="l" r="r" t="t"/>
              <a:pathLst>
                <a:path extrusionOk="0" h="23158" w="38797">
                  <a:moveTo>
                    <a:pt x="1644" y="1"/>
                  </a:moveTo>
                  <a:lnTo>
                    <a:pt x="1466" y="14"/>
                  </a:lnTo>
                  <a:lnTo>
                    <a:pt x="1288" y="42"/>
                  </a:lnTo>
                  <a:lnTo>
                    <a:pt x="1124" y="96"/>
                  </a:lnTo>
                  <a:lnTo>
                    <a:pt x="960" y="151"/>
                  </a:lnTo>
                  <a:lnTo>
                    <a:pt x="809" y="233"/>
                  </a:lnTo>
                  <a:lnTo>
                    <a:pt x="658" y="329"/>
                  </a:lnTo>
                  <a:lnTo>
                    <a:pt x="535" y="439"/>
                  </a:lnTo>
                  <a:lnTo>
                    <a:pt x="412" y="562"/>
                  </a:lnTo>
                  <a:lnTo>
                    <a:pt x="302" y="699"/>
                  </a:lnTo>
                  <a:lnTo>
                    <a:pt x="220" y="836"/>
                  </a:lnTo>
                  <a:lnTo>
                    <a:pt x="138" y="987"/>
                  </a:lnTo>
                  <a:lnTo>
                    <a:pt x="83" y="1151"/>
                  </a:lnTo>
                  <a:lnTo>
                    <a:pt x="28" y="1315"/>
                  </a:lnTo>
                  <a:lnTo>
                    <a:pt x="1" y="1493"/>
                  </a:lnTo>
                  <a:lnTo>
                    <a:pt x="1" y="1671"/>
                  </a:lnTo>
                  <a:lnTo>
                    <a:pt x="15" y="1849"/>
                  </a:lnTo>
                  <a:lnTo>
                    <a:pt x="425" y="5245"/>
                  </a:lnTo>
                  <a:lnTo>
                    <a:pt x="631" y="6957"/>
                  </a:lnTo>
                  <a:lnTo>
                    <a:pt x="2589" y="23158"/>
                  </a:lnTo>
                  <a:lnTo>
                    <a:pt x="35770" y="23158"/>
                  </a:lnTo>
                  <a:lnTo>
                    <a:pt x="38057" y="6957"/>
                  </a:lnTo>
                  <a:lnTo>
                    <a:pt x="38441" y="4259"/>
                  </a:lnTo>
                  <a:lnTo>
                    <a:pt x="38783" y="1890"/>
                  </a:lnTo>
                  <a:lnTo>
                    <a:pt x="38797" y="1699"/>
                  </a:lnTo>
                  <a:lnTo>
                    <a:pt x="38797" y="1521"/>
                  </a:lnTo>
                  <a:lnTo>
                    <a:pt x="38769" y="1343"/>
                  </a:lnTo>
                  <a:lnTo>
                    <a:pt x="38728" y="1178"/>
                  </a:lnTo>
                  <a:lnTo>
                    <a:pt x="38660" y="1014"/>
                  </a:lnTo>
                  <a:lnTo>
                    <a:pt x="38591" y="850"/>
                  </a:lnTo>
                  <a:lnTo>
                    <a:pt x="38495" y="713"/>
                  </a:lnTo>
                  <a:lnTo>
                    <a:pt x="38386" y="576"/>
                  </a:lnTo>
                  <a:lnTo>
                    <a:pt x="38276" y="452"/>
                  </a:lnTo>
                  <a:lnTo>
                    <a:pt x="38139" y="343"/>
                  </a:lnTo>
                  <a:lnTo>
                    <a:pt x="38002" y="247"/>
                  </a:lnTo>
                  <a:lnTo>
                    <a:pt x="37838" y="165"/>
                  </a:lnTo>
                  <a:lnTo>
                    <a:pt x="37674" y="96"/>
                  </a:lnTo>
                  <a:lnTo>
                    <a:pt x="37509" y="42"/>
                  </a:lnTo>
                  <a:lnTo>
                    <a:pt x="37331" y="14"/>
                  </a:lnTo>
                  <a:lnTo>
                    <a:pt x="371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845425" y="3484675"/>
              <a:ext cx="94500" cy="94525"/>
            </a:xfrm>
            <a:custGeom>
              <a:rect b="b" l="l" r="r" t="t"/>
              <a:pathLst>
                <a:path extrusionOk="0" h="3781" w="3780">
                  <a:moveTo>
                    <a:pt x="1890" y="1"/>
                  </a:moveTo>
                  <a:lnTo>
                    <a:pt x="1698" y="15"/>
                  </a:lnTo>
                  <a:lnTo>
                    <a:pt x="1507" y="42"/>
                  </a:lnTo>
                  <a:lnTo>
                    <a:pt x="1329" y="83"/>
                  </a:lnTo>
                  <a:lnTo>
                    <a:pt x="1151" y="152"/>
                  </a:lnTo>
                  <a:lnTo>
                    <a:pt x="986" y="234"/>
                  </a:lnTo>
                  <a:lnTo>
                    <a:pt x="836" y="330"/>
                  </a:lnTo>
                  <a:lnTo>
                    <a:pt x="685" y="439"/>
                  </a:lnTo>
                  <a:lnTo>
                    <a:pt x="548" y="549"/>
                  </a:lnTo>
                  <a:lnTo>
                    <a:pt x="439" y="686"/>
                  </a:lnTo>
                  <a:lnTo>
                    <a:pt x="329" y="836"/>
                  </a:lnTo>
                  <a:lnTo>
                    <a:pt x="233" y="987"/>
                  </a:lnTo>
                  <a:lnTo>
                    <a:pt x="151" y="1151"/>
                  </a:lnTo>
                  <a:lnTo>
                    <a:pt x="83" y="1329"/>
                  </a:lnTo>
                  <a:lnTo>
                    <a:pt x="41" y="1507"/>
                  </a:lnTo>
                  <a:lnTo>
                    <a:pt x="14" y="1699"/>
                  </a:lnTo>
                  <a:lnTo>
                    <a:pt x="0" y="1891"/>
                  </a:lnTo>
                  <a:lnTo>
                    <a:pt x="14" y="2082"/>
                  </a:lnTo>
                  <a:lnTo>
                    <a:pt x="41" y="2274"/>
                  </a:lnTo>
                  <a:lnTo>
                    <a:pt x="83" y="2452"/>
                  </a:lnTo>
                  <a:lnTo>
                    <a:pt x="151" y="2617"/>
                  </a:lnTo>
                  <a:lnTo>
                    <a:pt x="233" y="2781"/>
                  </a:lnTo>
                  <a:lnTo>
                    <a:pt x="329" y="2945"/>
                  </a:lnTo>
                  <a:lnTo>
                    <a:pt x="439" y="3082"/>
                  </a:lnTo>
                  <a:lnTo>
                    <a:pt x="548" y="3219"/>
                  </a:lnTo>
                  <a:lnTo>
                    <a:pt x="685" y="3342"/>
                  </a:lnTo>
                  <a:lnTo>
                    <a:pt x="836" y="3452"/>
                  </a:lnTo>
                  <a:lnTo>
                    <a:pt x="986" y="3548"/>
                  </a:lnTo>
                  <a:lnTo>
                    <a:pt x="1151" y="3630"/>
                  </a:lnTo>
                  <a:lnTo>
                    <a:pt x="1329" y="3685"/>
                  </a:lnTo>
                  <a:lnTo>
                    <a:pt x="1507" y="3739"/>
                  </a:lnTo>
                  <a:lnTo>
                    <a:pt x="1698" y="3767"/>
                  </a:lnTo>
                  <a:lnTo>
                    <a:pt x="1890" y="3781"/>
                  </a:lnTo>
                  <a:lnTo>
                    <a:pt x="2082" y="3767"/>
                  </a:lnTo>
                  <a:lnTo>
                    <a:pt x="2274" y="3739"/>
                  </a:lnTo>
                  <a:lnTo>
                    <a:pt x="2452" y="3685"/>
                  </a:lnTo>
                  <a:lnTo>
                    <a:pt x="2616" y="3630"/>
                  </a:lnTo>
                  <a:lnTo>
                    <a:pt x="2780" y="3548"/>
                  </a:lnTo>
                  <a:lnTo>
                    <a:pt x="2945" y="3452"/>
                  </a:lnTo>
                  <a:lnTo>
                    <a:pt x="3082" y="3342"/>
                  </a:lnTo>
                  <a:lnTo>
                    <a:pt x="3219" y="3219"/>
                  </a:lnTo>
                  <a:lnTo>
                    <a:pt x="3342" y="3082"/>
                  </a:lnTo>
                  <a:lnTo>
                    <a:pt x="3451" y="2945"/>
                  </a:lnTo>
                  <a:lnTo>
                    <a:pt x="3547" y="2781"/>
                  </a:lnTo>
                  <a:lnTo>
                    <a:pt x="3629" y="2617"/>
                  </a:lnTo>
                  <a:lnTo>
                    <a:pt x="3684" y="2452"/>
                  </a:lnTo>
                  <a:lnTo>
                    <a:pt x="3739" y="2274"/>
                  </a:lnTo>
                  <a:lnTo>
                    <a:pt x="3766" y="2082"/>
                  </a:lnTo>
                  <a:lnTo>
                    <a:pt x="3780" y="1891"/>
                  </a:lnTo>
                  <a:lnTo>
                    <a:pt x="3766" y="1699"/>
                  </a:lnTo>
                  <a:lnTo>
                    <a:pt x="3739" y="1507"/>
                  </a:lnTo>
                  <a:lnTo>
                    <a:pt x="3684" y="1329"/>
                  </a:lnTo>
                  <a:lnTo>
                    <a:pt x="3629" y="1151"/>
                  </a:lnTo>
                  <a:lnTo>
                    <a:pt x="3547" y="987"/>
                  </a:lnTo>
                  <a:lnTo>
                    <a:pt x="3451" y="836"/>
                  </a:lnTo>
                  <a:lnTo>
                    <a:pt x="3342" y="686"/>
                  </a:lnTo>
                  <a:lnTo>
                    <a:pt x="3219" y="549"/>
                  </a:lnTo>
                  <a:lnTo>
                    <a:pt x="3082" y="439"/>
                  </a:lnTo>
                  <a:lnTo>
                    <a:pt x="2945" y="330"/>
                  </a:lnTo>
                  <a:lnTo>
                    <a:pt x="2780" y="234"/>
                  </a:lnTo>
                  <a:lnTo>
                    <a:pt x="2616" y="152"/>
                  </a:lnTo>
                  <a:lnTo>
                    <a:pt x="2452" y="83"/>
                  </a:lnTo>
                  <a:lnTo>
                    <a:pt x="2274" y="42"/>
                  </a:lnTo>
                  <a:lnTo>
                    <a:pt x="2082" y="15"/>
                  </a:lnTo>
                  <a:lnTo>
                    <a:pt x="18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898775" y="1966325"/>
              <a:ext cx="265025" cy="172575"/>
            </a:xfrm>
            <a:custGeom>
              <a:rect b="b" l="l" r="r" t="t"/>
              <a:pathLst>
                <a:path extrusionOk="0" h="6903" w="10601">
                  <a:moveTo>
                    <a:pt x="2110" y="1"/>
                  </a:moveTo>
                  <a:lnTo>
                    <a:pt x="2028" y="14"/>
                  </a:lnTo>
                  <a:lnTo>
                    <a:pt x="1836" y="69"/>
                  </a:lnTo>
                  <a:lnTo>
                    <a:pt x="1672" y="138"/>
                  </a:lnTo>
                  <a:lnTo>
                    <a:pt x="1521" y="247"/>
                  </a:lnTo>
                  <a:lnTo>
                    <a:pt x="1398" y="371"/>
                  </a:lnTo>
                  <a:lnTo>
                    <a:pt x="1288" y="521"/>
                  </a:lnTo>
                  <a:lnTo>
                    <a:pt x="1206" y="699"/>
                  </a:lnTo>
                  <a:lnTo>
                    <a:pt x="1179" y="781"/>
                  </a:lnTo>
                  <a:lnTo>
                    <a:pt x="1151" y="877"/>
                  </a:lnTo>
                  <a:lnTo>
                    <a:pt x="1" y="6903"/>
                  </a:lnTo>
                  <a:lnTo>
                    <a:pt x="10600" y="6903"/>
                  </a:lnTo>
                  <a:lnTo>
                    <a:pt x="9450" y="877"/>
                  </a:lnTo>
                  <a:lnTo>
                    <a:pt x="9423" y="781"/>
                  </a:lnTo>
                  <a:lnTo>
                    <a:pt x="9395" y="699"/>
                  </a:lnTo>
                  <a:lnTo>
                    <a:pt x="9313" y="521"/>
                  </a:lnTo>
                  <a:lnTo>
                    <a:pt x="9203" y="371"/>
                  </a:lnTo>
                  <a:lnTo>
                    <a:pt x="9067" y="247"/>
                  </a:lnTo>
                  <a:lnTo>
                    <a:pt x="8916" y="138"/>
                  </a:lnTo>
                  <a:lnTo>
                    <a:pt x="8752" y="69"/>
                  </a:lnTo>
                  <a:lnTo>
                    <a:pt x="8574" y="14"/>
                  </a:lnTo>
                  <a:lnTo>
                    <a:pt x="84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474600" y="2108750"/>
              <a:ext cx="278025" cy="278375"/>
            </a:xfrm>
            <a:custGeom>
              <a:rect b="b" l="l" r="r" t="t"/>
              <a:pathLst>
                <a:path extrusionOk="0" h="11135" w="11121">
                  <a:moveTo>
                    <a:pt x="5342" y="1"/>
                  </a:moveTo>
                  <a:lnTo>
                    <a:pt x="5150" y="28"/>
                  </a:lnTo>
                  <a:lnTo>
                    <a:pt x="4986" y="96"/>
                  </a:lnTo>
                  <a:lnTo>
                    <a:pt x="4821" y="192"/>
                  </a:lnTo>
                  <a:lnTo>
                    <a:pt x="4739" y="247"/>
                  </a:lnTo>
                  <a:lnTo>
                    <a:pt x="4671" y="316"/>
                  </a:lnTo>
                  <a:lnTo>
                    <a:pt x="2630" y="2356"/>
                  </a:lnTo>
                  <a:lnTo>
                    <a:pt x="2356" y="2630"/>
                  </a:lnTo>
                  <a:lnTo>
                    <a:pt x="302" y="4670"/>
                  </a:lnTo>
                  <a:lnTo>
                    <a:pt x="247" y="4753"/>
                  </a:lnTo>
                  <a:lnTo>
                    <a:pt x="193" y="4821"/>
                  </a:lnTo>
                  <a:lnTo>
                    <a:pt x="97" y="4985"/>
                  </a:lnTo>
                  <a:lnTo>
                    <a:pt x="28" y="5163"/>
                  </a:lnTo>
                  <a:lnTo>
                    <a:pt x="1" y="5341"/>
                  </a:lnTo>
                  <a:lnTo>
                    <a:pt x="1" y="5519"/>
                  </a:lnTo>
                  <a:lnTo>
                    <a:pt x="28" y="5711"/>
                  </a:lnTo>
                  <a:lnTo>
                    <a:pt x="83" y="5875"/>
                  </a:lnTo>
                  <a:lnTo>
                    <a:pt x="124" y="5971"/>
                  </a:lnTo>
                  <a:lnTo>
                    <a:pt x="179" y="6053"/>
                  </a:lnTo>
                  <a:lnTo>
                    <a:pt x="3630" y="11134"/>
                  </a:lnTo>
                  <a:lnTo>
                    <a:pt x="7231" y="7519"/>
                  </a:lnTo>
                  <a:lnTo>
                    <a:pt x="7519" y="7245"/>
                  </a:lnTo>
                  <a:lnTo>
                    <a:pt x="11121" y="3630"/>
                  </a:lnTo>
                  <a:lnTo>
                    <a:pt x="6040" y="179"/>
                  </a:lnTo>
                  <a:lnTo>
                    <a:pt x="5958" y="138"/>
                  </a:lnTo>
                  <a:lnTo>
                    <a:pt x="5876" y="83"/>
                  </a:lnTo>
                  <a:lnTo>
                    <a:pt x="5698" y="28"/>
                  </a:lnTo>
                  <a:lnTo>
                    <a:pt x="5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332200" y="2532925"/>
              <a:ext cx="172550" cy="265025"/>
            </a:xfrm>
            <a:custGeom>
              <a:rect b="b" l="l" r="r" t="t"/>
              <a:pathLst>
                <a:path extrusionOk="0" h="10601" w="6902">
                  <a:moveTo>
                    <a:pt x="6902" y="1"/>
                  </a:moveTo>
                  <a:lnTo>
                    <a:pt x="876" y="1151"/>
                  </a:lnTo>
                  <a:lnTo>
                    <a:pt x="781" y="1179"/>
                  </a:lnTo>
                  <a:lnTo>
                    <a:pt x="685" y="1206"/>
                  </a:lnTo>
                  <a:lnTo>
                    <a:pt x="520" y="1288"/>
                  </a:lnTo>
                  <a:lnTo>
                    <a:pt x="370" y="1398"/>
                  </a:lnTo>
                  <a:lnTo>
                    <a:pt x="246" y="1521"/>
                  </a:lnTo>
                  <a:lnTo>
                    <a:pt x="137" y="1672"/>
                  </a:lnTo>
                  <a:lnTo>
                    <a:pt x="68" y="1850"/>
                  </a:lnTo>
                  <a:lnTo>
                    <a:pt x="14" y="2028"/>
                  </a:lnTo>
                  <a:lnTo>
                    <a:pt x="0" y="2123"/>
                  </a:lnTo>
                  <a:lnTo>
                    <a:pt x="0" y="2219"/>
                  </a:lnTo>
                  <a:lnTo>
                    <a:pt x="0" y="5109"/>
                  </a:lnTo>
                  <a:lnTo>
                    <a:pt x="0" y="5492"/>
                  </a:lnTo>
                  <a:lnTo>
                    <a:pt x="0" y="8382"/>
                  </a:lnTo>
                  <a:lnTo>
                    <a:pt x="0" y="8478"/>
                  </a:lnTo>
                  <a:lnTo>
                    <a:pt x="14" y="8573"/>
                  </a:lnTo>
                  <a:lnTo>
                    <a:pt x="68" y="8765"/>
                  </a:lnTo>
                  <a:lnTo>
                    <a:pt x="137" y="8929"/>
                  </a:lnTo>
                  <a:lnTo>
                    <a:pt x="246" y="9080"/>
                  </a:lnTo>
                  <a:lnTo>
                    <a:pt x="370" y="9203"/>
                  </a:lnTo>
                  <a:lnTo>
                    <a:pt x="520" y="9313"/>
                  </a:lnTo>
                  <a:lnTo>
                    <a:pt x="685" y="9395"/>
                  </a:lnTo>
                  <a:lnTo>
                    <a:pt x="781" y="9422"/>
                  </a:lnTo>
                  <a:lnTo>
                    <a:pt x="876" y="9450"/>
                  </a:lnTo>
                  <a:lnTo>
                    <a:pt x="6902" y="10600"/>
                  </a:lnTo>
                  <a:lnTo>
                    <a:pt x="6902" y="5492"/>
                  </a:lnTo>
                  <a:lnTo>
                    <a:pt x="6902" y="5109"/>
                  </a:lnTo>
                  <a:lnTo>
                    <a:pt x="69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474600" y="2944100"/>
              <a:ext cx="278025" cy="278025"/>
            </a:xfrm>
            <a:custGeom>
              <a:rect b="b" l="l" r="r" t="t"/>
              <a:pathLst>
                <a:path extrusionOk="0" h="11121" w="11121">
                  <a:moveTo>
                    <a:pt x="3630" y="1"/>
                  </a:moveTo>
                  <a:lnTo>
                    <a:pt x="179" y="5081"/>
                  </a:lnTo>
                  <a:lnTo>
                    <a:pt x="124" y="5150"/>
                  </a:lnTo>
                  <a:lnTo>
                    <a:pt x="83" y="5246"/>
                  </a:lnTo>
                  <a:lnTo>
                    <a:pt x="28" y="5424"/>
                  </a:lnTo>
                  <a:lnTo>
                    <a:pt x="1" y="5602"/>
                  </a:lnTo>
                  <a:lnTo>
                    <a:pt x="1" y="5780"/>
                  </a:lnTo>
                  <a:lnTo>
                    <a:pt x="28" y="5958"/>
                  </a:lnTo>
                  <a:lnTo>
                    <a:pt x="97" y="6136"/>
                  </a:lnTo>
                  <a:lnTo>
                    <a:pt x="193" y="6300"/>
                  </a:lnTo>
                  <a:lnTo>
                    <a:pt x="247" y="6382"/>
                  </a:lnTo>
                  <a:lnTo>
                    <a:pt x="302" y="6451"/>
                  </a:lnTo>
                  <a:lnTo>
                    <a:pt x="2356" y="8491"/>
                  </a:lnTo>
                  <a:lnTo>
                    <a:pt x="2630" y="8765"/>
                  </a:lnTo>
                  <a:lnTo>
                    <a:pt x="4671" y="10805"/>
                  </a:lnTo>
                  <a:lnTo>
                    <a:pt x="4739" y="10874"/>
                  </a:lnTo>
                  <a:lnTo>
                    <a:pt x="4821" y="10929"/>
                  </a:lnTo>
                  <a:lnTo>
                    <a:pt x="4986" y="11025"/>
                  </a:lnTo>
                  <a:lnTo>
                    <a:pt x="5150" y="11093"/>
                  </a:lnTo>
                  <a:lnTo>
                    <a:pt x="5342" y="11120"/>
                  </a:lnTo>
                  <a:lnTo>
                    <a:pt x="5520" y="11120"/>
                  </a:lnTo>
                  <a:lnTo>
                    <a:pt x="5698" y="11093"/>
                  </a:lnTo>
                  <a:lnTo>
                    <a:pt x="5876" y="11038"/>
                  </a:lnTo>
                  <a:lnTo>
                    <a:pt x="5958" y="10997"/>
                  </a:lnTo>
                  <a:lnTo>
                    <a:pt x="6040" y="10942"/>
                  </a:lnTo>
                  <a:lnTo>
                    <a:pt x="11121" y="7491"/>
                  </a:lnTo>
                  <a:lnTo>
                    <a:pt x="7519" y="3876"/>
                  </a:lnTo>
                  <a:lnTo>
                    <a:pt x="7231" y="3602"/>
                  </a:lnTo>
                  <a:lnTo>
                    <a:pt x="36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898775" y="3191975"/>
              <a:ext cx="265025" cy="172575"/>
            </a:xfrm>
            <a:custGeom>
              <a:rect b="b" l="l" r="r" t="t"/>
              <a:pathLst>
                <a:path extrusionOk="0" h="6903" w="10601">
                  <a:moveTo>
                    <a:pt x="1" y="0"/>
                  </a:moveTo>
                  <a:lnTo>
                    <a:pt x="1151" y="6026"/>
                  </a:lnTo>
                  <a:lnTo>
                    <a:pt x="1179" y="6122"/>
                  </a:lnTo>
                  <a:lnTo>
                    <a:pt x="1206" y="6204"/>
                  </a:lnTo>
                  <a:lnTo>
                    <a:pt x="1288" y="6382"/>
                  </a:lnTo>
                  <a:lnTo>
                    <a:pt x="1398" y="6533"/>
                  </a:lnTo>
                  <a:lnTo>
                    <a:pt x="1521" y="6656"/>
                  </a:lnTo>
                  <a:lnTo>
                    <a:pt x="1672" y="6765"/>
                  </a:lnTo>
                  <a:lnTo>
                    <a:pt x="1836" y="6834"/>
                  </a:lnTo>
                  <a:lnTo>
                    <a:pt x="2028" y="6889"/>
                  </a:lnTo>
                  <a:lnTo>
                    <a:pt x="2110" y="6902"/>
                  </a:lnTo>
                  <a:lnTo>
                    <a:pt x="8478" y="6902"/>
                  </a:lnTo>
                  <a:lnTo>
                    <a:pt x="8574" y="6889"/>
                  </a:lnTo>
                  <a:lnTo>
                    <a:pt x="8752" y="6834"/>
                  </a:lnTo>
                  <a:lnTo>
                    <a:pt x="8916" y="6765"/>
                  </a:lnTo>
                  <a:lnTo>
                    <a:pt x="9067" y="6656"/>
                  </a:lnTo>
                  <a:lnTo>
                    <a:pt x="9203" y="6533"/>
                  </a:lnTo>
                  <a:lnTo>
                    <a:pt x="9313" y="6382"/>
                  </a:lnTo>
                  <a:lnTo>
                    <a:pt x="9395" y="6204"/>
                  </a:lnTo>
                  <a:lnTo>
                    <a:pt x="9423" y="6122"/>
                  </a:lnTo>
                  <a:lnTo>
                    <a:pt x="9450" y="6026"/>
                  </a:lnTo>
                  <a:lnTo>
                    <a:pt x="106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309625" y="2944100"/>
              <a:ext cx="278350" cy="278025"/>
            </a:xfrm>
            <a:custGeom>
              <a:rect b="b" l="l" r="r" t="t"/>
              <a:pathLst>
                <a:path extrusionOk="0" h="11121" w="11134">
                  <a:moveTo>
                    <a:pt x="7504" y="1"/>
                  </a:moveTo>
                  <a:lnTo>
                    <a:pt x="3889" y="3602"/>
                  </a:lnTo>
                  <a:lnTo>
                    <a:pt x="3615" y="3876"/>
                  </a:lnTo>
                  <a:lnTo>
                    <a:pt x="0" y="7491"/>
                  </a:lnTo>
                  <a:lnTo>
                    <a:pt x="5081" y="10942"/>
                  </a:lnTo>
                  <a:lnTo>
                    <a:pt x="5163" y="10997"/>
                  </a:lnTo>
                  <a:lnTo>
                    <a:pt x="5245" y="11038"/>
                  </a:lnTo>
                  <a:lnTo>
                    <a:pt x="5423" y="11093"/>
                  </a:lnTo>
                  <a:lnTo>
                    <a:pt x="5615" y="11120"/>
                  </a:lnTo>
                  <a:lnTo>
                    <a:pt x="5793" y="11120"/>
                  </a:lnTo>
                  <a:lnTo>
                    <a:pt x="5971" y="11093"/>
                  </a:lnTo>
                  <a:lnTo>
                    <a:pt x="6149" y="11025"/>
                  </a:lnTo>
                  <a:lnTo>
                    <a:pt x="6313" y="10929"/>
                  </a:lnTo>
                  <a:lnTo>
                    <a:pt x="6382" y="10874"/>
                  </a:lnTo>
                  <a:lnTo>
                    <a:pt x="6450" y="10805"/>
                  </a:lnTo>
                  <a:lnTo>
                    <a:pt x="8504" y="8765"/>
                  </a:lnTo>
                  <a:lnTo>
                    <a:pt x="8778" y="8491"/>
                  </a:lnTo>
                  <a:lnTo>
                    <a:pt x="10818" y="6451"/>
                  </a:lnTo>
                  <a:lnTo>
                    <a:pt x="10887" y="6382"/>
                  </a:lnTo>
                  <a:lnTo>
                    <a:pt x="10942" y="6300"/>
                  </a:lnTo>
                  <a:lnTo>
                    <a:pt x="11038" y="6136"/>
                  </a:lnTo>
                  <a:lnTo>
                    <a:pt x="11106" y="5958"/>
                  </a:lnTo>
                  <a:lnTo>
                    <a:pt x="11133" y="5780"/>
                  </a:lnTo>
                  <a:lnTo>
                    <a:pt x="11133" y="5602"/>
                  </a:lnTo>
                  <a:lnTo>
                    <a:pt x="11106" y="5424"/>
                  </a:lnTo>
                  <a:lnTo>
                    <a:pt x="11038" y="5246"/>
                  </a:lnTo>
                  <a:lnTo>
                    <a:pt x="10997" y="5150"/>
                  </a:lnTo>
                  <a:lnTo>
                    <a:pt x="10955" y="5081"/>
                  </a:lnTo>
                  <a:lnTo>
                    <a:pt x="75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557475" y="2532925"/>
              <a:ext cx="172925" cy="265025"/>
            </a:xfrm>
            <a:custGeom>
              <a:rect b="b" l="l" r="r" t="t"/>
              <a:pathLst>
                <a:path extrusionOk="0" h="10601" w="6917">
                  <a:moveTo>
                    <a:pt x="1" y="1"/>
                  </a:moveTo>
                  <a:lnTo>
                    <a:pt x="1" y="5109"/>
                  </a:lnTo>
                  <a:lnTo>
                    <a:pt x="1" y="5492"/>
                  </a:lnTo>
                  <a:lnTo>
                    <a:pt x="1" y="10600"/>
                  </a:lnTo>
                  <a:lnTo>
                    <a:pt x="6040" y="9450"/>
                  </a:lnTo>
                  <a:lnTo>
                    <a:pt x="6136" y="9422"/>
                  </a:lnTo>
                  <a:lnTo>
                    <a:pt x="6218" y="9395"/>
                  </a:lnTo>
                  <a:lnTo>
                    <a:pt x="6382" y="9313"/>
                  </a:lnTo>
                  <a:lnTo>
                    <a:pt x="6533" y="9203"/>
                  </a:lnTo>
                  <a:lnTo>
                    <a:pt x="6670" y="9080"/>
                  </a:lnTo>
                  <a:lnTo>
                    <a:pt x="6766" y="8929"/>
                  </a:lnTo>
                  <a:lnTo>
                    <a:pt x="6848" y="8765"/>
                  </a:lnTo>
                  <a:lnTo>
                    <a:pt x="6903" y="8573"/>
                  </a:lnTo>
                  <a:lnTo>
                    <a:pt x="6916" y="8478"/>
                  </a:lnTo>
                  <a:lnTo>
                    <a:pt x="6916" y="8382"/>
                  </a:lnTo>
                  <a:lnTo>
                    <a:pt x="6916" y="5492"/>
                  </a:lnTo>
                  <a:lnTo>
                    <a:pt x="6916" y="5109"/>
                  </a:lnTo>
                  <a:lnTo>
                    <a:pt x="6916" y="2219"/>
                  </a:lnTo>
                  <a:lnTo>
                    <a:pt x="6916" y="2123"/>
                  </a:lnTo>
                  <a:lnTo>
                    <a:pt x="6903" y="2028"/>
                  </a:lnTo>
                  <a:lnTo>
                    <a:pt x="6848" y="1850"/>
                  </a:lnTo>
                  <a:lnTo>
                    <a:pt x="6766" y="1672"/>
                  </a:lnTo>
                  <a:lnTo>
                    <a:pt x="6670" y="1521"/>
                  </a:lnTo>
                  <a:lnTo>
                    <a:pt x="6533" y="1398"/>
                  </a:lnTo>
                  <a:lnTo>
                    <a:pt x="6382" y="1288"/>
                  </a:lnTo>
                  <a:lnTo>
                    <a:pt x="6218" y="1206"/>
                  </a:lnTo>
                  <a:lnTo>
                    <a:pt x="6136" y="1179"/>
                  </a:lnTo>
                  <a:lnTo>
                    <a:pt x="6040" y="1151"/>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309625" y="2108750"/>
              <a:ext cx="278350" cy="278375"/>
            </a:xfrm>
            <a:custGeom>
              <a:rect b="b" l="l" r="r" t="t"/>
              <a:pathLst>
                <a:path extrusionOk="0" h="11135" w="11134">
                  <a:moveTo>
                    <a:pt x="5615" y="1"/>
                  </a:moveTo>
                  <a:lnTo>
                    <a:pt x="5423" y="28"/>
                  </a:lnTo>
                  <a:lnTo>
                    <a:pt x="5245" y="83"/>
                  </a:lnTo>
                  <a:lnTo>
                    <a:pt x="5163" y="138"/>
                  </a:lnTo>
                  <a:lnTo>
                    <a:pt x="5081" y="179"/>
                  </a:lnTo>
                  <a:lnTo>
                    <a:pt x="0" y="3630"/>
                  </a:lnTo>
                  <a:lnTo>
                    <a:pt x="3615" y="7245"/>
                  </a:lnTo>
                  <a:lnTo>
                    <a:pt x="3889" y="7519"/>
                  </a:lnTo>
                  <a:lnTo>
                    <a:pt x="7504" y="11134"/>
                  </a:lnTo>
                  <a:lnTo>
                    <a:pt x="10955" y="6053"/>
                  </a:lnTo>
                  <a:lnTo>
                    <a:pt x="10997" y="5971"/>
                  </a:lnTo>
                  <a:lnTo>
                    <a:pt x="11038" y="5875"/>
                  </a:lnTo>
                  <a:lnTo>
                    <a:pt x="11106" y="5711"/>
                  </a:lnTo>
                  <a:lnTo>
                    <a:pt x="11133" y="5519"/>
                  </a:lnTo>
                  <a:lnTo>
                    <a:pt x="11133" y="5341"/>
                  </a:lnTo>
                  <a:lnTo>
                    <a:pt x="11106" y="5163"/>
                  </a:lnTo>
                  <a:lnTo>
                    <a:pt x="11038" y="4985"/>
                  </a:lnTo>
                  <a:lnTo>
                    <a:pt x="10942" y="4821"/>
                  </a:lnTo>
                  <a:lnTo>
                    <a:pt x="10887" y="4753"/>
                  </a:lnTo>
                  <a:lnTo>
                    <a:pt x="10818" y="4670"/>
                  </a:lnTo>
                  <a:lnTo>
                    <a:pt x="8778" y="2630"/>
                  </a:lnTo>
                  <a:lnTo>
                    <a:pt x="8504" y="2356"/>
                  </a:lnTo>
                  <a:lnTo>
                    <a:pt x="6450" y="316"/>
                  </a:lnTo>
                  <a:lnTo>
                    <a:pt x="6382" y="247"/>
                  </a:lnTo>
                  <a:lnTo>
                    <a:pt x="6313" y="192"/>
                  </a:lnTo>
                  <a:lnTo>
                    <a:pt x="6149" y="96"/>
                  </a:lnTo>
                  <a:lnTo>
                    <a:pt x="5971" y="28"/>
                  </a:lnTo>
                  <a:lnTo>
                    <a:pt x="57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437300" y="2071425"/>
              <a:ext cx="1188000" cy="1188025"/>
            </a:xfrm>
            <a:custGeom>
              <a:rect b="b" l="l" r="r" t="t"/>
              <a:pathLst>
                <a:path extrusionOk="0" h="47521" w="47520">
                  <a:moveTo>
                    <a:pt x="24170" y="7464"/>
                  </a:moveTo>
                  <a:lnTo>
                    <a:pt x="24595" y="7478"/>
                  </a:lnTo>
                  <a:lnTo>
                    <a:pt x="25006" y="7505"/>
                  </a:lnTo>
                  <a:lnTo>
                    <a:pt x="25417" y="7546"/>
                  </a:lnTo>
                  <a:lnTo>
                    <a:pt x="25827" y="7588"/>
                  </a:lnTo>
                  <a:lnTo>
                    <a:pt x="26238" y="7642"/>
                  </a:lnTo>
                  <a:lnTo>
                    <a:pt x="26635" y="7711"/>
                  </a:lnTo>
                  <a:lnTo>
                    <a:pt x="27033" y="7793"/>
                  </a:lnTo>
                  <a:lnTo>
                    <a:pt x="27430" y="7875"/>
                  </a:lnTo>
                  <a:lnTo>
                    <a:pt x="27827" y="7971"/>
                  </a:lnTo>
                  <a:lnTo>
                    <a:pt x="28210" y="8081"/>
                  </a:lnTo>
                  <a:lnTo>
                    <a:pt x="28594" y="8190"/>
                  </a:lnTo>
                  <a:lnTo>
                    <a:pt x="28977" y="8313"/>
                  </a:lnTo>
                  <a:lnTo>
                    <a:pt x="29361" y="8450"/>
                  </a:lnTo>
                  <a:lnTo>
                    <a:pt x="29730" y="8587"/>
                  </a:lnTo>
                  <a:lnTo>
                    <a:pt x="30100" y="8738"/>
                  </a:lnTo>
                  <a:lnTo>
                    <a:pt x="30456" y="8902"/>
                  </a:lnTo>
                  <a:lnTo>
                    <a:pt x="30812" y="9067"/>
                  </a:lnTo>
                  <a:lnTo>
                    <a:pt x="31168" y="9245"/>
                  </a:lnTo>
                  <a:lnTo>
                    <a:pt x="31524" y="9436"/>
                  </a:lnTo>
                  <a:lnTo>
                    <a:pt x="31867" y="9628"/>
                  </a:lnTo>
                  <a:lnTo>
                    <a:pt x="32209" y="9820"/>
                  </a:lnTo>
                  <a:lnTo>
                    <a:pt x="32538" y="10025"/>
                  </a:lnTo>
                  <a:lnTo>
                    <a:pt x="32866" y="10244"/>
                  </a:lnTo>
                  <a:lnTo>
                    <a:pt x="33195" y="10477"/>
                  </a:lnTo>
                  <a:lnTo>
                    <a:pt x="33510" y="10696"/>
                  </a:lnTo>
                  <a:lnTo>
                    <a:pt x="33811" y="10943"/>
                  </a:lnTo>
                  <a:lnTo>
                    <a:pt x="34126" y="11189"/>
                  </a:lnTo>
                  <a:lnTo>
                    <a:pt x="34414" y="11436"/>
                  </a:lnTo>
                  <a:lnTo>
                    <a:pt x="34715" y="11696"/>
                  </a:lnTo>
                  <a:lnTo>
                    <a:pt x="35003" y="11970"/>
                  </a:lnTo>
                  <a:lnTo>
                    <a:pt x="35276" y="12244"/>
                  </a:lnTo>
                  <a:lnTo>
                    <a:pt x="35550" y="12517"/>
                  </a:lnTo>
                  <a:lnTo>
                    <a:pt x="35824" y="12805"/>
                  </a:lnTo>
                  <a:lnTo>
                    <a:pt x="36084" y="13093"/>
                  </a:lnTo>
                  <a:lnTo>
                    <a:pt x="36331" y="13394"/>
                  </a:lnTo>
                  <a:lnTo>
                    <a:pt x="36577" y="13709"/>
                  </a:lnTo>
                  <a:lnTo>
                    <a:pt x="36810" y="14010"/>
                  </a:lnTo>
                  <a:lnTo>
                    <a:pt x="37043" y="14325"/>
                  </a:lnTo>
                  <a:lnTo>
                    <a:pt x="37276" y="14654"/>
                  </a:lnTo>
                  <a:lnTo>
                    <a:pt x="37481" y="14982"/>
                  </a:lnTo>
                  <a:lnTo>
                    <a:pt x="37700" y="15311"/>
                  </a:lnTo>
                  <a:lnTo>
                    <a:pt x="37892" y="15653"/>
                  </a:lnTo>
                  <a:lnTo>
                    <a:pt x="38084" y="15996"/>
                  </a:lnTo>
                  <a:lnTo>
                    <a:pt x="38276" y="16352"/>
                  </a:lnTo>
                  <a:lnTo>
                    <a:pt x="38454" y="16694"/>
                  </a:lnTo>
                  <a:lnTo>
                    <a:pt x="38618" y="17064"/>
                  </a:lnTo>
                  <a:lnTo>
                    <a:pt x="38782" y="17420"/>
                  </a:lnTo>
                  <a:lnTo>
                    <a:pt x="38933" y="17790"/>
                  </a:lnTo>
                  <a:lnTo>
                    <a:pt x="39070" y="18160"/>
                  </a:lnTo>
                  <a:lnTo>
                    <a:pt x="39207" y="18543"/>
                  </a:lnTo>
                  <a:lnTo>
                    <a:pt x="39330" y="18926"/>
                  </a:lnTo>
                  <a:lnTo>
                    <a:pt x="39440" y="19310"/>
                  </a:lnTo>
                  <a:lnTo>
                    <a:pt x="39549" y="19693"/>
                  </a:lnTo>
                  <a:lnTo>
                    <a:pt x="39645" y="20090"/>
                  </a:lnTo>
                  <a:lnTo>
                    <a:pt x="39727" y="20488"/>
                  </a:lnTo>
                  <a:lnTo>
                    <a:pt x="39809" y="20885"/>
                  </a:lnTo>
                  <a:lnTo>
                    <a:pt x="39864" y="21282"/>
                  </a:lnTo>
                  <a:lnTo>
                    <a:pt x="39933" y="21693"/>
                  </a:lnTo>
                  <a:lnTo>
                    <a:pt x="39974" y="22103"/>
                  </a:lnTo>
                  <a:lnTo>
                    <a:pt x="40015" y="22514"/>
                  </a:lnTo>
                  <a:lnTo>
                    <a:pt x="40042" y="22925"/>
                  </a:lnTo>
                  <a:lnTo>
                    <a:pt x="40056" y="23350"/>
                  </a:lnTo>
                  <a:lnTo>
                    <a:pt x="40056" y="23761"/>
                  </a:lnTo>
                  <a:lnTo>
                    <a:pt x="40056" y="24185"/>
                  </a:lnTo>
                  <a:lnTo>
                    <a:pt x="40042" y="24596"/>
                  </a:lnTo>
                  <a:lnTo>
                    <a:pt x="40015" y="25020"/>
                  </a:lnTo>
                  <a:lnTo>
                    <a:pt x="39974" y="25431"/>
                  </a:lnTo>
                  <a:lnTo>
                    <a:pt x="39933" y="25842"/>
                  </a:lnTo>
                  <a:lnTo>
                    <a:pt x="39864" y="26239"/>
                  </a:lnTo>
                  <a:lnTo>
                    <a:pt x="39809" y="26650"/>
                  </a:lnTo>
                  <a:lnTo>
                    <a:pt x="39727" y="27047"/>
                  </a:lnTo>
                  <a:lnTo>
                    <a:pt x="39645" y="27444"/>
                  </a:lnTo>
                  <a:lnTo>
                    <a:pt x="39549" y="27828"/>
                  </a:lnTo>
                  <a:lnTo>
                    <a:pt x="39440" y="28225"/>
                  </a:lnTo>
                  <a:lnTo>
                    <a:pt x="39330" y="28608"/>
                  </a:lnTo>
                  <a:lnTo>
                    <a:pt x="39207" y="28992"/>
                  </a:lnTo>
                  <a:lnTo>
                    <a:pt x="39070" y="29361"/>
                  </a:lnTo>
                  <a:lnTo>
                    <a:pt x="38933" y="29731"/>
                  </a:lnTo>
                  <a:lnTo>
                    <a:pt x="38782" y="30101"/>
                  </a:lnTo>
                  <a:lnTo>
                    <a:pt x="38618" y="30471"/>
                  </a:lnTo>
                  <a:lnTo>
                    <a:pt x="38454" y="30827"/>
                  </a:lnTo>
                  <a:lnTo>
                    <a:pt x="38276" y="31183"/>
                  </a:lnTo>
                  <a:lnTo>
                    <a:pt x="38084" y="31525"/>
                  </a:lnTo>
                  <a:lnTo>
                    <a:pt x="37892" y="31868"/>
                  </a:lnTo>
                  <a:lnTo>
                    <a:pt x="37700" y="32210"/>
                  </a:lnTo>
                  <a:lnTo>
                    <a:pt x="37481" y="32539"/>
                  </a:lnTo>
                  <a:lnTo>
                    <a:pt x="37276" y="32867"/>
                  </a:lnTo>
                  <a:lnTo>
                    <a:pt x="37043" y="33196"/>
                  </a:lnTo>
                  <a:lnTo>
                    <a:pt x="36810" y="33511"/>
                  </a:lnTo>
                  <a:lnTo>
                    <a:pt x="36577" y="33826"/>
                  </a:lnTo>
                  <a:lnTo>
                    <a:pt x="36331" y="34127"/>
                  </a:lnTo>
                  <a:lnTo>
                    <a:pt x="36084" y="34428"/>
                  </a:lnTo>
                  <a:lnTo>
                    <a:pt x="35824" y="34716"/>
                  </a:lnTo>
                  <a:lnTo>
                    <a:pt x="35550" y="35004"/>
                  </a:lnTo>
                  <a:lnTo>
                    <a:pt x="35276" y="35277"/>
                  </a:lnTo>
                  <a:lnTo>
                    <a:pt x="35003" y="35551"/>
                  </a:lnTo>
                  <a:lnTo>
                    <a:pt x="34715" y="35825"/>
                  </a:lnTo>
                  <a:lnTo>
                    <a:pt x="34414" y="36085"/>
                  </a:lnTo>
                  <a:lnTo>
                    <a:pt x="34126" y="36332"/>
                  </a:lnTo>
                  <a:lnTo>
                    <a:pt x="33811" y="36578"/>
                  </a:lnTo>
                  <a:lnTo>
                    <a:pt x="33510" y="36825"/>
                  </a:lnTo>
                  <a:lnTo>
                    <a:pt x="33195" y="37058"/>
                  </a:lnTo>
                  <a:lnTo>
                    <a:pt x="32866" y="37277"/>
                  </a:lnTo>
                  <a:lnTo>
                    <a:pt x="32538" y="37496"/>
                  </a:lnTo>
                  <a:lnTo>
                    <a:pt x="32209" y="37701"/>
                  </a:lnTo>
                  <a:lnTo>
                    <a:pt x="31867" y="37907"/>
                  </a:lnTo>
                  <a:lnTo>
                    <a:pt x="31524" y="38098"/>
                  </a:lnTo>
                  <a:lnTo>
                    <a:pt x="31168" y="38276"/>
                  </a:lnTo>
                  <a:lnTo>
                    <a:pt x="30812" y="38454"/>
                  </a:lnTo>
                  <a:lnTo>
                    <a:pt x="30456" y="38619"/>
                  </a:lnTo>
                  <a:lnTo>
                    <a:pt x="30100" y="38783"/>
                  </a:lnTo>
                  <a:lnTo>
                    <a:pt x="29730" y="38934"/>
                  </a:lnTo>
                  <a:lnTo>
                    <a:pt x="29361" y="39071"/>
                  </a:lnTo>
                  <a:lnTo>
                    <a:pt x="28977" y="39208"/>
                  </a:lnTo>
                  <a:lnTo>
                    <a:pt x="28594" y="39331"/>
                  </a:lnTo>
                  <a:lnTo>
                    <a:pt x="28210" y="39440"/>
                  </a:lnTo>
                  <a:lnTo>
                    <a:pt x="27827" y="39550"/>
                  </a:lnTo>
                  <a:lnTo>
                    <a:pt x="27430" y="39646"/>
                  </a:lnTo>
                  <a:lnTo>
                    <a:pt x="27033" y="39728"/>
                  </a:lnTo>
                  <a:lnTo>
                    <a:pt x="26635" y="39810"/>
                  </a:lnTo>
                  <a:lnTo>
                    <a:pt x="26238" y="39879"/>
                  </a:lnTo>
                  <a:lnTo>
                    <a:pt x="25827" y="39933"/>
                  </a:lnTo>
                  <a:lnTo>
                    <a:pt x="25417" y="39975"/>
                  </a:lnTo>
                  <a:lnTo>
                    <a:pt x="25006" y="40016"/>
                  </a:lnTo>
                  <a:lnTo>
                    <a:pt x="24595" y="40043"/>
                  </a:lnTo>
                  <a:lnTo>
                    <a:pt x="24170" y="40057"/>
                  </a:lnTo>
                  <a:lnTo>
                    <a:pt x="23335" y="40057"/>
                  </a:lnTo>
                  <a:lnTo>
                    <a:pt x="22911" y="40043"/>
                  </a:lnTo>
                  <a:lnTo>
                    <a:pt x="22500" y="40016"/>
                  </a:lnTo>
                  <a:lnTo>
                    <a:pt x="22089" y="39975"/>
                  </a:lnTo>
                  <a:lnTo>
                    <a:pt x="21678" y="39933"/>
                  </a:lnTo>
                  <a:lnTo>
                    <a:pt x="21281" y="39879"/>
                  </a:lnTo>
                  <a:lnTo>
                    <a:pt x="20870" y="39810"/>
                  </a:lnTo>
                  <a:lnTo>
                    <a:pt x="20473" y="39728"/>
                  </a:lnTo>
                  <a:lnTo>
                    <a:pt x="20076" y="39646"/>
                  </a:lnTo>
                  <a:lnTo>
                    <a:pt x="19679" y="39550"/>
                  </a:lnTo>
                  <a:lnTo>
                    <a:pt x="19295" y="39440"/>
                  </a:lnTo>
                  <a:lnTo>
                    <a:pt x="18912" y="39331"/>
                  </a:lnTo>
                  <a:lnTo>
                    <a:pt x="18528" y="39208"/>
                  </a:lnTo>
                  <a:lnTo>
                    <a:pt x="18159" y="39071"/>
                  </a:lnTo>
                  <a:lnTo>
                    <a:pt x="17789" y="38934"/>
                  </a:lnTo>
                  <a:lnTo>
                    <a:pt x="17419" y="38783"/>
                  </a:lnTo>
                  <a:lnTo>
                    <a:pt x="17049" y="38619"/>
                  </a:lnTo>
                  <a:lnTo>
                    <a:pt x="16693" y="38454"/>
                  </a:lnTo>
                  <a:lnTo>
                    <a:pt x="16337" y="38276"/>
                  </a:lnTo>
                  <a:lnTo>
                    <a:pt x="15995" y="38098"/>
                  </a:lnTo>
                  <a:lnTo>
                    <a:pt x="15653" y="37907"/>
                  </a:lnTo>
                  <a:lnTo>
                    <a:pt x="15310" y="37701"/>
                  </a:lnTo>
                  <a:lnTo>
                    <a:pt x="14968" y="37496"/>
                  </a:lnTo>
                  <a:lnTo>
                    <a:pt x="14653" y="37277"/>
                  </a:lnTo>
                  <a:lnTo>
                    <a:pt x="14324" y="37058"/>
                  </a:lnTo>
                  <a:lnTo>
                    <a:pt x="14009" y="36825"/>
                  </a:lnTo>
                  <a:lnTo>
                    <a:pt x="13694" y="36578"/>
                  </a:lnTo>
                  <a:lnTo>
                    <a:pt x="13393" y="36332"/>
                  </a:lnTo>
                  <a:lnTo>
                    <a:pt x="13092" y="36085"/>
                  </a:lnTo>
                  <a:lnTo>
                    <a:pt x="12804" y="35825"/>
                  </a:lnTo>
                  <a:lnTo>
                    <a:pt x="12517" y="35551"/>
                  </a:lnTo>
                  <a:lnTo>
                    <a:pt x="12229" y="35277"/>
                  </a:lnTo>
                  <a:lnTo>
                    <a:pt x="11955" y="35004"/>
                  </a:lnTo>
                  <a:lnTo>
                    <a:pt x="11695" y="34716"/>
                  </a:lnTo>
                  <a:lnTo>
                    <a:pt x="11435" y="34428"/>
                  </a:lnTo>
                  <a:lnTo>
                    <a:pt x="11175" y="34127"/>
                  </a:lnTo>
                  <a:lnTo>
                    <a:pt x="10942" y="33826"/>
                  </a:lnTo>
                  <a:lnTo>
                    <a:pt x="10695" y="33511"/>
                  </a:lnTo>
                  <a:lnTo>
                    <a:pt x="10463" y="33196"/>
                  </a:lnTo>
                  <a:lnTo>
                    <a:pt x="10243" y="32867"/>
                  </a:lnTo>
                  <a:lnTo>
                    <a:pt x="10024" y="32539"/>
                  </a:lnTo>
                  <a:lnTo>
                    <a:pt x="9819" y="32210"/>
                  </a:lnTo>
                  <a:lnTo>
                    <a:pt x="9613" y="31868"/>
                  </a:lnTo>
                  <a:lnTo>
                    <a:pt x="9422" y="31525"/>
                  </a:lnTo>
                  <a:lnTo>
                    <a:pt x="9244" y="31183"/>
                  </a:lnTo>
                  <a:lnTo>
                    <a:pt x="9066" y="30827"/>
                  </a:lnTo>
                  <a:lnTo>
                    <a:pt x="8901" y="30471"/>
                  </a:lnTo>
                  <a:lnTo>
                    <a:pt x="8737" y="30101"/>
                  </a:lnTo>
                  <a:lnTo>
                    <a:pt x="8586" y="29731"/>
                  </a:lnTo>
                  <a:lnTo>
                    <a:pt x="8449" y="29361"/>
                  </a:lnTo>
                  <a:lnTo>
                    <a:pt x="8313" y="28992"/>
                  </a:lnTo>
                  <a:lnTo>
                    <a:pt x="8189" y="28608"/>
                  </a:lnTo>
                  <a:lnTo>
                    <a:pt x="8080" y="28225"/>
                  </a:lnTo>
                  <a:lnTo>
                    <a:pt x="7970" y="27828"/>
                  </a:lnTo>
                  <a:lnTo>
                    <a:pt x="7874" y="27444"/>
                  </a:lnTo>
                  <a:lnTo>
                    <a:pt x="7792" y="27047"/>
                  </a:lnTo>
                  <a:lnTo>
                    <a:pt x="7710" y="26650"/>
                  </a:lnTo>
                  <a:lnTo>
                    <a:pt x="7642" y="26239"/>
                  </a:lnTo>
                  <a:lnTo>
                    <a:pt x="7587" y="25842"/>
                  </a:lnTo>
                  <a:lnTo>
                    <a:pt x="7546" y="25431"/>
                  </a:lnTo>
                  <a:lnTo>
                    <a:pt x="7505" y="25020"/>
                  </a:lnTo>
                  <a:lnTo>
                    <a:pt x="7477" y="24596"/>
                  </a:lnTo>
                  <a:lnTo>
                    <a:pt x="7463" y="24185"/>
                  </a:lnTo>
                  <a:lnTo>
                    <a:pt x="7463" y="23761"/>
                  </a:lnTo>
                  <a:lnTo>
                    <a:pt x="7463" y="23350"/>
                  </a:lnTo>
                  <a:lnTo>
                    <a:pt x="7477" y="22925"/>
                  </a:lnTo>
                  <a:lnTo>
                    <a:pt x="7505" y="22514"/>
                  </a:lnTo>
                  <a:lnTo>
                    <a:pt x="7546" y="22103"/>
                  </a:lnTo>
                  <a:lnTo>
                    <a:pt x="7587" y="21693"/>
                  </a:lnTo>
                  <a:lnTo>
                    <a:pt x="7642" y="21282"/>
                  </a:lnTo>
                  <a:lnTo>
                    <a:pt x="7710" y="20885"/>
                  </a:lnTo>
                  <a:lnTo>
                    <a:pt x="7792" y="20488"/>
                  </a:lnTo>
                  <a:lnTo>
                    <a:pt x="7874" y="20090"/>
                  </a:lnTo>
                  <a:lnTo>
                    <a:pt x="7970" y="19693"/>
                  </a:lnTo>
                  <a:lnTo>
                    <a:pt x="8080" y="19310"/>
                  </a:lnTo>
                  <a:lnTo>
                    <a:pt x="8189" y="18926"/>
                  </a:lnTo>
                  <a:lnTo>
                    <a:pt x="8313" y="18543"/>
                  </a:lnTo>
                  <a:lnTo>
                    <a:pt x="8449" y="18160"/>
                  </a:lnTo>
                  <a:lnTo>
                    <a:pt x="8586" y="17790"/>
                  </a:lnTo>
                  <a:lnTo>
                    <a:pt x="8737" y="17420"/>
                  </a:lnTo>
                  <a:lnTo>
                    <a:pt x="8901" y="17064"/>
                  </a:lnTo>
                  <a:lnTo>
                    <a:pt x="9066" y="16694"/>
                  </a:lnTo>
                  <a:lnTo>
                    <a:pt x="9244" y="16352"/>
                  </a:lnTo>
                  <a:lnTo>
                    <a:pt x="9422" y="15996"/>
                  </a:lnTo>
                  <a:lnTo>
                    <a:pt x="9613" y="15653"/>
                  </a:lnTo>
                  <a:lnTo>
                    <a:pt x="9819" y="15311"/>
                  </a:lnTo>
                  <a:lnTo>
                    <a:pt x="10024" y="14982"/>
                  </a:lnTo>
                  <a:lnTo>
                    <a:pt x="10243" y="14654"/>
                  </a:lnTo>
                  <a:lnTo>
                    <a:pt x="10463" y="14325"/>
                  </a:lnTo>
                  <a:lnTo>
                    <a:pt x="10695" y="14010"/>
                  </a:lnTo>
                  <a:lnTo>
                    <a:pt x="10942" y="13709"/>
                  </a:lnTo>
                  <a:lnTo>
                    <a:pt x="11175" y="13394"/>
                  </a:lnTo>
                  <a:lnTo>
                    <a:pt x="11435" y="13093"/>
                  </a:lnTo>
                  <a:lnTo>
                    <a:pt x="11695" y="12805"/>
                  </a:lnTo>
                  <a:lnTo>
                    <a:pt x="11955" y="12517"/>
                  </a:lnTo>
                  <a:lnTo>
                    <a:pt x="12229" y="12244"/>
                  </a:lnTo>
                  <a:lnTo>
                    <a:pt x="12517" y="11970"/>
                  </a:lnTo>
                  <a:lnTo>
                    <a:pt x="12804" y="11696"/>
                  </a:lnTo>
                  <a:lnTo>
                    <a:pt x="13092" y="11436"/>
                  </a:lnTo>
                  <a:lnTo>
                    <a:pt x="13393" y="11189"/>
                  </a:lnTo>
                  <a:lnTo>
                    <a:pt x="13694" y="10943"/>
                  </a:lnTo>
                  <a:lnTo>
                    <a:pt x="14009" y="10696"/>
                  </a:lnTo>
                  <a:lnTo>
                    <a:pt x="14324" y="10477"/>
                  </a:lnTo>
                  <a:lnTo>
                    <a:pt x="14653" y="10244"/>
                  </a:lnTo>
                  <a:lnTo>
                    <a:pt x="14968" y="10025"/>
                  </a:lnTo>
                  <a:lnTo>
                    <a:pt x="15310" y="9820"/>
                  </a:lnTo>
                  <a:lnTo>
                    <a:pt x="15653" y="9628"/>
                  </a:lnTo>
                  <a:lnTo>
                    <a:pt x="15995" y="9436"/>
                  </a:lnTo>
                  <a:lnTo>
                    <a:pt x="16337" y="9245"/>
                  </a:lnTo>
                  <a:lnTo>
                    <a:pt x="16693" y="9067"/>
                  </a:lnTo>
                  <a:lnTo>
                    <a:pt x="17049" y="8902"/>
                  </a:lnTo>
                  <a:lnTo>
                    <a:pt x="17419" y="8738"/>
                  </a:lnTo>
                  <a:lnTo>
                    <a:pt x="17789" y="8587"/>
                  </a:lnTo>
                  <a:lnTo>
                    <a:pt x="18159" y="8450"/>
                  </a:lnTo>
                  <a:lnTo>
                    <a:pt x="18528" y="8313"/>
                  </a:lnTo>
                  <a:lnTo>
                    <a:pt x="18912" y="8190"/>
                  </a:lnTo>
                  <a:lnTo>
                    <a:pt x="19295" y="8081"/>
                  </a:lnTo>
                  <a:lnTo>
                    <a:pt x="19679" y="7971"/>
                  </a:lnTo>
                  <a:lnTo>
                    <a:pt x="20076" y="7875"/>
                  </a:lnTo>
                  <a:lnTo>
                    <a:pt x="20473" y="7793"/>
                  </a:lnTo>
                  <a:lnTo>
                    <a:pt x="20870" y="7711"/>
                  </a:lnTo>
                  <a:lnTo>
                    <a:pt x="21281" y="7642"/>
                  </a:lnTo>
                  <a:lnTo>
                    <a:pt x="21678" y="7588"/>
                  </a:lnTo>
                  <a:lnTo>
                    <a:pt x="22089" y="7546"/>
                  </a:lnTo>
                  <a:lnTo>
                    <a:pt x="22500" y="7505"/>
                  </a:lnTo>
                  <a:lnTo>
                    <a:pt x="22911" y="7478"/>
                  </a:lnTo>
                  <a:lnTo>
                    <a:pt x="23335" y="7464"/>
                  </a:lnTo>
                  <a:close/>
                  <a:moveTo>
                    <a:pt x="23760" y="1"/>
                  </a:moveTo>
                  <a:lnTo>
                    <a:pt x="23130" y="15"/>
                  </a:lnTo>
                  <a:lnTo>
                    <a:pt x="22513" y="28"/>
                  </a:lnTo>
                  <a:lnTo>
                    <a:pt x="21897" y="69"/>
                  </a:lnTo>
                  <a:lnTo>
                    <a:pt x="21281" y="124"/>
                  </a:lnTo>
                  <a:lnTo>
                    <a:pt x="20678" y="193"/>
                  </a:lnTo>
                  <a:lnTo>
                    <a:pt x="20076" y="288"/>
                  </a:lnTo>
                  <a:lnTo>
                    <a:pt x="19473" y="384"/>
                  </a:lnTo>
                  <a:lnTo>
                    <a:pt x="18884" y="508"/>
                  </a:lnTo>
                  <a:lnTo>
                    <a:pt x="18337" y="631"/>
                  </a:lnTo>
                  <a:lnTo>
                    <a:pt x="17789" y="754"/>
                  </a:lnTo>
                  <a:lnTo>
                    <a:pt x="17241" y="905"/>
                  </a:lnTo>
                  <a:lnTo>
                    <a:pt x="16707" y="1069"/>
                  </a:lnTo>
                  <a:lnTo>
                    <a:pt x="16187" y="1233"/>
                  </a:lnTo>
                  <a:lnTo>
                    <a:pt x="15666" y="1411"/>
                  </a:lnTo>
                  <a:lnTo>
                    <a:pt x="15146" y="1617"/>
                  </a:lnTo>
                  <a:lnTo>
                    <a:pt x="14626" y="1822"/>
                  </a:lnTo>
                  <a:lnTo>
                    <a:pt x="14119" y="2028"/>
                  </a:lnTo>
                  <a:lnTo>
                    <a:pt x="13626" y="2260"/>
                  </a:lnTo>
                  <a:lnTo>
                    <a:pt x="13133" y="2507"/>
                  </a:lnTo>
                  <a:lnTo>
                    <a:pt x="12640" y="2753"/>
                  </a:lnTo>
                  <a:lnTo>
                    <a:pt x="12161" y="3014"/>
                  </a:lnTo>
                  <a:lnTo>
                    <a:pt x="11695" y="3288"/>
                  </a:lnTo>
                  <a:lnTo>
                    <a:pt x="11229" y="3575"/>
                  </a:lnTo>
                  <a:lnTo>
                    <a:pt x="10764" y="3863"/>
                  </a:lnTo>
                  <a:lnTo>
                    <a:pt x="10257" y="4205"/>
                  </a:lnTo>
                  <a:lnTo>
                    <a:pt x="9750" y="4561"/>
                  </a:lnTo>
                  <a:lnTo>
                    <a:pt x="9257" y="4931"/>
                  </a:lnTo>
                  <a:lnTo>
                    <a:pt x="8778" y="5314"/>
                  </a:lnTo>
                  <a:lnTo>
                    <a:pt x="8313" y="5711"/>
                  </a:lnTo>
                  <a:lnTo>
                    <a:pt x="7847" y="6109"/>
                  </a:lnTo>
                  <a:lnTo>
                    <a:pt x="7395" y="6533"/>
                  </a:lnTo>
                  <a:lnTo>
                    <a:pt x="6957" y="6958"/>
                  </a:lnTo>
                  <a:lnTo>
                    <a:pt x="6532" y="7396"/>
                  </a:lnTo>
                  <a:lnTo>
                    <a:pt x="6108" y="7848"/>
                  </a:lnTo>
                  <a:lnTo>
                    <a:pt x="5711" y="8313"/>
                  </a:lnTo>
                  <a:lnTo>
                    <a:pt x="5313" y="8779"/>
                  </a:lnTo>
                  <a:lnTo>
                    <a:pt x="4930" y="9258"/>
                  </a:lnTo>
                  <a:lnTo>
                    <a:pt x="4560" y="9751"/>
                  </a:lnTo>
                  <a:lnTo>
                    <a:pt x="4204" y="10258"/>
                  </a:lnTo>
                  <a:lnTo>
                    <a:pt x="3862" y="10765"/>
                  </a:lnTo>
                  <a:lnTo>
                    <a:pt x="3574" y="11230"/>
                  </a:lnTo>
                  <a:lnTo>
                    <a:pt x="3287" y="11696"/>
                  </a:lnTo>
                  <a:lnTo>
                    <a:pt x="3013" y="12175"/>
                  </a:lnTo>
                  <a:lnTo>
                    <a:pt x="2753" y="12654"/>
                  </a:lnTo>
                  <a:lnTo>
                    <a:pt x="2492" y="13134"/>
                  </a:lnTo>
                  <a:lnTo>
                    <a:pt x="2260" y="13627"/>
                  </a:lnTo>
                  <a:lnTo>
                    <a:pt x="2027" y="14133"/>
                  </a:lnTo>
                  <a:lnTo>
                    <a:pt x="1808" y="14640"/>
                  </a:lnTo>
                  <a:lnTo>
                    <a:pt x="1602" y="15147"/>
                  </a:lnTo>
                  <a:lnTo>
                    <a:pt x="1411" y="15667"/>
                  </a:lnTo>
                  <a:lnTo>
                    <a:pt x="1233" y="16188"/>
                  </a:lnTo>
                  <a:lnTo>
                    <a:pt x="1055" y="16722"/>
                  </a:lnTo>
                  <a:lnTo>
                    <a:pt x="904" y="17256"/>
                  </a:lnTo>
                  <a:lnTo>
                    <a:pt x="753" y="17790"/>
                  </a:lnTo>
                  <a:lnTo>
                    <a:pt x="630" y="18338"/>
                  </a:lnTo>
                  <a:lnTo>
                    <a:pt x="507" y="18885"/>
                  </a:lnTo>
                  <a:lnTo>
                    <a:pt x="384" y="19474"/>
                  </a:lnTo>
                  <a:lnTo>
                    <a:pt x="288" y="20077"/>
                  </a:lnTo>
                  <a:lnTo>
                    <a:pt x="192" y="20679"/>
                  </a:lnTo>
                  <a:lnTo>
                    <a:pt x="123" y="21282"/>
                  </a:lnTo>
                  <a:lnTo>
                    <a:pt x="69" y="21898"/>
                  </a:lnTo>
                  <a:lnTo>
                    <a:pt x="28" y="22514"/>
                  </a:lnTo>
                  <a:lnTo>
                    <a:pt x="0" y="23131"/>
                  </a:lnTo>
                  <a:lnTo>
                    <a:pt x="0" y="23761"/>
                  </a:lnTo>
                  <a:lnTo>
                    <a:pt x="0" y="24390"/>
                  </a:lnTo>
                  <a:lnTo>
                    <a:pt x="28" y="25007"/>
                  </a:lnTo>
                  <a:lnTo>
                    <a:pt x="69" y="25623"/>
                  </a:lnTo>
                  <a:lnTo>
                    <a:pt x="123" y="26239"/>
                  </a:lnTo>
                  <a:lnTo>
                    <a:pt x="192" y="26842"/>
                  </a:lnTo>
                  <a:lnTo>
                    <a:pt x="288" y="27444"/>
                  </a:lnTo>
                  <a:lnTo>
                    <a:pt x="384" y="28047"/>
                  </a:lnTo>
                  <a:lnTo>
                    <a:pt x="507" y="28636"/>
                  </a:lnTo>
                  <a:lnTo>
                    <a:pt x="630" y="29183"/>
                  </a:lnTo>
                  <a:lnTo>
                    <a:pt x="753" y="29731"/>
                  </a:lnTo>
                  <a:lnTo>
                    <a:pt x="904" y="30279"/>
                  </a:lnTo>
                  <a:lnTo>
                    <a:pt x="1068" y="30813"/>
                  </a:lnTo>
                  <a:lnTo>
                    <a:pt x="1233" y="31333"/>
                  </a:lnTo>
                  <a:lnTo>
                    <a:pt x="1411" y="31854"/>
                  </a:lnTo>
                  <a:lnTo>
                    <a:pt x="1616" y="32374"/>
                  </a:lnTo>
                  <a:lnTo>
                    <a:pt x="1821" y="32895"/>
                  </a:lnTo>
                  <a:lnTo>
                    <a:pt x="2027" y="33388"/>
                  </a:lnTo>
                  <a:lnTo>
                    <a:pt x="2260" y="33894"/>
                  </a:lnTo>
                  <a:lnTo>
                    <a:pt x="2506" y="34387"/>
                  </a:lnTo>
                  <a:lnTo>
                    <a:pt x="2753" y="34880"/>
                  </a:lnTo>
                  <a:lnTo>
                    <a:pt x="3013" y="35360"/>
                  </a:lnTo>
                  <a:lnTo>
                    <a:pt x="3287" y="35825"/>
                  </a:lnTo>
                  <a:lnTo>
                    <a:pt x="3574" y="36291"/>
                  </a:lnTo>
                  <a:lnTo>
                    <a:pt x="3862" y="36756"/>
                  </a:lnTo>
                  <a:lnTo>
                    <a:pt x="4204" y="37263"/>
                  </a:lnTo>
                  <a:lnTo>
                    <a:pt x="4560" y="37770"/>
                  </a:lnTo>
                  <a:lnTo>
                    <a:pt x="4930" y="38263"/>
                  </a:lnTo>
                  <a:lnTo>
                    <a:pt x="5313" y="38742"/>
                  </a:lnTo>
                  <a:lnTo>
                    <a:pt x="5711" y="39208"/>
                  </a:lnTo>
                  <a:lnTo>
                    <a:pt x="6108" y="39673"/>
                  </a:lnTo>
                  <a:lnTo>
                    <a:pt x="6532" y="40125"/>
                  </a:lnTo>
                  <a:lnTo>
                    <a:pt x="6957" y="40563"/>
                  </a:lnTo>
                  <a:lnTo>
                    <a:pt x="7395" y="40988"/>
                  </a:lnTo>
                  <a:lnTo>
                    <a:pt x="7847" y="41412"/>
                  </a:lnTo>
                  <a:lnTo>
                    <a:pt x="8313" y="41810"/>
                  </a:lnTo>
                  <a:lnTo>
                    <a:pt x="8778" y="42207"/>
                  </a:lnTo>
                  <a:lnTo>
                    <a:pt x="9257" y="42590"/>
                  </a:lnTo>
                  <a:lnTo>
                    <a:pt x="9750" y="42960"/>
                  </a:lnTo>
                  <a:lnTo>
                    <a:pt x="10257" y="43316"/>
                  </a:lnTo>
                  <a:lnTo>
                    <a:pt x="10764" y="43658"/>
                  </a:lnTo>
                  <a:lnTo>
                    <a:pt x="11229" y="43946"/>
                  </a:lnTo>
                  <a:lnTo>
                    <a:pt x="11695" y="44233"/>
                  </a:lnTo>
                  <a:lnTo>
                    <a:pt x="12161" y="44507"/>
                  </a:lnTo>
                  <a:lnTo>
                    <a:pt x="12640" y="44768"/>
                  </a:lnTo>
                  <a:lnTo>
                    <a:pt x="13133" y="45014"/>
                  </a:lnTo>
                  <a:lnTo>
                    <a:pt x="13626" y="45261"/>
                  </a:lnTo>
                  <a:lnTo>
                    <a:pt x="14119" y="45493"/>
                  </a:lnTo>
                  <a:lnTo>
                    <a:pt x="14626" y="45712"/>
                  </a:lnTo>
                  <a:lnTo>
                    <a:pt x="15146" y="45918"/>
                  </a:lnTo>
                  <a:lnTo>
                    <a:pt x="15666" y="46110"/>
                  </a:lnTo>
                  <a:lnTo>
                    <a:pt x="16187" y="46288"/>
                  </a:lnTo>
                  <a:lnTo>
                    <a:pt x="16707" y="46452"/>
                  </a:lnTo>
                  <a:lnTo>
                    <a:pt x="17241" y="46616"/>
                  </a:lnTo>
                  <a:lnTo>
                    <a:pt x="17789" y="46767"/>
                  </a:lnTo>
                  <a:lnTo>
                    <a:pt x="18337" y="46890"/>
                  </a:lnTo>
                  <a:lnTo>
                    <a:pt x="18884" y="47013"/>
                  </a:lnTo>
                  <a:lnTo>
                    <a:pt x="19473" y="47137"/>
                  </a:lnTo>
                  <a:lnTo>
                    <a:pt x="20076" y="47233"/>
                  </a:lnTo>
                  <a:lnTo>
                    <a:pt x="20678" y="47328"/>
                  </a:lnTo>
                  <a:lnTo>
                    <a:pt x="21281" y="47397"/>
                  </a:lnTo>
                  <a:lnTo>
                    <a:pt x="21897" y="47452"/>
                  </a:lnTo>
                  <a:lnTo>
                    <a:pt x="22513" y="47493"/>
                  </a:lnTo>
                  <a:lnTo>
                    <a:pt x="23130" y="47520"/>
                  </a:lnTo>
                  <a:lnTo>
                    <a:pt x="24376" y="47520"/>
                  </a:lnTo>
                  <a:lnTo>
                    <a:pt x="25006" y="47493"/>
                  </a:lnTo>
                  <a:lnTo>
                    <a:pt x="25622" y="47452"/>
                  </a:lnTo>
                  <a:lnTo>
                    <a:pt x="26238" y="47397"/>
                  </a:lnTo>
                  <a:lnTo>
                    <a:pt x="26841" y="47328"/>
                  </a:lnTo>
                  <a:lnTo>
                    <a:pt x="27443" y="47233"/>
                  </a:lnTo>
                  <a:lnTo>
                    <a:pt x="28046" y="47137"/>
                  </a:lnTo>
                  <a:lnTo>
                    <a:pt x="28635" y="47013"/>
                  </a:lnTo>
                  <a:lnTo>
                    <a:pt x="29183" y="46890"/>
                  </a:lnTo>
                  <a:lnTo>
                    <a:pt x="29730" y="46767"/>
                  </a:lnTo>
                  <a:lnTo>
                    <a:pt x="30264" y="46616"/>
                  </a:lnTo>
                  <a:lnTo>
                    <a:pt x="30798" y="46452"/>
                  </a:lnTo>
                  <a:lnTo>
                    <a:pt x="31333" y="46288"/>
                  </a:lnTo>
                  <a:lnTo>
                    <a:pt x="31853" y="46110"/>
                  </a:lnTo>
                  <a:lnTo>
                    <a:pt x="32373" y="45904"/>
                  </a:lnTo>
                  <a:lnTo>
                    <a:pt x="32880" y="45699"/>
                  </a:lnTo>
                  <a:lnTo>
                    <a:pt x="33387" y="45493"/>
                  </a:lnTo>
                  <a:lnTo>
                    <a:pt x="33893" y="45261"/>
                  </a:lnTo>
                  <a:lnTo>
                    <a:pt x="34386" y="45014"/>
                  </a:lnTo>
                  <a:lnTo>
                    <a:pt x="34866" y="44768"/>
                  </a:lnTo>
                  <a:lnTo>
                    <a:pt x="35345" y="44507"/>
                  </a:lnTo>
                  <a:lnTo>
                    <a:pt x="35824" y="44233"/>
                  </a:lnTo>
                  <a:lnTo>
                    <a:pt x="36290" y="43946"/>
                  </a:lnTo>
                  <a:lnTo>
                    <a:pt x="36755" y="43658"/>
                  </a:lnTo>
                  <a:lnTo>
                    <a:pt x="37262" y="43316"/>
                  </a:lnTo>
                  <a:lnTo>
                    <a:pt x="37755" y="42960"/>
                  </a:lnTo>
                  <a:lnTo>
                    <a:pt x="38248" y="42590"/>
                  </a:lnTo>
                  <a:lnTo>
                    <a:pt x="38741" y="42207"/>
                  </a:lnTo>
                  <a:lnTo>
                    <a:pt x="39207" y="41810"/>
                  </a:lnTo>
                  <a:lnTo>
                    <a:pt x="39672" y="41412"/>
                  </a:lnTo>
                  <a:lnTo>
                    <a:pt x="40124" y="40988"/>
                  </a:lnTo>
                  <a:lnTo>
                    <a:pt x="40562" y="40563"/>
                  </a:lnTo>
                  <a:lnTo>
                    <a:pt x="40987" y="40125"/>
                  </a:lnTo>
                  <a:lnTo>
                    <a:pt x="41398" y="39673"/>
                  </a:lnTo>
                  <a:lnTo>
                    <a:pt x="41809" y="39208"/>
                  </a:lnTo>
                  <a:lnTo>
                    <a:pt x="42206" y="38742"/>
                  </a:lnTo>
                  <a:lnTo>
                    <a:pt x="42589" y="38263"/>
                  </a:lnTo>
                  <a:lnTo>
                    <a:pt x="42959" y="37770"/>
                  </a:lnTo>
                  <a:lnTo>
                    <a:pt x="43315" y="37263"/>
                  </a:lnTo>
                  <a:lnTo>
                    <a:pt x="43657" y="36756"/>
                  </a:lnTo>
                  <a:lnTo>
                    <a:pt x="43945" y="36291"/>
                  </a:lnTo>
                  <a:lnTo>
                    <a:pt x="44233" y="35825"/>
                  </a:lnTo>
                  <a:lnTo>
                    <a:pt x="44506" y="35360"/>
                  </a:lnTo>
                  <a:lnTo>
                    <a:pt x="44767" y="34880"/>
                  </a:lnTo>
                  <a:lnTo>
                    <a:pt x="45013" y="34387"/>
                  </a:lnTo>
                  <a:lnTo>
                    <a:pt x="45260" y="33894"/>
                  </a:lnTo>
                  <a:lnTo>
                    <a:pt x="45479" y="33388"/>
                  </a:lnTo>
                  <a:lnTo>
                    <a:pt x="45698" y="32895"/>
                  </a:lnTo>
                  <a:lnTo>
                    <a:pt x="45903" y="32374"/>
                  </a:lnTo>
                  <a:lnTo>
                    <a:pt x="46095" y="31854"/>
                  </a:lnTo>
                  <a:lnTo>
                    <a:pt x="46287" y="31333"/>
                  </a:lnTo>
                  <a:lnTo>
                    <a:pt x="46451" y="30813"/>
                  </a:lnTo>
                  <a:lnTo>
                    <a:pt x="46615" y="30279"/>
                  </a:lnTo>
                  <a:lnTo>
                    <a:pt x="46752" y="29731"/>
                  </a:lnTo>
                  <a:lnTo>
                    <a:pt x="46889" y="29183"/>
                  </a:lnTo>
                  <a:lnTo>
                    <a:pt x="47012" y="28636"/>
                  </a:lnTo>
                  <a:lnTo>
                    <a:pt x="47136" y="28047"/>
                  </a:lnTo>
                  <a:lnTo>
                    <a:pt x="47232" y="27444"/>
                  </a:lnTo>
                  <a:lnTo>
                    <a:pt x="47314" y="26842"/>
                  </a:lnTo>
                  <a:lnTo>
                    <a:pt x="47396" y="26239"/>
                  </a:lnTo>
                  <a:lnTo>
                    <a:pt x="47451" y="25623"/>
                  </a:lnTo>
                  <a:lnTo>
                    <a:pt x="47492" y="25007"/>
                  </a:lnTo>
                  <a:lnTo>
                    <a:pt x="47505" y="24390"/>
                  </a:lnTo>
                  <a:lnTo>
                    <a:pt x="47519" y="23761"/>
                  </a:lnTo>
                  <a:lnTo>
                    <a:pt x="47505" y="23131"/>
                  </a:lnTo>
                  <a:lnTo>
                    <a:pt x="47492" y="22514"/>
                  </a:lnTo>
                  <a:lnTo>
                    <a:pt x="47451" y="21898"/>
                  </a:lnTo>
                  <a:lnTo>
                    <a:pt x="47396" y="21282"/>
                  </a:lnTo>
                  <a:lnTo>
                    <a:pt x="47314" y="20679"/>
                  </a:lnTo>
                  <a:lnTo>
                    <a:pt x="47232" y="20077"/>
                  </a:lnTo>
                  <a:lnTo>
                    <a:pt x="47136" y="19474"/>
                  </a:lnTo>
                  <a:lnTo>
                    <a:pt x="47012" y="18885"/>
                  </a:lnTo>
                  <a:lnTo>
                    <a:pt x="46889" y="18338"/>
                  </a:lnTo>
                  <a:lnTo>
                    <a:pt x="46752" y="17790"/>
                  </a:lnTo>
                  <a:lnTo>
                    <a:pt x="46615" y="17256"/>
                  </a:lnTo>
                  <a:lnTo>
                    <a:pt x="46451" y="16722"/>
                  </a:lnTo>
                  <a:lnTo>
                    <a:pt x="46287" y="16188"/>
                  </a:lnTo>
                  <a:lnTo>
                    <a:pt x="46109" y="15667"/>
                  </a:lnTo>
                  <a:lnTo>
                    <a:pt x="45903" y="15147"/>
                  </a:lnTo>
                  <a:lnTo>
                    <a:pt x="45698" y="14640"/>
                  </a:lnTo>
                  <a:lnTo>
                    <a:pt x="45479" y="14133"/>
                  </a:lnTo>
                  <a:lnTo>
                    <a:pt x="45260" y="13627"/>
                  </a:lnTo>
                  <a:lnTo>
                    <a:pt x="45013" y="13134"/>
                  </a:lnTo>
                  <a:lnTo>
                    <a:pt x="44767" y="12654"/>
                  </a:lnTo>
                  <a:lnTo>
                    <a:pt x="44506" y="12175"/>
                  </a:lnTo>
                  <a:lnTo>
                    <a:pt x="44233" y="11696"/>
                  </a:lnTo>
                  <a:lnTo>
                    <a:pt x="43945" y="11230"/>
                  </a:lnTo>
                  <a:lnTo>
                    <a:pt x="43657" y="10765"/>
                  </a:lnTo>
                  <a:lnTo>
                    <a:pt x="43315" y="10258"/>
                  </a:lnTo>
                  <a:lnTo>
                    <a:pt x="42959" y="9751"/>
                  </a:lnTo>
                  <a:lnTo>
                    <a:pt x="42589" y="9258"/>
                  </a:lnTo>
                  <a:lnTo>
                    <a:pt x="42206" y="8779"/>
                  </a:lnTo>
                  <a:lnTo>
                    <a:pt x="41809" y="8313"/>
                  </a:lnTo>
                  <a:lnTo>
                    <a:pt x="41398" y="7848"/>
                  </a:lnTo>
                  <a:lnTo>
                    <a:pt x="40987" y="7396"/>
                  </a:lnTo>
                  <a:lnTo>
                    <a:pt x="40562" y="6958"/>
                  </a:lnTo>
                  <a:lnTo>
                    <a:pt x="40124" y="6533"/>
                  </a:lnTo>
                  <a:lnTo>
                    <a:pt x="39672" y="6109"/>
                  </a:lnTo>
                  <a:lnTo>
                    <a:pt x="39207" y="5711"/>
                  </a:lnTo>
                  <a:lnTo>
                    <a:pt x="38741" y="5314"/>
                  </a:lnTo>
                  <a:lnTo>
                    <a:pt x="38248" y="4931"/>
                  </a:lnTo>
                  <a:lnTo>
                    <a:pt x="37755" y="4561"/>
                  </a:lnTo>
                  <a:lnTo>
                    <a:pt x="37262" y="4205"/>
                  </a:lnTo>
                  <a:lnTo>
                    <a:pt x="36755" y="3863"/>
                  </a:lnTo>
                  <a:lnTo>
                    <a:pt x="36290" y="3575"/>
                  </a:lnTo>
                  <a:lnTo>
                    <a:pt x="35824" y="3288"/>
                  </a:lnTo>
                  <a:lnTo>
                    <a:pt x="35345" y="3014"/>
                  </a:lnTo>
                  <a:lnTo>
                    <a:pt x="34866" y="2753"/>
                  </a:lnTo>
                  <a:lnTo>
                    <a:pt x="34386" y="2507"/>
                  </a:lnTo>
                  <a:lnTo>
                    <a:pt x="33893" y="2260"/>
                  </a:lnTo>
                  <a:lnTo>
                    <a:pt x="33387" y="2041"/>
                  </a:lnTo>
                  <a:lnTo>
                    <a:pt x="32880" y="1822"/>
                  </a:lnTo>
                  <a:lnTo>
                    <a:pt x="32373" y="1617"/>
                  </a:lnTo>
                  <a:lnTo>
                    <a:pt x="31853" y="1425"/>
                  </a:lnTo>
                  <a:lnTo>
                    <a:pt x="31333" y="1233"/>
                  </a:lnTo>
                  <a:lnTo>
                    <a:pt x="30798" y="1069"/>
                  </a:lnTo>
                  <a:lnTo>
                    <a:pt x="30264" y="905"/>
                  </a:lnTo>
                  <a:lnTo>
                    <a:pt x="29730" y="768"/>
                  </a:lnTo>
                  <a:lnTo>
                    <a:pt x="29183" y="631"/>
                  </a:lnTo>
                  <a:lnTo>
                    <a:pt x="28635" y="508"/>
                  </a:lnTo>
                  <a:lnTo>
                    <a:pt x="28046" y="384"/>
                  </a:lnTo>
                  <a:lnTo>
                    <a:pt x="27443" y="288"/>
                  </a:lnTo>
                  <a:lnTo>
                    <a:pt x="26841" y="193"/>
                  </a:lnTo>
                  <a:lnTo>
                    <a:pt x="26238" y="124"/>
                  </a:lnTo>
                  <a:lnTo>
                    <a:pt x="25622" y="69"/>
                  </a:lnTo>
                  <a:lnTo>
                    <a:pt x="25006" y="28"/>
                  </a:lnTo>
                  <a:lnTo>
                    <a:pt x="24376" y="15"/>
                  </a:lnTo>
                  <a:lnTo>
                    <a:pt x="23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1521850" y="2156350"/>
              <a:ext cx="1018525" cy="1018175"/>
            </a:xfrm>
            <a:custGeom>
              <a:rect b="b" l="l" r="r" t="t"/>
              <a:pathLst>
                <a:path extrusionOk="0" h="40727" w="40741">
                  <a:moveTo>
                    <a:pt x="20788" y="4067"/>
                  </a:moveTo>
                  <a:lnTo>
                    <a:pt x="21213" y="4081"/>
                  </a:lnTo>
                  <a:lnTo>
                    <a:pt x="21624" y="4108"/>
                  </a:lnTo>
                  <a:lnTo>
                    <a:pt x="22035" y="4149"/>
                  </a:lnTo>
                  <a:lnTo>
                    <a:pt x="22445" y="4191"/>
                  </a:lnTo>
                  <a:lnTo>
                    <a:pt x="22856" y="4245"/>
                  </a:lnTo>
                  <a:lnTo>
                    <a:pt x="23253" y="4314"/>
                  </a:lnTo>
                  <a:lnTo>
                    <a:pt x="23651" y="4396"/>
                  </a:lnTo>
                  <a:lnTo>
                    <a:pt x="24048" y="4478"/>
                  </a:lnTo>
                  <a:lnTo>
                    <a:pt x="24445" y="4574"/>
                  </a:lnTo>
                  <a:lnTo>
                    <a:pt x="24828" y="4684"/>
                  </a:lnTo>
                  <a:lnTo>
                    <a:pt x="25212" y="4793"/>
                  </a:lnTo>
                  <a:lnTo>
                    <a:pt x="25595" y="4916"/>
                  </a:lnTo>
                  <a:lnTo>
                    <a:pt x="25979" y="5053"/>
                  </a:lnTo>
                  <a:lnTo>
                    <a:pt x="26348" y="5190"/>
                  </a:lnTo>
                  <a:lnTo>
                    <a:pt x="26718" y="5341"/>
                  </a:lnTo>
                  <a:lnTo>
                    <a:pt x="27074" y="5505"/>
                  </a:lnTo>
                  <a:lnTo>
                    <a:pt x="27430" y="5670"/>
                  </a:lnTo>
                  <a:lnTo>
                    <a:pt x="27786" y="5848"/>
                  </a:lnTo>
                  <a:lnTo>
                    <a:pt x="28142" y="6039"/>
                  </a:lnTo>
                  <a:lnTo>
                    <a:pt x="28485" y="6231"/>
                  </a:lnTo>
                  <a:lnTo>
                    <a:pt x="28827" y="6423"/>
                  </a:lnTo>
                  <a:lnTo>
                    <a:pt x="29156" y="6628"/>
                  </a:lnTo>
                  <a:lnTo>
                    <a:pt x="29484" y="6847"/>
                  </a:lnTo>
                  <a:lnTo>
                    <a:pt x="29813" y="7080"/>
                  </a:lnTo>
                  <a:lnTo>
                    <a:pt x="30128" y="7299"/>
                  </a:lnTo>
                  <a:lnTo>
                    <a:pt x="30429" y="7546"/>
                  </a:lnTo>
                  <a:lnTo>
                    <a:pt x="30744" y="7792"/>
                  </a:lnTo>
                  <a:lnTo>
                    <a:pt x="31032" y="8039"/>
                  </a:lnTo>
                  <a:lnTo>
                    <a:pt x="31333" y="8299"/>
                  </a:lnTo>
                  <a:lnTo>
                    <a:pt x="31621" y="8573"/>
                  </a:lnTo>
                  <a:lnTo>
                    <a:pt x="31894" y="8847"/>
                  </a:lnTo>
                  <a:lnTo>
                    <a:pt x="32168" y="9120"/>
                  </a:lnTo>
                  <a:lnTo>
                    <a:pt x="32442" y="9408"/>
                  </a:lnTo>
                  <a:lnTo>
                    <a:pt x="32702" y="9696"/>
                  </a:lnTo>
                  <a:lnTo>
                    <a:pt x="32949" y="9997"/>
                  </a:lnTo>
                  <a:lnTo>
                    <a:pt x="33195" y="10312"/>
                  </a:lnTo>
                  <a:lnTo>
                    <a:pt x="33428" y="10613"/>
                  </a:lnTo>
                  <a:lnTo>
                    <a:pt x="33661" y="10928"/>
                  </a:lnTo>
                  <a:lnTo>
                    <a:pt x="33894" y="11257"/>
                  </a:lnTo>
                  <a:lnTo>
                    <a:pt x="34099" y="11585"/>
                  </a:lnTo>
                  <a:lnTo>
                    <a:pt x="34318" y="11914"/>
                  </a:lnTo>
                  <a:lnTo>
                    <a:pt x="34510" y="12256"/>
                  </a:lnTo>
                  <a:lnTo>
                    <a:pt x="34702" y="12599"/>
                  </a:lnTo>
                  <a:lnTo>
                    <a:pt x="34894" y="12955"/>
                  </a:lnTo>
                  <a:lnTo>
                    <a:pt x="35072" y="13297"/>
                  </a:lnTo>
                  <a:lnTo>
                    <a:pt x="35236" y="13667"/>
                  </a:lnTo>
                  <a:lnTo>
                    <a:pt x="35400" y="14023"/>
                  </a:lnTo>
                  <a:lnTo>
                    <a:pt x="35551" y="14393"/>
                  </a:lnTo>
                  <a:lnTo>
                    <a:pt x="35688" y="14763"/>
                  </a:lnTo>
                  <a:lnTo>
                    <a:pt x="35825" y="15146"/>
                  </a:lnTo>
                  <a:lnTo>
                    <a:pt x="35948" y="15529"/>
                  </a:lnTo>
                  <a:lnTo>
                    <a:pt x="36058" y="15913"/>
                  </a:lnTo>
                  <a:lnTo>
                    <a:pt x="36167" y="16296"/>
                  </a:lnTo>
                  <a:lnTo>
                    <a:pt x="36263" y="16693"/>
                  </a:lnTo>
                  <a:lnTo>
                    <a:pt x="36345" y="17091"/>
                  </a:lnTo>
                  <a:lnTo>
                    <a:pt x="36427" y="17488"/>
                  </a:lnTo>
                  <a:lnTo>
                    <a:pt x="36482" y="17885"/>
                  </a:lnTo>
                  <a:lnTo>
                    <a:pt x="36551" y="18296"/>
                  </a:lnTo>
                  <a:lnTo>
                    <a:pt x="36592" y="18706"/>
                  </a:lnTo>
                  <a:lnTo>
                    <a:pt x="36633" y="19117"/>
                  </a:lnTo>
                  <a:lnTo>
                    <a:pt x="36660" y="19528"/>
                  </a:lnTo>
                  <a:lnTo>
                    <a:pt x="36674" y="19953"/>
                  </a:lnTo>
                  <a:lnTo>
                    <a:pt x="36674" y="20364"/>
                  </a:lnTo>
                  <a:lnTo>
                    <a:pt x="36674" y="20788"/>
                  </a:lnTo>
                  <a:lnTo>
                    <a:pt x="36660" y="21199"/>
                  </a:lnTo>
                  <a:lnTo>
                    <a:pt x="36633" y="21623"/>
                  </a:lnTo>
                  <a:lnTo>
                    <a:pt x="36592" y="22034"/>
                  </a:lnTo>
                  <a:lnTo>
                    <a:pt x="36551" y="22445"/>
                  </a:lnTo>
                  <a:lnTo>
                    <a:pt x="36482" y="22842"/>
                  </a:lnTo>
                  <a:lnTo>
                    <a:pt x="36427" y="23253"/>
                  </a:lnTo>
                  <a:lnTo>
                    <a:pt x="36345" y="23650"/>
                  </a:lnTo>
                  <a:lnTo>
                    <a:pt x="36263" y="24047"/>
                  </a:lnTo>
                  <a:lnTo>
                    <a:pt x="36167" y="24431"/>
                  </a:lnTo>
                  <a:lnTo>
                    <a:pt x="36058" y="24828"/>
                  </a:lnTo>
                  <a:lnTo>
                    <a:pt x="35948" y="25211"/>
                  </a:lnTo>
                  <a:lnTo>
                    <a:pt x="35825" y="25595"/>
                  </a:lnTo>
                  <a:lnTo>
                    <a:pt x="35688" y="25964"/>
                  </a:lnTo>
                  <a:lnTo>
                    <a:pt x="35551" y="26334"/>
                  </a:lnTo>
                  <a:lnTo>
                    <a:pt x="35400" y="26704"/>
                  </a:lnTo>
                  <a:lnTo>
                    <a:pt x="35236" y="27074"/>
                  </a:lnTo>
                  <a:lnTo>
                    <a:pt x="35072" y="27430"/>
                  </a:lnTo>
                  <a:lnTo>
                    <a:pt x="34894" y="27786"/>
                  </a:lnTo>
                  <a:lnTo>
                    <a:pt x="34702" y="28128"/>
                  </a:lnTo>
                  <a:lnTo>
                    <a:pt x="34510" y="28471"/>
                  </a:lnTo>
                  <a:lnTo>
                    <a:pt x="34318" y="28813"/>
                  </a:lnTo>
                  <a:lnTo>
                    <a:pt x="34099" y="29142"/>
                  </a:lnTo>
                  <a:lnTo>
                    <a:pt x="33894" y="29470"/>
                  </a:lnTo>
                  <a:lnTo>
                    <a:pt x="33661" y="29799"/>
                  </a:lnTo>
                  <a:lnTo>
                    <a:pt x="33428" y="30114"/>
                  </a:lnTo>
                  <a:lnTo>
                    <a:pt x="33195" y="30429"/>
                  </a:lnTo>
                  <a:lnTo>
                    <a:pt x="32949" y="30730"/>
                  </a:lnTo>
                  <a:lnTo>
                    <a:pt x="32702" y="31031"/>
                  </a:lnTo>
                  <a:lnTo>
                    <a:pt x="32442" y="31319"/>
                  </a:lnTo>
                  <a:lnTo>
                    <a:pt x="32168" y="31607"/>
                  </a:lnTo>
                  <a:lnTo>
                    <a:pt x="31894" y="31880"/>
                  </a:lnTo>
                  <a:lnTo>
                    <a:pt x="31621" y="32154"/>
                  </a:lnTo>
                  <a:lnTo>
                    <a:pt x="31333" y="32428"/>
                  </a:lnTo>
                  <a:lnTo>
                    <a:pt x="31032" y="32688"/>
                  </a:lnTo>
                  <a:lnTo>
                    <a:pt x="30744" y="32935"/>
                  </a:lnTo>
                  <a:lnTo>
                    <a:pt x="30429" y="33181"/>
                  </a:lnTo>
                  <a:lnTo>
                    <a:pt x="30128" y="33428"/>
                  </a:lnTo>
                  <a:lnTo>
                    <a:pt x="29813" y="33661"/>
                  </a:lnTo>
                  <a:lnTo>
                    <a:pt x="29484" y="33880"/>
                  </a:lnTo>
                  <a:lnTo>
                    <a:pt x="29156" y="34099"/>
                  </a:lnTo>
                  <a:lnTo>
                    <a:pt x="28827" y="34304"/>
                  </a:lnTo>
                  <a:lnTo>
                    <a:pt x="28485" y="34510"/>
                  </a:lnTo>
                  <a:lnTo>
                    <a:pt x="28142" y="34701"/>
                  </a:lnTo>
                  <a:lnTo>
                    <a:pt x="27786" y="34879"/>
                  </a:lnTo>
                  <a:lnTo>
                    <a:pt x="27430" y="35057"/>
                  </a:lnTo>
                  <a:lnTo>
                    <a:pt x="27074" y="35222"/>
                  </a:lnTo>
                  <a:lnTo>
                    <a:pt x="26718" y="35386"/>
                  </a:lnTo>
                  <a:lnTo>
                    <a:pt x="26348" y="35537"/>
                  </a:lnTo>
                  <a:lnTo>
                    <a:pt x="25979" y="35674"/>
                  </a:lnTo>
                  <a:lnTo>
                    <a:pt x="25595" y="35811"/>
                  </a:lnTo>
                  <a:lnTo>
                    <a:pt x="25212" y="35934"/>
                  </a:lnTo>
                  <a:lnTo>
                    <a:pt x="24828" y="36043"/>
                  </a:lnTo>
                  <a:lnTo>
                    <a:pt x="24445" y="36153"/>
                  </a:lnTo>
                  <a:lnTo>
                    <a:pt x="24048" y="36249"/>
                  </a:lnTo>
                  <a:lnTo>
                    <a:pt x="23651" y="36331"/>
                  </a:lnTo>
                  <a:lnTo>
                    <a:pt x="23253" y="36413"/>
                  </a:lnTo>
                  <a:lnTo>
                    <a:pt x="22856" y="36482"/>
                  </a:lnTo>
                  <a:lnTo>
                    <a:pt x="22445" y="36536"/>
                  </a:lnTo>
                  <a:lnTo>
                    <a:pt x="22035" y="36578"/>
                  </a:lnTo>
                  <a:lnTo>
                    <a:pt x="21624" y="36619"/>
                  </a:lnTo>
                  <a:lnTo>
                    <a:pt x="21213" y="36646"/>
                  </a:lnTo>
                  <a:lnTo>
                    <a:pt x="20788" y="36660"/>
                  </a:lnTo>
                  <a:lnTo>
                    <a:pt x="19953" y="36660"/>
                  </a:lnTo>
                  <a:lnTo>
                    <a:pt x="19529" y="36646"/>
                  </a:lnTo>
                  <a:lnTo>
                    <a:pt x="19118" y="36619"/>
                  </a:lnTo>
                  <a:lnTo>
                    <a:pt x="18707" y="36578"/>
                  </a:lnTo>
                  <a:lnTo>
                    <a:pt x="18296" y="36536"/>
                  </a:lnTo>
                  <a:lnTo>
                    <a:pt x="17899" y="36482"/>
                  </a:lnTo>
                  <a:lnTo>
                    <a:pt x="17488" y="36413"/>
                  </a:lnTo>
                  <a:lnTo>
                    <a:pt x="17091" y="36331"/>
                  </a:lnTo>
                  <a:lnTo>
                    <a:pt x="16694" y="36249"/>
                  </a:lnTo>
                  <a:lnTo>
                    <a:pt x="16297" y="36153"/>
                  </a:lnTo>
                  <a:lnTo>
                    <a:pt x="15913" y="36043"/>
                  </a:lnTo>
                  <a:lnTo>
                    <a:pt x="15530" y="35934"/>
                  </a:lnTo>
                  <a:lnTo>
                    <a:pt x="15146" y="35811"/>
                  </a:lnTo>
                  <a:lnTo>
                    <a:pt x="14777" y="35674"/>
                  </a:lnTo>
                  <a:lnTo>
                    <a:pt x="14407" y="35537"/>
                  </a:lnTo>
                  <a:lnTo>
                    <a:pt x="14037" y="35386"/>
                  </a:lnTo>
                  <a:lnTo>
                    <a:pt x="13667" y="35222"/>
                  </a:lnTo>
                  <a:lnTo>
                    <a:pt x="13311" y="35057"/>
                  </a:lnTo>
                  <a:lnTo>
                    <a:pt x="12955" y="34879"/>
                  </a:lnTo>
                  <a:lnTo>
                    <a:pt x="12613" y="34701"/>
                  </a:lnTo>
                  <a:lnTo>
                    <a:pt x="12271" y="34510"/>
                  </a:lnTo>
                  <a:lnTo>
                    <a:pt x="11928" y="34304"/>
                  </a:lnTo>
                  <a:lnTo>
                    <a:pt x="11586" y="34099"/>
                  </a:lnTo>
                  <a:lnTo>
                    <a:pt x="11271" y="33880"/>
                  </a:lnTo>
                  <a:lnTo>
                    <a:pt x="10942" y="33661"/>
                  </a:lnTo>
                  <a:lnTo>
                    <a:pt x="10627" y="33428"/>
                  </a:lnTo>
                  <a:lnTo>
                    <a:pt x="10312" y="33181"/>
                  </a:lnTo>
                  <a:lnTo>
                    <a:pt x="10011" y="32935"/>
                  </a:lnTo>
                  <a:lnTo>
                    <a:pt x="9710" y="32688"/>
                  </a:lnTo>
                  <a:lnTo>
                    <a:pt x="9422" y="32428"/>
                  </a:lnTo>
                  <a:lnTo>
                    <a:pt x="9135" y="32154"/>
                  </a:lnTo>
                  <a:lnTo>
                    <a:pt x="8847" y="31880"/>
                  </a:lnTo>
                  <a:lnTo>
                    <a:pt x="8573" y="31607"/>
                  </a:lnTo>
                  <a:lnTo>
                    <a:pt x="8313" y="31319"/>
                  </a:lnTo>
                  <a:lnTo>
                    <a:pt x="8053" y="31031"/>
                  </a:lnTo>
                  <a:lnTo>
                    <a:pt x="7793" y="30730"/>
                  </a:lnTo>
                  <a:lnTo>
                    <a:pt x="7560" y="30429"/>
                  </a:lnTo>
                  <a:lnTo>
                    <a:pt x="7313" y="30114"/>
                  </a:lnTo>
                  <a:lnTo>
                    <a:pt x="7081" y="29799"/>
                  </a:lnTo>
                  <a:lnTo>
                    <a:pt x="6861" y="29470"/>
                  </a:lnTo>
                  <a:lnTo>
                    <a:pt x="6642" y="29142"/>
                  </a:lnTo>
                  <a:lnTo>
                    <a:pt x="6437" y="28813"/>
                  </a:lnTo>
                  <a:lnTo>
                    <a:pt x="6231" y="28471"/>
                  </a:lnTo>
                  <a:lnTo>
                    <a:pt x="6040" y="28128"/>
                  </a:lnTo>
                  <a:lnTo>
                    <a:pt x="5862" y="27786"/>
                  </a:lnTo>
                  <a:lnTo>
                    <a:pt x="5684" y="27430"/>
                  </a:lnTo>
                  <a:lnTo>
                    <a:pt x="5519" y="27074"/>
                  </a:lnTo>
                  <a:lnTo>
                    <a:pt x="5355" y="26704"/>
                  </a:lnTo>
                  <a:lnTo>
                    <a:pt x="5204" y="26334"/>
                  </a:lnTo>
                  <a:lnTo>
                    <a:pt x="5067" y="25964"/>
                  </a:lnTo>
                  <a:lnTo>
                    <a:pt x="4931" y="25595"/>
                  </a:lnTo>
                  <a:lnTo>
                    <a:pt x="4807" y="25211"/>
                  </a:lnTo>
                  <a:lnTo>
                    <a:pt x="4698" y="24828"/>
                  </a:lnTo>
                  <a:lnTo>
                    <a:pt x="4588" y="24431"/>
                  </a:lnTo>
                  <a:lnTo>
                    <a:pt x="4492" y="24047"/>
                  </a:lnTo>
                  <a:lnTo>
                    <a:pt x="4410" y="23650"/>
                  </a:lnTo>
                  <a:lnTo>
                    <a:pt x="4328" y="23253"/>
                  </a:lnTo>
                  <a:lnTo>
                    <a:pt x="4260" y="22842"/>
                  </a:lnTo>
                  <a:lnTo>
                    <a:pt x="4205" y="22445"/>
                  </a:lnTo>
                  <a:lnTo>
                    <a:pt x="4164" y="22034"/>
                  </a:lnTo>
                  <a:lnTo>
                    <a:pt x="4123" y="21623"/>
                  </a:lnTo>
                  <a:lnTo>
                    <a:pt x="4095" y="21199"/>
                  </a:lnTo>
                  <a:lnTo>
                    <a:pt x="4081" y="20788"/>
                  </a:lnTo>
                  <a:lnTo>
                    <a:pt x="4081" y="20364"/>
                  </a:lnTo>
                  <a:lnTo>
                    <a:pt x="4081" y="19953"/>
                  </a:lnTo>
                  <a:lnTo>
                    <a:pt x="4095" y="19528"/>
                  </a:lnTo>
                  <a:lnTo>
                    <a:pt x="4123" y="19117"/>
                  </a:lnTo>
                  <a:lnTo>
                    <a:pt x="4164" y="18706"/>
                  </a:lnTo>
                  <a:lnTo>
                    <a:pt x="4205" y="18296"/>
                  </a:lnTo>
                  <a:lnTo>
                    <a:pt x="4260" y="17885"/>
                  </a:lnTo>
                  <a:lnTo>
                    <a:pt x="4328" y="17488"/>
                  </a:lnTo>
                  <a:lnTo>
                    <a:pt x="4410" y="17091"/>
                  </a:lnTo>
                  <a:lnTo>
                    <a:pt x="4492" y="16693"/>
                  </a:lnTo>
                  <a:lnTo>
                    <a:pt x="4588" y="16296"/>
                  </a:lnTo>
                  <a:lnTo>
                    <a:pt x="4698" y="15913"/>
                  </a:lnTo>
                  <a:lnTo>
                    <a:pt x="4807" y="15529"/>
                  </a:lnTo>
                  <a:lnTo>
                    <a:pt x="4931" y="15146"/>
                  </a:lnTo>
                  <a:lnTo>
                    <a:pt x="5067" y="14763"/>
                  </a:lnTo>
                  <a:lnTo>
                    <a:pt x="5204" y="14393"/>
                  </a:lnTo>
                  <a:lnTo>
                    <a:pt x="5355" y="14023"/>
                  </a:lnTo>
                  <a:lnTo>
                    <a:pt x="5519" y="13667"/>
                  </a:lnTo>
                  <a:lnTo>
                    <a:pt x="5684" y="13297"/>
                  </a:lnTo>
                  <a:lnTo>
                    <a:pt x="5862" y="12955"/>
                  </a:lnTo>
                  <a:lnTo>
                    <a:pt x="6040" y="12599"/>
                  </a:lnTo>
                  <a:lnTo>
                    <a:pt x="6231" y="12256"/>
                  </a:lnTo>
                  <a:lnTo>
                    <a:pt x="6437" y="11914"/>
                  </a:lnTo>
                  <a:lnTo>
                    <a:pt x="6642" y="11585"/>
                  </a:lnTo>
                  <a:lnTo>
                    <a:pt x="6861" y="11257"/>
                  </a:lnTo>
                  <a:lnTo>
                    <a:pt x="7081" y="10928"/>
                  </a:lnTo>
                  <a:lnTo>
                    <a:pt x="7313" y="10613"/>
                  </a:lnTo>
                  <a:lnTo>
                    <a:pt x="7560" y="10312"/>
                  </a:lnTo>
                  <a:lnTo>
                    <a:pt x="7793" y="9997"/>
                  </a:lnTo>
                  <a:lnTo>
                    <a:pt x="8053" y="9696"/>
                  </a:lnTo>
                  <a:lnTo>
                    <a:pt x="8313" y="9408"/>
                  </a:lnTo>
                  <a:lnTo>
                    <a:pt x="8573" y="9120"/>
                  </a:lnTo>
                  <a:lnTo>
                    <a:pt x="8847" y="8847"/>
                  </a:lnTo>
                  <a:lnTo>
                    <a:pt x="9135" y="8573"/>
                  </a:lnTo>
                  <a:lnTo>
                    <a:pt x="9422" y="8299"/>
                  </a:lnTo>
                  <a:lnTo>
                    <a:pt x="9710" y="8039"/>
                  </a:lnTo>
                  <a:lnTo>
                    <a:pt x="10011" y="7792"/>
                  </a:lnTo>
                  <a:lnTo>
                    <a:pt x="10312" y="7546"/>
                  </a:lnTo>
                  <a:lnTo>
                    <a:pt x="10627" y="7299"/>
                  </a:lnTo>
                  <a:lnTo>
                    <a:pt x="10942" y="7080"/>
                  </a:lnTo>
                  <a:lnTo>
                    <a:pt x="11271" y="6847"/>
                  </a:lnTo>
                  <a:lnTo>
                    <a:pt x="11586" y="6628"/>
                  </a:lnTo>
                  <a:lnTo>
                    <a:pt x="11928" y="6423"/>
                  </a:lnTo>
                  <a:lnTo>
                    <a:pt x="12271" y="6231"/>
                  </a:lnTo>
                  <a:lnTo>
                    <a:pt x="12613" y="6039"/>
                  </a:lnTo>
                  <a:lnTo>
                    <a:pt x="12955" y="5848"/>
                  </a:lnTo>
                  <a:lnTo>
                    <a:pt x="13311" y="5670"/>
                  </a:lnTo>
                  <a:lnTo>
                    <a:pt x="13667" y="5505"/>
                  </a:lnTo>
                  <a:lnTo>
                    <a:pt x="14037" y="5341"/>
                  </a:lnTo>
                  <a:lnTo>
                    <a:pt x="14407" y="5190"/>
                  </a:lnTo>
                  <a:lnTo>
                    <a:pt x="14777" y="5053"/>
                  </a:lnTo>
                  <a:lnTo>
                    <a:pt x="15146" y="4916"/>
                  </a:lnTo>
                  <a:lnTo>
                    <a:pt x="15530" y="4793"/>
                  </a:lnTo>
                  <a:lnTo>
                    <a:pt x="15913" y="4684"/>
                  </a:lnTo>
                  <a:lnTo>
                    <a:pt x="16297" y="4574"/>
                  </a:lnTo>
                  <a:lnTo>
                    <a:pt x="16694" y="4478"/>
                  </a:lnTo>
                  <a:lnTo>
                    <a:pt x="17091" y="4396"/>
                  </a:lnTo>
                  <a:lnTo>
                    <a:pt x="17488" y="4314"/>
                  </a:lnTo>
                  <a:lnTo>
                    <a:pt x="17899" y="4245"/>
                  </a:lnTo>
                  <a:lnTo>
                    <a:pt x="18296" y="4191"/>
                  </a:lnTo>
                  <a:lnTo>
                    <a:pt x="18707" y="4149"/>
                  </a:lnTo>
                  <a:lnTo>
                    <a:pt x="19118" y="4108"/>
                  </a:lnTo>
                  <a:lnTo>
                    <a:pt x="19529" y="4081"/>
                  </a:lnTo>
                  <a:lnTo>
                    <a:pt x="19953" y="4067"/>
                  </a:lnTo>
                  <a:close/>
                  <a:moveTo>
                    <a:pt x="19844" y="0"/>
                  </a:moveTo>
                  <a:lnTo>
                    <a:pt x="19323" y="27"/>
                  </a:lnTo>
                  <a:lnTo>
                    <a:pt x="18803" y="55"/>
                  </a:lnTo>
                  <a:lnTo>
                    <a:pt x="18296" y="96"/>
                  </a:lnTo>
                  <a:lnTo>
                    <a:pt x="17789" y="164"/>
                  </a:lnTo>
                  <a:lnTo>
                    <a:pt x="17269" y="233"/>
                  </a:lnTo>
                  <a:lnTo>
                    <a:pt x="16776" y="315"/>
                  </a:lnTo>
                  <a:lnTo>
                    <a:pt x="16269" y="411"/>
                  </a:lnTo>
                  <a:lnTo>
                    <a:pt x="15776" y="520"/>
                  </a:lnTo>
                  <a:lnTo>
                    <a:pt x="15283" y="644"/>
                  </a:lnTo>
                  <a:lnTo>
                    <a:pt x="14804" y="767"/>
                  </a:lnTo>
                  <a:lnTo>
                    <a:pt x="14325" y="918"/>
                  </a:lnTo>
                  <a:lnTo>
                    <a:pt x="13845" y="1068"/>
                  </a:lnTo>
                  <a:lnTo>
                    <a:pt x="13380" y="1233"/>
                  </a:lnTo>
                  <a:lnTo>
                    <a:pt x="12914" y="1411"/>
                  </a:lnTo>
                  <a:lnTo>
                    <a:pt x="12449" y="1602"/>
                  </a:lnTo>
                  <a:lnTo>
                    <a:pt x="11997" y="1794"/>
                  </a:lnTo>
                  <a:lnTo>
                    <a:pt x="11545" y="2013"/>
                  </a:lnTo>
                  <a:lnTo>
                    <a:pt x="11107" y="2232"/>
                  </a:lnTo>
                  <a:lnTo>
                    <a:pt x="10668" y="2465"/>
                  </a:lnTo>
                  <a:lnTo>
                    <a:pt x="10244" y="2698"/>
                  </a:lnTo>
                  <a:lnTo>
                    <a:pt x="9819" y="2944"/>
                  </a:lnTo>
                  <a:lnTo>
                    <a:pt x="9409" y="3205"/>
                  </a:lnTo>
                  <a:lnTo>
                    <a:pt x="8998" y="3478"/>
                  </a:lnTo>
                  <a:lnTo>
                    <a:pt x="8587" y="3766"/>
                  </a:lnTo>
                  <a:lnTo>
                    <a:pt x="8190" y="4054"/>
                  </a:lnTo>
                  <a:lnTo>
                    <a:pt x="7806" y="4341"/>
                  </a:lnTo>
                  <a:lnTo>
                    <a:pt x="7423" y="4656"/>
                  </a:lnTo>
                  <a:lnTo>
                    <a:pt x="7053" y="4971"/>
                  </a:lnTo>
                  <a:lnTo>
                    <a:pt x="6683" y="5300"/>
                  </a:lnTo>
                  <a:lnTo>
                    <a:pt x="6327" y="5628"/>
                  </a:lnTo>
                  <a:lnTo>
                    <a:pt x="5985" y="5971"/>
                  </a:lnTo>
                  <a:lnTo>
                    <a:pt x="5643" y="6327"/>
                  </a:lnTo>
                  <a:lnTo>
                    <a:pt x="5300" y="6683"/>
                  </a:lnTo>
                  <a:lnTo>
                    <a:pt x="4985" y="7039"/>
                  </a:lnTo>
                  <a:lnTo>
                    <a:pt x="4657" y="7422"/>
                  </a:lnTo>
                  <a:lnTo>
                    <a:pt x="4355" y="7792"/>
                  </a:lnTo>
                  <a:lnTo>
                    <a:pt x="4054" y="8189"/>
                  </a:lnTo>
                  <a:lnTo>
                    <a:pt x="3767" y="8586"/>
                  </a:lnTo>
                  <a:lnTo>
                    <a:pt x="3493" y="8984"/>
                  </a:lnTo>
                  <a:lnTo>
                    <a:pt x="3219" y="9394"/>
                  </a:lnTo>
                  <a:lnTo>
                    <a:pt x="2959" y="9819"/>
                  </a:lnTo>
                  <a:lnTo>
                    <a:pt x="2712" y="10230"/>
                  </a:lnTo>
                  <a:lnTo>
                    <a:pt x="2466" y="10668"/>
                  </a:lnTo>
                  <a:lnTo>
                    <a:pt x="2233" y="11106"/>
                  </a:lnTo>
                  <a:lnTo>
                    <a:pt x="2014" y="11544"/>
                  </a:lnTo>
                  <a:lnTo>
                    <a:pt x="1808" y="11996"/>
                  </a:lnTo>
                  <a:lnTo>
                    <a:pt x="1617" y="12448"/>
                  </a:lnTo>
                  <a:lnTo>
                    <a:pt x="1425" y="12900"/>
                  </a:lnTo>
                  <a:lnTo>
                    <a:pt x="1247" y="13366"/>
                  </a:lnTo>
                  <a:lnTo>
                    <a:pt x="1082" y="13845"/>
                  </a:lnTo>
                  <a:lnTo>
                    <a:pt x="918" y="14311"/>
                  </a:lnTo>
                  <a:lnTo>
                    <a:pt x="781" y="14804"/>
                  </a:lnTo>
                  <a:lnTo>
                    <a:pt x="644" y="15283"/>
                  </a:lnTo>
                  <a:lnTo>
                    <a:pt x="535" y="15776"/>
                  </a:lnTo>
                  <a:lnTo>
                    <a:pt x="425" y="16269"/>
                  </a:lnTo>
                  <a:lnTo>
                    <a:pt x="329" y="16762"/>
                  </a:lnTo>
                  <a:lnTo>
                    <a:pt x="247" y="17269"/>
                  </a:lnTo>
                  <a:lnTo>
                    <a:pt x="165" y="17775"/>
                  </a:lnTo>
                  <a:lnTo>
                    <a:pt x="110" y="18282"/>
                  </a:lnTo>
                  <a:lnTo>
                    <a:pt x="69" y="18802"/>
                  </a:lnTo>
                  <a:lnTo>
                    <a:pt x="28" y="19323"/>
                  </a:lnTo>
                  <a:lnTo>
                    <a:pt x="14" y="19843"/>
                  </a:lnTo>
                  <a:lnTo>
                    <a:pt x="1" y="20364"/>
                  </a:lnTo>
                  <a:lnTo>
                    <a:pt x="14" y="20898"/>
                  </a:lnTo>
                  <a:lnTo>
                    <a:pt x="28" y="21418"/>
                  </a:lnTo>
                  <a:lnTo>
                    <a:pt x="69" y="21925"/>
                  </a:lnTo>
                  <a:lnTo>
                    <a:pt x="110" y="22445"/>
                  </a:lnTo>
                  <a:lnTo>
                    <a:pt x="165" y="22952"/>
                  </a:lnTo>
                  <a:lnTo>
                    <a:pt x="247" y="23458"/>
                  </a:lnTo>
                  <a:lnTo>
                    <a:pt x="329" y="23965"/>
                  </a:lnTo>
                  <a:lnTo>
                    <a:pt x="425" y="24472"/>
                  </a:lnTo>
                  <a:lnTo>
                    <a:pt x="535" y="24965"/>
                  </a:lnTo>
                  <a:lnTo>
                    <a:pt x="644" y="25444"/>
                  </a:lnTo>
                  <a:lnTo>
                    <a:pt x="781" y="25937"/>
                  </a:lnTo>
                  <a:lnTo>
                    <a:pt x="918" y="26416"/>
                  </a:lnTo>
                  <a:lnTo>
                    <a:pt x="1082" y="26896"/>
                  </a:lnTo>
                  <a:lnTo>
                    <a:pt x="1247" y="27361"/>
                  </a:lnTo>
                  <a:lnTo>
                    <a:pt x="1425" y="27827"/>
                  </a:lnTo>
                  <a:lnTo>
                    <a:pt x="1617" y="28279"/>
                  </a:lnTo>
                  <a:lnTo>
                    <a:pt x="1808" y="28744"/>
                  </a:lnTo>
                  <a:lnTo>
                    <a:pt x="2014" y="29183"/>
                  </a:lnTo>
                  <a:lnTo>
                    <a:pt x="2233" y="29635"/>
                  </a:lnTo>
                  <a:lnTo>
                    <a:pt x="2466" y="30059"/>
                  </a:lnTo>
                  <a:lnTo>
                    <a:pt x="2712" y="30497"/>
                  </a:lnTo>
                  <a:lnTo>
                    <a:pt x="2959" y="30922"/>
                  </a:lnTo>
                  <a:lnTo>
                    <a:pt x="3219" y="31333"/>
                  </a:lnTo>
                  <a:lnTo>
                    <a:pt x="3493" y="31743"/>
                  </a:lnTo>
                  <a:lnTo>
                    <a:pt x="3767" y="32141"/>
                  </a:lnTo>
                  <a:lnTo>
                    <a:pt x="4054" y="32538"/>
                  </a:lnTo>
                  <a:lnTo>
                    <a:pt x="4355" y="32935"/>
                  </a:lnTo>
                  <a:lnTo>
                    <a:pt x="4657" y="33318"/>
                  </a:lnTo>
                  <a:lnTo>
                    <a:pt x="4985" y="33688"/>
                  </a:lnTo>
                  <a:lnTo>
                    <a:pt x="5300" y="34058"/>
                  </a:lnTo>
                  <a:lnTo>
                    <a:pt x="5643" y="34414"/>
                  </a:lnTo>
                  <a:lnTo>
                    <a:pt x="5985" y="34756"/>
                  </a:lnTo>
                  <a:lnTo>
                    <a:pt x="6327" y="35099"/>
                  </a:lnTo>
                  <a:lnTo>
                    <a:pt x="6683" y="35441"/>
                  </a:lnTo>
                  <a:lnTo>
                    <a:pt x="7053" y="35756"/>
                  </a:lnTo>
                  <a:lnTo>
                    <a:pt x="7423" y="36071"/>
                  </a:lnTo>
                  <a:lnTo>
                    <a:pt x="7806" y="36386"/>
                  </a:lnTo>
                  <a:lnTo>
                    <a:pt x="8190" y="36687"/>
                  </a:lnTo>
                  <a:lnTo>
                    <a:pt x="8587" y="36975"/>
                  </a:lnTo>
                  <a:lnTo>
                    <a:pt x="8998" y="37249"/>
                  </a:lnTo>
                  <a:lnTo>
                    <a:pt x="9409" y="37522"/>
                  </a:lnTo>
                  <a:lnTo>
                    <a:pt x="9819" y="37783"/>
                  </a:lnTo>
                  <a:lnTo>
                    <a:pt x="10244" y="38029"/>
                  </a:lnTo>
                  <a:lnTo>
                    <a:pt x="10668" y="38276"/>
                  </a:lnTo>
                  <a:lnTo>
                    <a:pt x="11107" y="38495"/>
                  </a:lnTo>
                  <a:lnTo>
                    <a:pt x="11545" y="38728"/>
                  </a:lnTo>
                  <a:lnTo>
                    <a:pt x="11997" y="38933"/>
                  </a:lnTo>
                  <a:lnTo>
                    <a:pt x="12449" y="39125"/>
                  </a:lnTo>
                  <a:lnTo>
                    <a:pt x="12914" y="39316"/>
                  </a:lnTo>
                  <a:lnTo>
                    <a:pt x="13380" y="39494"/>
                  </a:lnTo>
                  <a:lnTo>
                    <a:pt x="13845" y="39659"/>
                  </a:lnTo>
                  <a:lnTo>
                    <a:pt x="14325" y="39809"/>
                  </a:lnTo>
                  <a:lnTo>
                    <a:pt x="14804" y="39960"/>
                  </a:lnTo>
                  <a:lnTo>
                    <a:pt x="15283" y="40097"/>
                  </a:lnTo>
                  <a:lnTo>
                    <a:pt x="15776" y="40207"/>
                  </a:lnTo>
                  <a:lnTo>
                    <a:pt x="16269" y="40316"/>
                  </a:lnTo>
                  <a:lnTo>
                    <a:pt x="16776" y="40412"/>
                  </a:lnTo>
                  <a:lnTo>
                    <a:pt x="17269" y="40494"/>
                  </a:lnTo>
                  <a:lnTo>
                    <a:pt x="17789" y="40563"/>
                  </a:lnTo>
                  <a:lnTo>
                    <a:pt x="18296" y="40631"/>
                  </a:lnTo>
                  <a:lnTo>
                    <a:pt x="18803" y="40672"/>
                  </a:lnTo>
                  <a:lnTo>
                    <a:pt x="19323" y="40713"/>
                  </a:lnTo>
                  <a:lnTo>
                    <a:pt x="19844" y="40727"/>
                  </a:lnTo>
                  <a:lnTo>
                    <a:pt x="20898" y="40727"/>
                  </a:lnTo>
                  <a:lnTo>
                    <a:pt x="21418" y="40713"/>
                  </a:lnTo>
                  <a:lnTo>
                    <a:pt x="21939" y="40672"/>
                  </a:lnTo>
                  <a:lnTo>
                    <a:pt x="22459" y="40631"/>
                  </a:lnTo>
                  <a:lnTo>
                    <a:pt x="22966" y="40563"/>
                  </a:lnTo>
                  <a:lnTo>
                    <a:pt x="23473" y="40494"/>
                  </a:lnTo>
                  <a:lnTo>
                    <a:pt x="23979" y="40412"/>
                  </a:lnTo>
                  <a:lnTo>
                    <a:pt x="24472" y="40316"/>
                  </a:lnTo>
                  <a:lnTo>
                    <a:pt x="24965" y="40207"/>
                  </a:lnTo>
                  <a:lnTo>
                    <a:pt x="25458" y="40097"/>
                  </a:lnTo>
                  <a:lnTo>
                    <a:pt x="25937" y="39960"/>
                  </a:lnTo>
                  <a:lnTo>
                    <a:pt x="26417" y="39809"/>
                  </a:lnTo>
                  <a:lnTo>
                    <a:pt x="26896" y="39659"/>
                  </a:lnTo>
                  <a:lnTo>
                    <a:pt x="27375" y="39494"/>
                  </a:lnTo>
                  <a:lnTo>
                    <a:pt x="27841" y="39316"/>
                  </a:lnTo>
                  <a:lnTo>
                    <a:pt x="28293" y="39125"/>
                  </a:lnTo>
                  <a:lnTo>
                    <a:pt x="28745" y="38933"/>
                  </a:lnTo>
                  <a:lnTo>
                    <a:pt x="29197" y="38728"/>
                  </a:lnTo>
                  <a:lnTo>
                    <a:pt x="29635" y="38495"/>
                  </a:lnTo>
                  <a:lnTo>
                    <a:pt x="30073" y="38276"/>
                  </a:lnTo>
                  <a:lnTo>
                    <a:pt x="30498" y="38029"/>
                  </a:lnTo>
                  <a:lnTo>
                    <a:pt x="30922" y="37783"/>
                  </a:lnTo>
                  <a:lnTo>
                    <a:pt x="31347" y="37522"/>
                  </a:lnTo>
                  <a:lnTo>
                    <a:pt x="31758" y="37249"/>
                  </a:lnTo>
                  <a:lnTo>
                    <a:pt x="32155" y="36975"/>
                  </a:lnTo>
                  <a:lnTo>
                    <a:pt x="32552" y="36687"/>
                  </a:lnTo>
                  <a:lnTo>
                    <a:pt x="32935" y="36386"/>
                  </a:lnTo>
                  <a:lnTo>
                    <a:pt x="33319" y="36071"/>
                  </a:lnTo>
                  <a:lnTo>
                    <a:pt x="33702" y="35756"/>
                  </a:lnTo>
                  <a:lnTo>
                    <a:pt x="34058" y="35441"/>
                  </a:lnTo>
                  <a:lnTo>
                    <a:pt x="34414" y="35099"/>
                  </a:lnTo>
                  <a:lnTo>
                    <a:pt x="34770" y="34756"/>
                  </a:lnTo>
                  <a:lnTo>
                    <a:pt x="35113" y="34414"/>
                  </a:lnTo>
                  <a:lnTo>
                    <a:pt x="35441" y="34058"/>
                  </a:lnTo>
                  <a:lnTo>
                    <a:pt x="35770" y="33688"/>
                  </a:lnTo>
                  <a:lnTo>
                    <a:pt x="36085" y="33318"/>
                  </a:lnTo>
                  <a:lnTo>
                    <a:pt x="36400" y="32935"/>
                  </a:lnTo>
                  <a:lnTo>
                    <a:pt x="36687" y="32538"/>
                  </a:lnTo>
                  <a:lnTo>
                    <a:pt x="36975" y="32141"/>
                  </a:lnTo>
                  <a:lnTo>
                    <a:pt x="37263" y="31743"/>
                  </a:lnTo>
                  <a:lnTo>
                    <a:pt x="37536" y="31333"/>
                  </a:lnTo>
                  <a:lnTo>
                    <a:pt x="37797" y="30922"/>
                  </a:lnTo>
                  <a:lnTo>
                    <a:pt x="38043" y="30497"/>
                  </a:lnTo>
                  <a:lnTo>
                    <a:pt x="38276" y="30059"/>
                  </a:lnTo>
                  <a:lnTo>
                    <a:pt x="38509" y="29635"/>
                  </a:lnTo>
                  <a:lnTo>
                    <a:pt x="38728" y="29183"/>
                  </a:lnTo>
                  <a:lnTo>
                    <a:pt x="38947" y="28744"/>
                  </a:lnTo>
                  <a:lnTo>
                    <a:pt x="39139" y="28279"/>
                  </a:lnTo>
                  <a:lnTo>
                    <a:pt x="39330" y="27827"/>
                  </a:lnTo>
                  <a:lnTo>
                    <a:pt x="39508" y="27361"/>
                  </a:lnTo>
                  <a:lnTo>
                    <a:pt x="39673" y="26896"/>
                  </a:lnTo>
                  <a:lnTo>
                    <a:pt x="39823" y="26416"/>
                  </a:lnTo>
                  <a:lnTo>
                    <a:pt x="39974" y="25937"/>
                  </a:lnTo>
                  <a:lnTo>
                    <a:pt x="40097" y="25444"/>
                  </a:lnTo>
                  <a:lnTo>
                    <a:pt x="40221" y="24965"/>
                  </a:lnTo>
                  <a:lnTo>
                    <a:pt x="40330" y="24472"/>
                  </a:lnTo>
                  <a:lnTo>
                    <a:pt x="40426" y="23965"/>
                  </a:lnTo>
                  <a:lnTo>
                    <a:pt x="40508" y="23458"/>
                  </a:lnTo>
                  <a:lnTo>
                    <a:pt x="40577" y="22952"/>
                  </a:lnTo>
                  <a:lnTo>
                    <a:pt x="40645" y="22445"/>
                  </a:lnTo>
                  <a:lnTo>
                    <a:pt x="40686" y="21925"/>
                  </a:lnTo>
                  <a:lnTo>
                    <a:pt x="40714" y="21418"/>
                  </a:lnTo>
                  <a:lnTo>
                    <a:pt x="40741" y="20898"/>
                  </a:lnTo>
                  <a:lnTo>
                    <a:pt x="40741" y="20364"/>
                  </a:lnTo>
                  <a:lnTo>
                    <a:pt x="40741" y="19843"/>
                  </a:lnTo>
                  <a:lnTo>
                    <a:pt x="40714" y="19323"/>
                  </a:lnTo>
                  <a:lnTo>
                    <a:pt x="40686" y="18802"/>
                  </a:lnTo>
                  <a:lnTo>
                    <a:pt x="40645" y="18282"/>
                  </a:lnTo>
                  <a:lnTo>
                    <a:pt x="40577" y="17775"/>
                  </a:lnTo>
                  <a:lnTo>
                    <a:pt x="40508" y="17269"/>
                  </a:lnTo>
                  <a:lnTo>
                    <a:pt x="40426" y="16762"/>
                  </a:lnTo>
                  <a:lnTo>
                    <a:pt x="40330" y="16269"/>
                  </a:lnTo>
                  <a:lnTo>
                    <a:pt x="40221" y="15776"/>
                  </a:lnTo>
                  <a:lnTo>
                    <a:pt x="40097" y="15283"/>
                  </a:lnTo>
                  <a:lnTo>
                    <a:pt x="39974" y="14804"/>
                  </a:lnTo>
                  <a:lnTo>
                    <a:pt x="39823" y="14311"/>
                  </a:lnTo>
                  <a:lnTo>
                    <a:pt x="39673" y="13845"/>
                  </a:lnTo>
                  <a:lnTo>
                    <a:pt x="39508" y="13366"/>
                  </a:lnTo>
                  <a:lnTo>
                    <a:pt x="39330" y="12900"/>
                  </a:lnTo>
                  <a:lnTo>
                    <a:pt x="39139" y="12448"/>
                  </a:lnTo>
                  <a:lnTo>
                    <a:pt x="38947" y="11996"/>
                  </a:lnTo>
                  <a:lnTo>
                    <a:pt x="38728" y="11544"/>
                  </a:lnTo>
                  <a:lnTo>
                    <a:pt x="38509" y="11106"/>
                  </a:lnTo>
                  <a:lnTo>
                    <a:pt x="38276" y="10668"/>
                  </a:lnTo>
                  <a:lnTo>
                    <a:pt x="38043" y="10230"/>
                  </a:lnTo>
                  <a:lnTo>
                    <a:pt x="37797" y="9819"/>
                  </a:lnTo>
                  <a:lnTo>
                    <a:pt x="37536" y="9394"/>
                  </a:lnTo>
                  <a:lnTo>
                    <a:pt x="37263" y="8984"/>
                  </a:lnTo>
                  <a:lnTo>
                    <a:pt x="36975" y="8586"/>
                  </a:lnTo>
                  <a:lnTo>
                    <a:pt x="36687" y="8189"/>
                  </a:lnTo>
                  <a:lnTo>
                    <a:pt x="36400" y="7792"/>
                  </a:lnTo>
                  <a:lnTo>
                    <a:pt x="36085" y="7422"/>
                  </a:lnTo>
                  <a:lnTo>
                    <a:pt x="35770" y="7039"/>
                  </a:lnTo>
                  <a:lnTo>
                    <a:pt x="35441" y="6683"/>
                  </a:lnTo>
                  <a:lnTo>
                    <a:pt x="35113" y="6327"/>
                  </a:lnTo>
                  <a:lnTo>
                    <a:pt x="34770" y="5971"/>
                  </a:lnTo>
                  <a:lnTo>
                    <a:pt x="34414" y="5628"/>
                  </a:lnTo>
                  <a:lnTo>
                    <a:pt x="34058" y="5300"/>
                  </a:lnTo>
                  <a:lnTo>
                    <a:pt x="33702" y="4971"/>
                  </a:lnTo>
                  <a:lnTo>
                    <a:pt x="33319" y="4656"/>
                  </a:lnTo>
                  <a:lnTo>
                    <a:pt x="32935" y="4341"/>
                  </a:lnTo>
                  <a:lnTo>
                    <a:pt x="32552" y="4054"/>
                  </a:lnTo>
                  <a:lnTo>
                    <a:pt x="32155" y="3766"/>
                  </a:lnTo>
                  <a:lnTo>
                    <a:pt x="31758" y="3478"/>
                  </a:lnTo>
                  <a:lnTo>
                    <a:pt x="31347" y="3205"/>
                  </a:lnTo>
                  <a:lnTo>
                    <a:pt x="30922" y="2944"/>
                  </a:lnTo>
                  <a:lnTo>
                    <a:pt x="30498" y="2698"/>
                  </a:lnTo>
                  <a:lnTo>
                    <a:pt x="30073" y="2465"/>
                  </a:lnTo>
                  <a:lnTo>
                    <a:pt x="29635" y="2232"/>
                  </a:lnTo>
                  <a:lnTo>
                    <a:pt x="29197" y="2013"/>
                  </a:lnTo>
                  <a:lnTo>
                    <a:pt x="28745" y="1794"/>
                  </a:lnTo>
                  <a:lnTo>
                    <a:pt x="28293" y="1602"/>
                  </a:lnTo>
                  <a:lnTo>
                    <a:pt x="27841" y="1411"/>
                  </a:lnTo>
                  <a:lnTo>
                    <a:pt x="27375" y="1233"/>
                  </a:lnTo>
                  <a:lnTo>
                    <a:pt x="26896" y="1068"/>
                  </a:lnTo>
                  <a:lnTo>
                    <a:pt x="26417" y="918"/>
                  </a:lnTo>
                  <a:lnTo>
                    <a:pt x="25937" y="767"/>
                  </a:lnTo>
                  <a:lnTo>
                    <a:pt x="25458" y="644"/>
                  </a:lnTo>
                  <a:lnTo>
                    <a:pt x="24965" y="520"/>
                  </a:lnTo>
                  <a:lnTo>
                    <a:pt x="24472" y="411"/>
                  </a:lnTo>
                  <a:lnTo>
                    <a:pt x="23979" y="315"/>
                  </a:lnTo>
                  <a:lnTo>
                    <a:pt x="23473" y="233"/>
                  </a:lnTo>
                  <a:lnTo>
                    <a:pt x="22966" y="164"/>
                  </a:lnTo>
                  <a:lnTo>
                    <a:pt x="22459" y="96"/>
                  </a:lnTo>
                  <a:lnTo>
                    <a:pt x="21939" y="55"/>
                  </a:lnTo>
                  <a:lnTo>
                    <a:pt x="21418" y="27"/>
                  </a:lnTo>
                  <a:lnTo>
                    <a:pt x="208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899475" y="2513750"/>
              <a:ext cx="270475" cy="342725"/>
            </a:xfrm>
            <a:custGeom>
              <a:rect b="b" l="l" r="r" t="t"/>
              <a:pathLst>
                <a:path extrusionOk="0" h="13709" w="10819">
                  <a:moveTo>
                    <a:pt x="5410" y="1"/>
                  </a:moveTo>
                  <a:lnTo>
                    <a:pt x="4971" y="15"/>
                  </a:lnTo>
                  <a:lnTo>
                    <a:pt x="4561" y="56"/>
                  </a:lnTo>
                  <a:lnTo>
                    <a:pt x="4150" y="124"/>
                  </a:lnTo>
                  <a:lnTo>
                    <a:pt x="3766" y="234"/>
                  </a:lnTo>
                  <a:lnTo>
                    <a:pt x="3383" y="357"/>
                  </a:lnTo>
                  <a:lnTo>
                    <a:pt x="3027" y="508"/>
                  </a:lnTo>
                  <a:lnTo>
                    <a:pt x="2684" y="699"/>
                  </a:lnTo>
                  <a:lnTo>
                    <a:pt x="2356" y="891"/>
                  </a:lnTo>
                  <a:lnTo>
                    <a:pt x="2054" y="1124"/>
                  </a:lnTo>
                  <a:lnTo>
                    <a:pt x="1767" y="1357"/>
                  </a:lnTo>
                  <a:lnTo>
                    <a:pt x="1493" y="1631"/>
                  </a:lnTo>
                  <a:lnTo>
                    <a:pt x="1247" y="1904"/>
                  </a:lnTo>
                  <a:lnTo>
                    <a:pt x="1014" y="2206"/>
                  </a:lnTo>
                  <a:lnTo>
                    <a:pt x="808" y="2507"/>
                  </a:lnTo>
                  <a:lnTo>
                    <a:pt x="617" y="2836"/>
                  </a:lnTo>
                  <a:lnTo>
                    <a:pt x="452" y="3178"/>
                  </a:lnTo>
                  <a:lnTo>
                    <a:pt x="315" y="3520"/>
                  </a:lnTo>
                  <a:lnTo>
                    <a:pt x="206" y="3876"/>
                  </a:lnTo>
                  <a:lnTo>
                    <a:pt x="110" y="4232"/>
                  </a:lnTo>
                  <a:lnTo>
                    <a:pt x="41" y="4602"/>
                  </a:lnTo>
                  <a:lnTo>
                    <a:pt x="0" y="4972"/>
                  </a:lnTo>
                  <a:lnTo>
                    <a:pt x="0" y="5355"/>
                  </a:lnTo>
                  <a:lnTo>
                    <a:pt x="14" y="5725"/>
                  </a:lnTo>
                  <a:lnTo>
                    <a:pt x="55" y="6109"/>
                  </a:lnTo>
                  <a:lnTo>
                    <a:pt x="124" y="6492"/>
                  </a:lnTo>
                  <a:lnTo>
                    <a:pt x="233" y="6862"/>
                  </a:lnTo>
                  <a:lnTo>
                    <a:pt x="356" y="7232"/>
                  </a:lnTo>
                  <a:lnTo>
                    <a:pt x="521" y="7601"/>
                  </a:lnTo>
                  <a:lnTo>
                    <a:pt x="726" y="7971"/>
                  </a:lnTo>
                  <a:lnTo>
                    <a:pt x="945" y="8327"/>
                  </a:lnTo>
                  <a:lnTo>
                    <a:pt x="1082" y="8491"/>
                  </a:lnTo>
                  <a:lnTo>
                    <a:pt x="1205" y="8669"/>
                  </a:lnTo>
                  <a:lnTo>
                    <a:pt x="1356" y="8834"/>
                  </a:lnTo>
                  <a:lnTo>
                    <a:pt x="1507" y="8998"/>
                  </a:lnTo>
                  <a:lnTo>
                    <a:pt x="1767" y="9272"/>
                  </a:lnTo>
                  <a:lnTo>
                    <a:pt x="2000" y="9546"/>
                  </a:lnTo>
                  <a:lnTo>
                    <a:pt x="2219" y="9806"/>
                  </a:lnTo>
                  <a:lnTo>
                    <a:pt x="2424" y="10066"/>
                  </a:lnTo>
                  <a:lnTo>
                    <a:pt x="2602" y="10313"/>
                  </a:lnTo>
                  <a:lnTo>
                    <a:pt x="2753" y="10559"/>
                  </a:lnTo>
                  <a:lnTo>
                    <a:pt x="2904" y="10792"/>
                  </a:lnTo>
                  <a:lnTo>
                    <a:pt x="3027" y="11011"/>
                  </a:lnTo>
                  <a:lnTo>
                    <a:pt x="3136" y="11230"/>
                  </a:lnTo>
                  <a:lnTo>
                    <a:pt x="3232" y="11436"/>
                  </a:lnTo>
                  <a:lnTo>
                    <a:pt x="3314" y="11627"/>
                  </a:lnTo>
                  <a:lnTo>
                    <a:pt x="3383" y="11819"/>
                  </a:lnTo>
                  <a:lnTo>
                    <a:pt x="3438" y="11997"/>
                  </a:lnTo>
                  <a:lnTo>
                    <a:pt x="3492" y="12175"/>
                  </a:lnTo>
                  <a:lnTo>
                    <a:pt x="3547" y="12490"/>
                  </a:lnTo>
                  <a:lnTo>
                    <a:pt x="3575" y="12764"/>
                  </a:lnTo>
                  <a:lnTo>
                    <a:pt x="3588" y="13011"/>
                  </a:lnTo>
                  <a:lnTo>
                    <a:pt x="3561" y="13230"/>
                  </a:lnTo>
                  <a:lnTo>
                    <a:pt x="3533" y="13394"/>
                  </a:lnTo>
                  <a:lnTo>
                    <a:pt x="3506" y="13531"/>
                  </a:lnTo>
                  <a:lnTo>
                    <a:pt x="3465" y="13627"/>
                  </a:lnTo>
                  <a:lnTo>
                    <a:pt x="3438" y="13709"/>
                  </a:lnTo>
                  <a:lnTo>
                    <a:pt x="7382" y="13709"/>
                  </a:lnTo>
                  <a:lnTo>
                    <a:pt x="7340" y="13627"/>
                  </a:lnTo>
                  <a:lnTo>
                    <a:pt x="7313" y="13531"/>
                  </a:lnTo>
                  <a:lnTo>
                    <a:pt x="7272" y="13394"/>
                  </a:lnTo>
                  <a:lnTo>
                    <a:pt x="7245" y="13230"/>
                  </a:lnTo>
                  <a:lnTo>
                    <a:pt x="7231" y="13011"/>
                  </a:lnTo>
                  <a:lnTo>
                    <a:pt x="7231" y="12764"/>
                  </a:lnTo>
                  <a:lnTo>
                    <a:pt x="7258" y="12490"/>
                  </a:lnTo>
                  <a:lnTo>
                    <a:pt x="7327" y="12175"/>
                  </a:lnTo>
                  <a:lnTo>
                    <a:pt x="7368" y="11997"/>
                  </a:lnTo>
                  <a:lnTo>
                    <a:pt x="7423" y="11819"/>
                  </a:lnTo>
                  <a:lnTo>
                    <a:pt x="7491" y="11627"/>
                  </a:lnTo>
                  <a:lnTo>
                    <a:pt x="7573" y="11436"/>
                  </a:lnTo>
                  <a:lnTo>
                    <a:pt x="7669" y="11230"/>
                  </a:lnTo>
                  <a:lnTo>
                    <a:pt x="7779" y="11011"/>
                  </a:lnTo>
                  <a:lnTo>
                    <a:pt x="7916" y="10792"/>
                  </a:lnTo>
                  <a:lnTo>
                    <a:pt x="8053" y="10559"/>
                  </a:lnTo>
                  <a:lnTo>
                    <a:pt x="8217" y="10313"/>
                  </a:lnTo>
                  <a:lnTo>
                    <a:pt x="8395" y="10066"/>
                  </a:lnTo>
                  <a:lnTo>
                    <a:pt x="8587" y="9806"/>
                  </a:lnTo>
                  <a:lnTo>
                    <a:pt x="8806" y="9546"/>
                  </a:lnTo>
                  <a:lnTo>
                    <a:pt x="9039" y="9272"/>
                  </a:lnTo>
                  <a:lnTo>
                    <a:pt x="9299" y="8998"/>
                  </a:lnTo>
                  <a:lnTo>
                    <a:pt x="9449" y="8834"/>
                  </a:lnTo>
                  <a:lnTo>
                    <a:pt x="9600" y="8669"/>
                  </a:lnTo>
                  <a:lnTo>
                    <a:pt x="9737" y="8491"/>
                  </a:lnTo>
                  <a:lnTo>
                    <a:pt x="9860" y="8327"/>
                  </a:lnTo>
                  <a:lnTo>
                    <a:pt x="10093" y="7971"/>
                  </a:lnTo>
                  <a:lnTo>
                    <a:pt x="10285" y="7601"/>
                  </a:lnTo>
                  <a:lnTo>
                    <a:pt x="10449" y="7232"/>
                  </a:lnTo>
                  <a:lnTo>
                    <a:pt x="10586" y="6862"/>
                  </a:lnTo>
                  <a:lnTo>
                    <a:pt x="10682" y="6492"/>
                  </a:lnTo>
                  <a:lnTo>
                    <a:pt x="10750" y="6109"/>
                  </a:lnTo>
                  <a:lnTo>
                    <a:pt x="10805" y="5725"/>
                  </a:lnTo>
                  <a:lnTo>
                    <a:pt x="10819" y="5355"/>
                  </a:lnTo>
                  <a:lnTo>
                    <a:pt x="10805" y="4972"/>
                  </a:lnTo>
                  <a:lnTo>
                    <a:pt x="10764" y="4602"/>
                  </a:lnTo>
                  <a:lnTo>
                    <a:pt x="10696" y="4232"/>
                  </a:lnTo>
                  <a:lnTo>
                    <a:pt x="10613" y="3876"/>
                  </a:lnTo>
                  <a:lnTo>
                    <a:pt x="10490" y="3520"/>
                  </a:lnTo>
                  <a:lnTo>
                    <a:pt x="10353" y="3178"/>
                  </a:lnTo>
                  <a:lnTo>
                    <a:pt x="10189" y="2836"/>
                  </a:lnTo>
                  <a:lnTo>
                    <a:pt x="9997" y="2507"/>
                  </a:lnTo>
                  <a:lnTo>
                    <a:pt x="9792" y="2206"/>
                  </a:lnTo>
                  <a:lnTo>
                    <a:pt x="9573" y="1904"/>
                  </a:lnTo>
                  <a:lnTo>
                    <a:pt x="9312" y="1631"/>
                  </a:lnTo>
                  <a:lnTo>
                    <a:pt x="9052" y="1357"/>
                  </a:lnTo>
                  <a:lnTo>
                    <a:pt x="8751" y="1124"/>
                  </a:lnTo>
                  <a:lnTo>
                    <a:pt x="8450" y="891"/>
                  </a:lnTo>
                  <a:lnTo>
                    <a:pt x="8121" y="699"/>
                  </a:lnTo>
                  <a:lnTo>
                    <a:pt x="7779" y="508"/>
                  </a:lnTo>
                  <a:lnTo>
                    <a:pt x="7423" y="357"/>
                  </a:lnTo>
                  <a:lnTo>
                    <a:pt x="7053" y="234"/>
                  </a:lnTo>
                  <a:lnTo>
                    <a:pt x="6656" y="124"/>
                  </a:lnTo>
                  <a:lnTo>
                    <a:pt x="6259" y="56"/>
                  </a:lnTo>
                  <a:lnTo>
                    <a:pt x="5834" y="15"/>
                  </a:lnTo>
                  <a:lnTo>
                    <a:pt x="5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023400" y="2628800"/>
              <a:ext cx="22275" cy="214000"/>
            </a:xfrm>
            <a:custGeom>
              <a:rect b="b" l="l" r="r" t="t"/>
              <a:pathLst>
                <a:path extrusionOk="0" h="8560" w="891">
                  <a:moveTo>
                    <a:pt x="1" y="0"/>
                  </a:moveTo>
                  <a:lnTo>
                    <a:pt x="1" y="8559"/>
                  </a:lnTo>
                  <a:lnTo>
                    <a:pt x="891" y="8559"/>
                  </a:lnTo>
                  <a:lnTo>
                    <a:pt x="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976500" y="2620225"/>
              <a:ext cx="116075" cy="41125"/>
            </a:xfrm>
            <a:custGeom>
              <a:rect b="b" l="l" r="r" t="t"/>
              <a:pathLst>
                <a:path extrusionOk="0" h="1645" w="4643">
                  <a:moveTo>
                    <a:pt x="1" y="1"/>
                  </a:moveTo>
                  <a:lnTo>
                    <a:pt x="1" y="549"/>
                  </a:lnTo>
                  <a:lnTo>
                    <a:pt x="42" y="549"/>
                  </a:lnTo>
                  <a:lnTo>
                    <a:pt x="83" y="576"/>
                  </a:lnTo>
                  <a:lnTo>
                    <a:pt x="124" y="603"/>
                  </a:lnTo>
                  <a:lnTo>
                    <a:pt x="165" y="658"/>
                  </a:lnTo>
                  <a:lnTo>
                    <a:pt x="247" y="781"/>
                  </a:lnTo>
                  <a:lnTo>
                    <a:pt x="329" y="946"/>
                  </a:lnTo>
                  <a:lnTo>
                    <a:pt x="466" y="1179"/>
                  </a:lnTo>
                  <a:lnTo>
                    <a:pt x="548" y="1302"/>
                  </a:lnTo>
                  <a:lnTo>
                    <a:pt x="630" y="1411"/>
                  </a:lnTo>
                  <a:lnTo>
                    <a:pt x="740" y="1507"/>
                  </a:lnTo>
                  <a:lnTo>
                    <a:pt x="863" y="1576"/>
                  </a:lnTo>
                  <a:lnTo>
                    <a:pt x="932" y="1603"/>
                  </a:lnTo>
                  <a:lnTo>
                    <a:pt x="1000" y="1630"/>
                  </a:lnTo>
                  <a:lnTo>
                    <a:pt x="1082" y="1644"/>
                  </a:lnTo>
                  <a:lnTo>
                    <a:pt x="1247" y="1644"/>
                  </a:lnTo>
                  <a:lnTo>
                    <a:pt x="1315" y="1630"/>
                  </a:lnTo>
                  <a:lnTo>
                    <a:pt x="1397" y="1603"/>
                  </a:lnTo>
                  <a:lnTo>
                    <a:pt x="1452" y="1576"/>
                  </a:lnTo>
                  <a:lnTo>
                    <a:pt x="1575" y="1507"/>
                  </a:lnTo>
                  <a:lnTo>
                    <a:pt x="1685" y="1411"/>
                  </a:lnTo>
                  <a:lnTo>
                    <a:pt x="1781" y="1302"/>
                  </a:lnTo>
                  <a:lnTo>
                    <a:pt x="1849" y="1179"/>
                  </a:lnTo>
                  <a:lnTo>
                    <a:pt x="1986" y="946"/>
                  </a:lnTo>
                  <a:lnTo>
                    <a:pt x="2068" y="781"/>
                  </a:lnTo>
                  <a:lnTo>
                    <a:pt x="2151" y="658"/>
                  </a:lnTo>
                  <a:lnTo>
                    <a:pt x="2192" y="603"/>
                  </a:lnTo>
                  <a:lnTo>
                    <a:pt x="2233" y="576"/>
                  </a:lnTo>
                  <a:lnTo>
                    <a:pt x="2274" y="549"/>
                  </a:lnTo>
                  <a:lnTo>
                    <a:pt x="2370" y="549"/>
                  </a:lnTo>
                  <a:lnTo>
                    <a:pt x="2411" y="576"/>
                  </a:lnTo>
                  <a:lnTo>
                    <a:pt x="2452" y="603"/>
                  </a:lnTo>
                  <a:lnTo>
                    <a:pt x="2479" y="658"/>
                  </a:lnTo>
                  <a:lnTo>
                    <a:pt x="2575" y="781"/>
                  </a:lnTo>
                  <a:lnTo>
                    <a:pt x="2657" y="946"/>
                  </a:lnTo>
                  <a:lnTo>
                    <a:pt x="2794" y="1179"/>
                  </a:lnTo>
                  <a:lnTo>
                    <a:pt x="2863" y="1302"/>
                  </a:lnTo>
                  <a:lnTo>
                    <a:pt x="2959" y="1411"/>
                  </a:lnTo>
                  <a:lnTo>
                    <a:pt x="3068" y="1507"/>
                  </a:lnTo>
                  <a:lnTo>
                    <a:pt x="3191" y="1576"/>
                  </a:lnTo>
                  <a:lnTo>
                    <a:pt x="3246" y="1603"/>
                  </a:lnTo>
                  <a:lnTo>
                    <a:pt x="3328" y="1630"/>
                  </a:lnTo>
                  <a:lnTo>
                    <a:pt x="3397" y="1644"/>
                  </a:lnTo>
                  <a:lnTo>
                    <a:pt x="3561" y="1644"/>
                  </a:lnTo>
                  <a:lnTo>
                    <a:pt x="3643" y="1630"/>
                  </a:lnTo>
                  <a:lnTo>
                    <a:pt x="3712" y="1603"/>
                  </a:lnTo>
                  <a:lnTo>
                    <a:pt x="3780" y="1576"/>
                  </a:lnTo>
                  <a:lnTo>
                    <a:pt x="3903" y="1507"/>
                  </a:lnTo>
                  <a:lnTo>
                    <a:pt x="4013" y="1411"/>
                  </a:lnTo>
                  <a:lnTo>
                    <a:pt x="4095" y="1302"/>
                  </a:lnTo>
                  <a:lnTo>
                    <a:pt x="4177" y="1179"/>
                  </a:lnTo>
                  <a:lnTo>
                    <a:pt x="4314" y="946"/>
                  </a:lnTo>
                  <a:lnTo>
                    <a:pt x="4396" y="781"/>
                  </a:lnTo>
                  <a:lnTo>
                    <a:pt x="4479" y="658"/>
                  </a:lnTo>
                  <a:lnTo>
                    <a:pt x="4520" y="603"/>
                  </a:lnTo>
                  <a:lnTo>
                    <a:pt x="4561" y="576"/>
                  </a:lnTo>
                  <a:lnTo>
                    <a:pt x="4602" y="549"/>
                  </a:lnTo>
                  <a:lnTo>
                    <a:pt x="4643" y="549"/>
                  </a:lnTo>
                  <a:lnTo>
                    <a:pt x="4643" y="1"/>
                  </a:lnTo>
                  <a:lnTo>
                    <a:pt x="4561" y="1"/>
                  </a:lnTo>
                  <a:lnTo>
                    <a:pt x="4492" y="15"/>
                  </a:lnTo>
                  <a:lnTo>
                    <a:pt x="4410" y="28"/>
                  </a:lnTo>
                  <a:lnTo>
                    <a:pt x="4342" y="56"/>
                  </a:lnTo>
                  <a:lnTo>
                    <a:pt x="4232" y="138"/>
                  </a:lnTo>
                  <a:lnTo>
                    <a:pt x="4123" y="234"/>
                  </a:lnTo>
                  <a:lnTo>
                    <a:pt x="4027" y="343"/>
                  </a:lnTo>
                  <a:lnTo>
                    <a:pt x="3958" y="453"/>
                  </a:lnTo>
                  <a:lnTo>
                    <a:pt x="3821" y="686"/>
                  </a:lnTo>
                  <a:lnTo>
                    <a:pt x="3725" y="864"/>
                  </a:lnTo>
                  <a:lnTo>
                    <a:pt x="3643" y="987"/>
                  </a:lnTo>
                  <a:lnTo>
                    <a:pt x="3602" y="1028"/>
                  </a:lnTo>
                  <a:lnTo>
                    <a:pt x="3575" y="1069"/>
                  </a:lnTo>
                  <a:lnTo>
                    <a:pt x="3534" y="1083"/>
                  </a:lnTo>
                  <a:lnTo>
                    <a:pt x="3479" y="1096"/>
                  </a:lnTo>
                  <a:lnTo>
                    <a:pt x="3438" y="1083"/>
                  </a:lnTo>
                  <a:lnTo>
                    <a:pt x="3397" y="1069"/>
                  </a:lnTo>
                  <a:lnTo>
                    <a:pt x="3356" y="1028"/>
                  </a:lnTo>
                  <a:lnTo>
                    <a:pt x="3315" y="987"/>
                  </a:lnTo>
                  <a:lnTo>
                    <a:pt x="3232" y="850"/>
                  </a:lnTo>
                  <a:lnTo>
                    <a:pt x="3150" y="686"/>
                  </a:lnTo>
                  <a:lnTo>
                    <a:pt x="3013" y="453"/>
                  </a:lnTo>
                  <a:lnTo>
                    <a:pt x="2931" y="343"/>
                  </a:lnTo>
                  <a:lnTo>
                    <a:pt x="2849" y="234"/>
                  </a:lnTo>
                  <a:lnTo>
                    <a:pt x="2739" y="138"/>
                  </a:lnTo>
                  <a:lnTo>
                    <a:pt x="2616" y="56"/>
                  </a:lnTo>
                  <a:lnTo>
                    <a:pt x="2548" y="28"/>
                  </a:lnTo>
                  <a:lnTo>
                    <a:pt x="2479" y="15"/>
                  </a:lnTo>
                  <a:lnTo>
                    <a:pt x="2397" y="1"/>
                  </a:lnTo>
                  <a:lnTo>
                    <a:pt x="2233" y="1"/>
                  </a:lnTo>
                  <a:lnTo>
                    <a:pt x="2164" y="15"/>
                  </a:lnTo>
                  <a:lnTo>
                    <a:pt x="2082" y="28"/>
                  </a:lnTo>
                  <a:lnTo>
                    <a:pt x="2027" y="56"/>
                  </a:lnTo>
                  <a:lnTo>
                    <a:pt x="1904" y="138"/>
                  </a:lnTo>
                  <a:lnTo>
                    <a:pt x="1794" y="234"/>
                  </a:lnTo>
                  <a:lnTo>
                    <a:pt x="1712" y="343"/>
                  </a:lnTo>
                  <a:lnTo>
                    <a:pt x="1630" y="453"/>
                  </a:lnTo>
                  <a:lnTo>
                    <a:pt x="1493" y="686"/>
                  </a:lnTo>
                  <a:lnTo>
                    <a:pt x="1411" y="864"/>
                  </a:lnTo>
                  <a:lnTo>
                    <a:pt x="1329" y="987"/>
                  </a:lnTo>
                  <a:lnTo>
                    <a:pt x="1288" y="1028"/>
                  </a:lnTo>
                  <a:lnTo>
                    <a:pt x="1247" y="1069"/>
                  </a:lnTo>
                  <a:lnTo>
                    <a:pt x="1206" y="1083"/>
                  </a:lnTo>
                  <a:lnTo>
                    <a:pt x="1165" y="1096"/>
                  </a:lnTo>
                  <a:lnTo>
                    <a:pt x="1123" y="1083"/>
                  </a:lnTo>
                  <a:lnTo>
                    <a:pt x="1082" y="1069"/>
                  </a:lnTo>
                  <a:lnTo>
                    <a:pt x="1041" y="1028"/>
                  </a:lnTo>
                  <a:lnTo>
                    <a:pt x="1000" y="987"/>
                  </a:lnTo>
                  <a:lnTo>
                    <a:pt x="918" y="864"/>
                  </a:lnTo>
                  <a:lnTo>
                    <a:pt x="822" y="686"/>
                  </a:lnTo>
                  <a:lnTo>
                    <a:pt x="685" y="453"/>
                  </a:lnTo>
                  <a:lnTo>
                    <a:pt x="617" y="343"/>
                  </a:lnTo>
                  <a:lnTo>
                    <a:pt x="521" y="234"/>
                  </a:lnTo>
                  <a:lnTo>
                    <a:pt x="411" y="138"/>
                  </a:lnTo>
                  <a:lnTo>
                    <a:pt x="302" y="56"/>
                  </a:lnTo>
                  <a:lnTo>
                    <a:pt x="233" y="28"/>
                  </a:lnTo>
                  <a:lnTo>
                    <a:pt x="151" y="15"/>
                  </a:lnTo>
                  <a:lnTo>
                    <a:pt x="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973425" y="2838650"/>
              <a:ext cx="122250" cy="20925"/>
            </a:xfrm>
            <a:custGeom>
              <a:rect b="b" l="l" r="r" t="t"/>
              <a:pathLst>
                <a:path extrusionOk="0" h="837" w="4890">
                  <a:moveTo>
                    <a:pt x="329" y="1"/>
                  </a:moveTo>
                  <a:lnTo>
                    <a:pt x="260" y="28"/>
                  </a:lnTo>
                  <a:lnTo>
                    <a:pt x="192" y="69"/>
                  </a:lnTo>
                  <a:lnTo>
                    <a:pt x="124" y="124"/>
                  </a:lnTo>
                  <a:lnTo>
                    <a:pt x="69" y="179"/>
                  </a:lnTo>
                  <a:lnTo>
                    <a:pt x="28" y="261"/>
                  </a:lnTo>
                  <a:lnTo>
                    <a:pt x="14" y="329"/>
                  </a:lnTo>
                  <a:lnTo>
                    <a:pt x="0" y="412"/>
                  </a:lnTo>
                  <a:lnTo>
                    <a:pt x="14" y="508"/>
                  </a:lnTo>
                  <a:lnTo>
                    <a:pt x="28" y="576"/>
                  </a:lnTo>
                  <a:lnTo>
                    <a:pt x="69" y="658"/>
                  </a:lnTo>
                  <a:lnTo>
                    <a:pt x="124" y="713"/>
                  </a:lnTo>
                  <a:lnTo>
                    <a:pt x="192" y="768"/>
                  </a:lnTo>
                  <a:lnTo>
                    <a:pt x="260" y="809"/>
                  </a:lnTo>
                  <a:lnTo>
                    <a:pt x="329" y="822"/>
                  </a:lnTo>
                  <a:lnTo>
                    <a:pt x="425" y="836"/>
                  </a:lnTo>
                  <a:lnTo>
                    <a:pt x="4478" y="836"/>
                  </a:lnTo>
                  <a:lnTo>
                    <a:pt x="4560" y="822"/>
                  </a:lnTo>
                  <a:lnTo>
                    <a:pt x="4643" y="809"/>
                  </a:lnTo>
                  <a:lnTo>
                    <a:pt x="4711" y="768"/>
                  </a:lnTo>
                  <a:lnTo>
                    <a:pt x="4766" y="713"/>
                  </a:lnTo>
                  <a:lnTo>
                    <a:pt x="4821" y="658"/>
                  </a:lnTo>
                  <a:lnTo>
                    <a:pt x="4862" y="576"/>
                  </a:lnTo>
                  <a:lnTo>
                    <a:pt x="4889" y="508"/>
                  </a:lnTo>
                  <a:lnTo>
                    <a:pt x="4889" y="412"/>
                  </a:lnTo>
                  <a:lnTo>
                    <a:pt x="4889" y="329"/>
                  </a:lnTo>
                  <a:lnTo>
                    <a:pt x="4862" y="261"/>
                  </a:lnTo>
                  <a:lnTo>
                    <a:pt x="4821" y="179"/>
                  </a:lnTo>
                  <a:lnTo>
                    <a:pt x="4766" y="124"/>
                  </a:lnTo>
                  <a:lnTo>
                    <a:pt x="4711" y="69"/>
                  </a:lnTo>
                  <a:lnTo>
                    <a:pt x="4643" y="28"/>
                  </a:lnTo>
                  <a:lnTo>
                    <a:pt x="45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973425" y="2859550"/>
              <a:ext cx="122250" cy="20900"/>
            </a:xfrm>
            <a:custGeom>
              <a:rect b="b" l="l" r="r" t="t"/>
              <a:pathLst>
                <a:path extrusionOk="0" h="836" w="4890">
                  <a:moveTo>
                    <a:pt x="425" y="0"/>
                  </a:moveTo>
                  <a:lnTo>
                    <a:pt x="329" y="14"/>
                  </a:lnTo>
                  <a:lnTo>
                    <a:pt x="260" y="28"/>
                  </a:lnTo>
                  <a:lnTo>
                    <a:pt x="192" y="69"/>
                  </a:lnTo>
                  <a:lnTo>
                    <a:pt x="124" y="123"/>
                  </a:lnTo>
                  <a:lnTo>
                    <a:pt x="69" y="192"/>
                  </a:lnTo>
                  <a:lnTo>
                    <a:pt x="28" y="260"/>
                  </a:lnTo>
                  <a:lnTo>
                    <a:pt x="14" y="329"/>
                  </a:lnTo>
                  <a:lnTo>
                    <a:pt x="0" y="425"/>
                  </a:lnTo>
                  <a:lnTo>
                    <a:pt x="14" y="507"/>
                  </a:lnTo>
                  <a:lnTo>
                    <a:pt x="28" y="589"/>
                  </a:lnTo>
                  <a:lnTo>
                    <a:pt x="69" y="657"/>
                  </a:lnTo>
                  <a:lnTo>
                    <a:pt x="124" y="712"/>
                  </a:lnTo>
                  <a:lnTo>
                    <a:pt x="192" y="767"/>
                  </a:lnTo>
                  <a:lnTo>
                    <a:pt x="260" y="808"/>
                  </a:lnTo>
                  <a:lnTo>
                    <a:pt x="329" y="836"/>
                  </a:lnTo>
                  <a:lnTo>
                    <a:pt x="4560" y="836"/>
                  </a:lnTo>
                  <a:lnTo>
                    <a:pt x="4643" y="808"/>
                  </a:lnTo>
                  <a:lnTo>
                    <a:pt x="4711" y="767"/>
                  </a:lnTo>
                  <a:lnTo>
                    <a:pt x="4766" y="712"/>
                  </a:lnTo>
                  <a:lnTo>
                    <a:pt x="4821" y="657"/>
                  </a:lnTo>
                  <a:lnTo>
                    <a:pt x="4862" y="589"/>
                  </a:lnTo>
                  <a:lnTo>
                    <a:pt x="4889" y="507"/>
                  </a:lnTo>
                  <a:lnTo>
                    <a:pt x="4889" y="425"/>
                  </a:lnTo>
                  <a:lnTo>
                    <a:pt x="4889" y="329"/>
                  </a:lnTo>
                  <a:lnTo>
                    <a:pt x="4862" y="260"/>
                  </a:lnTo>
                  <a:lnTo>
                    <a:pt x="4821" y="192"/>
                  </a:lnTo>
                  <a:lnTo>
                    <a:pt x="4766" y="123"/>
                  </a:lnTo>
                  <a:lnTo>
                    <a:pt x="4711" y="69"/>
                  </a:lnTo>
                  <a:lnTo>
                    <a:pt x="4643" y="28"/>
                  </a:lnTo>
                  <a:lnTo>
                    <a:pt x="4560" y="14"/>
                  </a:lnTo>
                  <a:lnTo>
                    <a:pt x="44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973425" y="2880425"/>
              <a:ext cx="122250" cy="20900"/>
            </a:xfrm>
            <a:custGeom>
              <a:rect b="b" l="l" r="r" t="t"/>
              <a:pathLst>
                <a:path extrusionOk="0" h="836" w="4890">
                  <a:moveTo>
                    <a:pt x="425" y="1"/>
                  </a:moveTo>
                  <a:lnTo>
                    <a:pt x="329" y="14"/>
                  </a:lnTo>
                  <a:lnTo>
                    <a:pt x="260" y="42"/>
                  </a:lnTo>
                  <a:lnTo>
                    <a:pt x="192" y="69"/>
                  </a:lnTo>
                  <a:lnTo>
                    <a:pt x="124" y="124"/>
                  </a:lnTo>
                  <a:lnTo>
                    <a:pt x="69" y="192"/>
                  </a:lnTo>
                  <a:lnTo>
                    <a:pt x="28" y="261"/>
                  </a:lnTo>
                  <a:lnTo>
                    <a:pt x="14" y="343"/>
                  </a:lnTo>
                  <a:lnTo>
                    <a:pt x="0" y="425"/>
                  </a:lnTo>
                  <a:lnTo>
                    <a:pt x="14" y="507"/>
                  </a:lnTo>
                  <a:lnTo>
                    <a:pt x="28" y="589"/>
                  </a:lnTo>
                  <a:lnTo>
                    <a:pt x="69" y="658"/>
                  </a:lnTo>
                  <a:lnTo>
                    <a:pt x="124" y="713"/>
                  </a:lnTo>
                  <a:lnTo>
                    <a:pt x="192" y="767"/>
                  </a:lnTo>
                  <a:lnTo>
                    <a:pt x="260" y="808"/>
                  </a:lnTo>
                  <a:lnTo>
                    <a:pt x="329" y="836"/>
                  </a:lnTo>
                  <a:lnTo>
                    <a:pt x="4560" y="836"/>
                  </a:lnTo>
                  <a:lnTo>
                    <a:pt x="4643" y="808"/>
                  </a:lnTo>
                  <a:lnTo>
                    <a:pt x="4711" y="767"/>
                  </a:lnTo>
                  <a:lnTo>
                    <a:pt x="4766" y="713"/>
                  </a:lnTo>
                  <a:lnTo>
                    <a:pt x="4821" y="658"/>
                  </a:lnTo>
                  <a:lnTo>
                    <a:pt x="4862" y="589"/>
                  </a:lnTo>
                  <a:lnTo>
                    <a:pt x="4889" y="507"/>
                  </a:lnTo>
                  <a:lnTo>
                    <a:pt x="4889" y="425"/>
                  </a:lnTo>
                  <a:lnTo>
                    <a:pt x="4889" y="343"/>
                  </a:lnTo>
                  <a:lnTo>
                    <a:pt x="4862" y="261"/>
                  </a:lnTo>
                  <a:lnTo>
                    <a:pt x="4821" y="192"/>
                  </a:lnTo>
                  <a:lnTo>
                    <a:pt x="4766" y="124"/>
                  </a:lnTo>
                  <a:lnTo>
                    <a:pt x="4711" y="69"/>
                  </a:lnTo>
                  <a:lnTo>
                    <a:pt x="4643" y="42"/>
                  </a:lnTo>
                  <a:lnTo>
                    <a:pt x="4560" y="14"/>
                  </a:lnTo>
                  <a:lnTo>
                    <a:pt x="44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984375" y="2842775"/>
              <a:ext cx="25350" cy="2075"/>
            </a:xfrm>
            <a:custGeom>
              <a:rect b="b" l="l" r="r" t="t"/>
              <a:pathLst>
                <a:path extrusionOk="0" h="83" w="1014">
                  <a:moveTo>
                    <a:pt x="42" y="0"/>
                  </a:moveTo>
                  <a:lnTo>
                    <a:pt x="14" y="14"/>
                  </a:lnTo>
                  <a:lnTo>
                    <a:pt x="1" y="41"/>
                  </a:lnTo>
                  <a:lnTo>
                    <a:pt x="14" y="69"/>
                  </a:lnTo>
                  <a:lnTo>
                    <a:pt x="42" y="82"/>
                  </a:lnTo>
                  <a:lnTo>
                    <a:pt x="973" y="82"/>
                  </a:lnTo>
                  <a:lnTo>
                    <a:pt x="1000" y="69"/>
                  </a:lnTo>
                  <a:lnTo>
                    <a:pt x="1014" y="41"/>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984375" y="2862625"/>
              <a:ext cx="25350" cy="2075"/>
            </a:xfrm>
            <a:custGeom>
              <a:rect b="b" l="l" r="r" t="t"/>
              <a:pathLst>
                <a:path extrusionOk="0" h="83" w="1014">
                  <a:moveTo>
                    <a:pt x="42" y="0"/>
                  </a:moveTo>
                  <a:lnTo>
                    <a:pt x="14" y="14"/>
                  </a:lnTo>
                  <a:lnTo>
                    <a:pt x="1" y="42"/>
                  </a:lnTo>
                  <a:lnTo>
                    <a:pt x="14" y="83"/>
                  </a:lnTo>
                  <a:lnTo>
                    <a:pt x="1000" y="83"/>
                  </a:lnTo>
                  <a:lnTo>
                    <a:pt x="1014" y="42"/>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984375" y="2882825"/>
              <a:ext cx="25350" cy="2075"/>
            </a:xfrm>
            <a:custGeom>
              <a:rect b="b" l="l" r="r" t="t"/>
              <a:pathLst>
                <a:path extrusionOk="0" h="83" w="1014">
                  <a:moveTo>
                    <a:pt x="42" y="0"/>
                  </a:moveTo>
                  <a:lnTo>
                    <a:pt x="14" y="14"/>
                  </a:lnTo>
                  <a:lnTo>
                    <a:pt x="1" y="41"/>
                  </a:lnTo>
                  <a:lnTo>
                    <a:pt x="14" y="69"/>
                  </a:lnTo>
                  <a:lnTo>
                    <a:pt x="42" y="83"/>
                  </a:lnTo>
                  <a:lnTo>
                    <a:pt x="973" y="83"/>
                  </a:lnTo>
                  <a:lnTo>
                    <a:pt x="1000" y="69"/>
                  </a:lnTo>
                  <a:lnTo>
                    <a:pt x="1014" y="41"/>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025450" y="2412775"/>
              <a:ext cx="18175" cy="65400"/>
            </a:xfrm>
            <a:custGeom>
              <a:rect b="b" l="l" r="r" t="t"/>
              <a:pathLst>
                <a:path extrusionOk="0" h="2616" w="727">
                  <a:moveTo>
                    <a:pt x="371" y="0"/>
                  </a:moveTo>
                  <a:lnTo>
                    <a:pt x="288" y="14"/>
                  </a:lnTo>
                  <a:lnTo>
                    <a:pt x="220" y="28"/>
                  </a:lnTo>
                  <a:lnTo>
                    <a:pt x="165" y="69"/>
                  </a:lnTo>
                  <a:lnTo>
                    <a:pt x="110" y="110"/>
                  </a:lnTo>
                  <a:lnTo>
                    <a:pt x="69" y="164"/>
                  </a:lnTo>
                  <a:lnTo>
                    <a:pt x="28" y="219"/>
                  </a:lnTo>
                  <a:lnTo>
                    <a:pt x="15" y="288"/>
                  </a:lnTo>
                  <a:lnTo>
                    <a:pt x="1" y="356"/>
                  </a:lnTo>
                  <a:lnTo>
                    <a:pt x="1" y="2246"/>
                  </a:lnTo>
                  <a:lnTo>
                    <a:pt x="15" y="2328"/>
                  </a:lnTo>
                  <a:lnTo>
                    <a:pt x="28" y="2397"/>
                  </a:lnTo>
                  <a:lnTo>
                    <a:pt x="69" y="2451"/>
                  </a:lnTo>
                  <a:lnTo>
                    <a:pt x="110" y="2506"/>
                  </a:lnTo>
                  <a:lnTo>
                    <a:pt x="165" y="2547"/>
                  </a:lnTo>
                  <a:lnTo>
                    <a:pt x="220" y="2588"/>
                  </a:lnTo>
                  <a:lnTo>
                    <a:pt x="288" y="2602"/>
                  </a:lnTo>
                  <a:lnTo>
                    <a:pt x="371" y="2616"/>
                  </a:lnTo>
                  <a:lnTo>
                    <a:pt x="439" y="2602"/>
                  </a:lnTo>
                  <a:lnTo>
                    <a:pt x="508" y="2588"/>
                  </a:lnTo>
                  <a:lnTo>
                    <a:pt x="562" y="2547"/>
                  </a:lnTo>
                  <a:lnTo>
                    <a:pt x="617" y="2506"/>
                  </a:lnTo>
                  <a:lnTo>
                    <a:pt x="658" y="2451"/>
                  </a:lnTo>
                  <a:lnTo>
                    <a:pt x="699" y="2397"/>
                  </a:lnTo>
                  <a:lnTo>
                    <a:pt x="713" y="2328"/>
                  </a:lnTo>
                  <a:lnTo>
                    <a:pt x="727" y="2246"/>
                  </a:lnTo>
                  <a:lnTo>
                    <a:pt x="727" y="356"/>
                  </a:lnTo>
                  <a:lnTo>
                    <a:pt x="713" y="288"/>
                  </a:lnTo>
                  <a:lnTo>
                    <a:pt x="699" y="219"/>
                  </a:lnTo>
                  <a:lnTo>
                    <a:pt x="658" y="164"/>
                  </a:lnTo>
                  <a:lnTo>
                    <a:pt x="617" y="110"/>
                  </a:lnTo>
                  <a:lnTo>
                    <a:pt x="562" y="69"/>
                  </a:lnTo>
                  <a:lnTo>
                    <a:pt x="508" y="28"/>
                  </a:lnTo>
                  <a:lnTo>
                    <a:pt x="439" y="14"/>
                  </a:lnTo>
                  <a:lnTo>
                    <a:pt x="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857700" y="2481925"/>
              <a:ext cx="51375" cy="51725"/>
            </a:xfrm>
            <a:custGeom>
              <a:rect b="b" l="l" r="r" t="t"/>
              <a:pathLst>
                <a:path extrusionOk="0" h="2069" w="2055">
                  <a:moveTo>
                    <a:pt x="357" y="0"/>
                  </a:moveTo>
                  <a:lnTo>
                    <a:pt x="288" y="14"/>
                  </a:lnTo>
                  <a:lnTo>
                    <a:pt x="220" y="28"/>
                  </a:lnTo>
                  <a:lnTo>
                    <a:pt x="165" y="69"/>
                  </a:lnTo>
                  <a:lnTo>
                    <a:pt x="110" y="110"/>
                  </a:lnTo>
                  <a:lnTo>
                    <a:pt x="55" y="165"/>
                  </a:lnTo>
                  <a:lnTo>
                    <a:pt x="28" y="233"/>
                  </a:lnTo>
                  <a:lnTo>
                    <a:pt x="14" y="302"/>
                  </a:lnTo>
                  <a:lnTo>
                    <a:pt x="1" y="370"/>
                  </a:lnTo>
                  <a:lnTo>
                    <a:pt x="14" y="439"/>
                  </a:lnTo>
                  <a:lnTo>
                    <a:pt x="28" y="507"/>
                  </a:lnTo>
                  <a:lnTo>
                    <a:pt x="55" y="562"/>
                  </a:lnTo>
                  <a:lnTo>
                    <a:pt x="110" y="617"/>
                  </a:lnTo>
                  <a:lnTo>
                    <a:pt x="1439" y="1959"/>
                  </a:lnTo>
                  <a:lnTo>
                    <a:pt x="1493" y="2000"/>
                  </a:lnTo>
                  <a:lnTo>
                    <a:pt x="1562" y="2041"/>
                  </a:lnTo>
                  <a:lnTo>
                    <a:pt x="1630" y="2055"/>
                  </a:lnTo>
                  <a:lnTo>
                    <a:pt x="1699" y="2068"/>
                  </a:lnTo>
                  <a:lnTo>
                    <a:pt x="1767" y="2055"/>
                  </a:lnTo>
                  <a:lnTo>
                    <a:pt x="1836" y="2041"/>
                  </a:lnTo>
                  <a:lnTo>
                    <a:pt x="1890" y="2000"/>
                  </a:lnTo>
                  <a:lnTo>
                    <a:pt x="1959" y="1959"/>
                  </a:lnTo>
                  <a:lnTo>
                    <a:pt x="2000" y="1904"/>
                  </a:lnTo>
                  <a:lnTo>
                    <a:pt x="2027" y="1835"/>
                  </a:lnTo>
                  <a:lnTo>
                    <a:pt x="2055" y="1767"/>
                  </a:lnTo>
                  <a:lnTo>
                    <a:pt x="2055" y="1698"/>
                  </a:lnTo>
                  <a:lnTo>
                    <a:pt x="2055" y="1630"/>
                  </a:lnTo>
                  <a:lnTo>
                    <a:pt x="2027" y="1562"/>
                  </a:lnTo>
                  <a:lnTo>
                    <a:pt x="2000" y="1507"/>
                  </a:lnTo>
                  <a:lnTo>
                    <a:pt x="1959" y="1452"/>
                  </a:lnTo>
                  <a:lnTo>
                    <a:pt x="617" y="110"/>
                  </a:lnTo>
                  <a:lnTo>
                    <a:pt x="562" y="69"/>
                  </a:lnTo>
                  <a:lnTo>
                    <a:pt x="494" y="28"/>
                  </a:lnTo>
                  <a:lnTo>
                    <a:pt x="425" y="14"/>
                  </a:lnTo>
                  <a:lnTo>
                    <a:pt x="3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1787875" y="2649675"/>
              <a:ext cx="65400" cy="18175"/>
            </a:xfrm>
            <a:custGeom>
              <a:rect b="b" l="l" r="r" t="t"/>
              <a:pathLst>
                <a:path extrusionOk="0" h="727" w="2616">
                  <a:moveTo>
                    <a:pt x="370" y="1"/>
                  </a:moveTo>
                  <a:lnTo>
                    <a:pt x="301" y="14"/>
                  </a:lnTo>
                  <a:lnTo>
                    <a:pt x="233" y="28"/>
                  </a:lnTo>
                  <a:lnTo>
                    <a:pt x="164" y="69"/>
                  </a:lnTo>
                  <a:lnTo>
                    <a:pt x="110" y="110"/>
                  </a:lnTo>
                  <a:lnTo>
                    <a:pt x="68" y="165"/>
                  </a:lnTo>
                  <a:lnTo>
                    <a:pt x="41" y="220"/>
                  </a:lnTo>
                  <a:lnTo>
                    <a:pt x="14" y="288"/>
                  </a:lnTo>
                  <a:lnTo>
                    <a:pt x="0" y="357"/>
                  </a:lnTo>
                  <a:lnTo>
                    <a:pt x="14" y="439"/>
                  </a:lnTo>
                  <a:lnTo>
                    <a:pt x="41" y="507"/>
                  </a:lnTo>
                  <a:lnTo>
                    <a:pt x="68" y="562"/>
                  </a:lnTo>
                  <a:lnTo>
                    <a:pt x="110" y="617"/>
                  </a:lnTo>
                  <a:lnTo>
                    <a:pt x="164" y="658"/>
                  </a:lnTo>
                  <a:lnTo>
                    <a:pt x="233" y="699"/>
                  </a:lnTo>
                  <a:lnTo>
                    <a:pt x="301" y="713"/>
                  </a:lnTo>
                  <a:lnTo>
                    <a:pt x="370" y="726"/>
                  </a:lnTo>
                  <a:lnTo>
                    <a:pt x="2260" y="726"/>
                  </a:lnTo>
                  <a:lnTo>
                    <a:pt x="2328" y="713"/>
                  </a:lnTo>
                  <a:lnTo>
                    <a:pt x="2397" y="699"/>
                  </a:lnTo>
                  <a:lnTo>
                    <a:pt x="2451" y="658"/>
                  </a:lnTo>
                  <a:lnTo>
                    <a:pt x="2506" y="617"/>
                  </a:lnTo>
                  <a:lnTo>
                    <a:pt x="2561" y="562"/>
                  </a:lnTo>
                  <a:lnTo>
                    <a:pt x="2588" y="507"/>
                  </a:lnTo>
                  <a:lnTo>
                    <a:pt x="2616" y="439"/>
                  </a:lnTo>
                  <a:lnTo>
                    <a:pt x="2616" y="357"/>
                  </a:lnTo>
                  <a:lnTo>
                    <a:pt x="2616" y="288"/>
                  </a:lnTo>
                  <a:lnTo>
                    <a:pt x="2588" y="220"/>
                  </a:lnTo>
                  <a:lnTo>
                    <a:pt x="2561" y="165"/>
                  </a:lnTo>
                  <a:lnTo>
                    <a:pt x="2506" y="110"/>
                  </a:lnTo>
                  <a:lnTo>
                    <a:pt x="2451" y="69"/>
                  </a:lnTo>
                  <a:lnTo>
                    <a:pt x="2397" y="28"/>
                  </a:lnTo>
                  <a:lnTo>
                    <a:pt x="2328" y="14"/>
                  </a:lnTo>
                  <a:lnTo>
                    <a:pt x="22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857350" y="2784225"/>
              <a:ext cx="51400" cy="51375"/>
            </a:xfrm>
            <a:custGeom>
              <a:rect b="b" l="l" r="r" t="t"/>
              <a:pathLst>
                <a:path extrusionOk="0" h="2055" w="2056">
                  <a:moveTo>
                    <a:pt x="1631" y="0"/>
                  </a:moveTo>
                  <a:lnTo>
                    <a:pt x="1562" y="28"/>
                  </a:lnTo>
                  <a:lnTo>
                    <a:pt x="1494" y="55"/>
                  </a:lnTo>
                  <a:lnTo>
                    <a:pt x="1439" y="96"/>
                  </a:lnTo>
                  <a:lnTo>
                    <a:pt x="97" y="1438"/>
                  </a:lnTo>
                  <a:lnTo>
                    <a:pt x="56" y="1493"/>
                  </a:lnTo>
                  <a:lnTo>
                    <a:pt x="28" y="1562"/>
                  </a:lnTo>
                  <a:lnTo>
                    <a:pt x="1" y="1630"/>
                  </a:lnTo>
                  <a:lnTo>
                    <a:pt x="1" y="1699"/>
                  </a:lnTo>
                  <a:lnTo>
                    <a:pt x="1" y="1767"/>
                  </a:lnTo>
                  <a:lnTo>
                    <a:pt x="28" y="1835"/>
                  </a:lnTo>
                  <a:lnTo>
                    <a:pt x="56" y="1890"/>
                  </a:lnTo>
                  <a:lnTo>
                    <a:pt x="97" y="1945"/>
                  </a:lnTo>
                  <a:lnTo>
                    <a:pt x="165" y="2000"/>
                  </a:lnTo>
                  <a:lnTo>
                    <a:pt x="220" y="2027"/>
                  </a:lnTo>
                  <a:lnTo>
                    <a:pt x="289" y="2041"/>
                  </a:lnTo>
                  <a:lnTo>
                    <a:pt x="357" y="2055"/>
                  </a:lnTo>
                  <a:lnTo>
                    <a:pt x="425" y="2041"/>
                  </a:lnTo>
                  <a:lnTo>
                    <a:pt x="494" y="2027"/>
                  </a:lnTo>
                  <a:lnTo>
                    <a:pt x="562" y="2000"/>
                  </a:lnTo>
                  <a:lnTo>
                    <a:pt x="617" y="1945"/>
                  </a:lnTo>
                  <a:lnTo>
                    <a:pt x="1946" y="617"/>
                  </a:lnTo>
                  <a:lnTo>
                    <a:pt x="2000" y="562"/>
                  </a:lnTo>
                  <a:lnTo>
                    <a:pt x="2028" y="493"/>
                  </a:lnTo>
                  <a:lnTo>
                    <a:pt x="2055" y="425"/>
                  </a:lnTo>
                  <a:lnTo>
                    <a:pt x="2055" y="356"/>
                  </a:lnTo>
                  <a:lnTo>
                    <a:pt x="2055" y="288"/>
                  </a:lnTo>
                  <a:lnTo>
                    <a:pt x="2028" y="220"/>
                  </a:lnTo>
                  <a:lnTo>
                    <a:pt x="2000" y="165"/>
                  </a:lnTo>
                  <a:lnTo>
                    <a:pt x="1946" y="96"/>
                  </a:lnTo>
                  <a:lnTo>
                    <a:pt x="1891" y="55"/>
                  </a:lnTo>
                  <a:lnTo>
                    <a:pt x="1836" y="28"/>
                  </a:lnTo>
                  <a:lnTo>
                    <a:pt x="17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159325" y="2784575"/>
              <a:ext cx="51375" cy="51375"/>
            </a:xfrm>
            <a:custGeom>
              <a:rect b="b" l="l" r="r" t="t"/>
              <a:pathLst>
                <a:path extrusionOk="0" h="2055" w="2055">
                  <a:moveTo>
                    <a:pt x="356" y="0"/>
                  </a:moveTo>
                  <a:lnTo>
                    <a:pt x="288" y="14"/>
                  </a:lnTo>
                  <a:lnTo>
                    <a:pt x="233" y="28"/>
                  </a:lnTo>
                  <a:lnTo>
                    <a:pt x="165" y="55"/>
                  </a:lnTo>
                  <a:lnTo>
                    <a:pt x="110" y="110"/>
                  </a:lnTo>
                  <a:lnTo>
                    <a:pt x="55" y="164"/>
                  </a:lnTo>
                  <a:lnTo>
                    <a:pt x="28" y="219"/>
                  </a:lnTo>
                  <a:lnTo>
                    <a:pt x="14" y="288"/>
                  </a:lnTo>
                  <a:lnTo>
                    <a:pt x="0" y="356"/>
                  </a:lnTo>
                  <a:lnTo>
                    <a:pt x="14" y="425"/>
                  </a:lnTo>
                  <a:lnTo>
                    <a:pt x="28" y="493"/>
                  </a:lnTo>
                  <a:lnTo>
                    <a:pt x="55" y="562"/>
                  </a:lnTo>
                  <a:lnTo>
                    <a:pt x="110" y="616"/>
                  </a:lnTo>
                  <a:lnTo>
                    <a:pt x="1438" y="1958"/>
                  </a:lnTo>
                  <a:lnTo>
                    <a:pt x="1507" y="1999"/>
                  </a:lnTo>
                  <a:lnTo>
                    <a:pt x="1561" y="2027"/>
                  </a:lnTo>
                  <a:lnTo>
                    <a:pt x="1630" y="2054"/>
                  </a:lnTo>
                  <a:lnTo>
                    <a:pt x="1767" y="2054"/>
                  </a:lnTo>
                  <a:lnTo>
                    <a:pt x="1835" y="2027"/>
                  </a:lnTo>
                  <a:lnTo>
                    <a:pt x="1904" y="1999"/>
                  </a:lnTo>
                  <a:lnTo>
                    <a:pt x="1959" y="1958"/>
                  </a:lnTo>
                  <a:lnTo>
                    <a:pt x="2000" y="1890"/>
                  </a:lnTo>
                  <a:lnTo>
                    <a:pt x="2027" y="1835"/>
                  </a:lnTo>
                  <a:lnTo>
                    <a:pt x="2054" y="1767"/>
                  </a:lnTo>
                  <a:lnTo>
                    <a:pt x="2054" y="1698"/>
                  </a:lnTo>
                  <a:lnTo>
                    <a:pt x="2054" y="1630"/>
                  </a:lnTo>
                  <a:lnTo>
                    <a:pt x="2027" y="1561"/>
                  </a:lnTo>
                  <a:lnTo>
                    <a:pt x="2000" y="1493"/>
                  </a:lnTo>
                  <a:lnTo>
                    <a:pt x="1959" y="1438"/>
                  </a:lnTo>
                  <a:lnTo>
                    <a:pt x="617" y="110"/>
                  </a:lnTo>
                  <a:lnTo>
                    <a:pt x="562" y="55"/>
                  </a:lnTo>
                  <a:lnTo>
                    <a:pt x="493" y="28"/>
                  </a:lnTo>
                  <a:lnTo>
                    <a:pt x="438" y="14"/>
                  </a:lnTo>
                  <a:lnTo>
                    <a:pt x="3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215125" y="2650350"/>
              <a:ext cx="65425" cy="18175"/>
            </a:xfrm>
            <a:custGeom>
              <a:rect b="b" l="l" r="r" t="t"/>
              <a:pathLst>
                <a:path extrusionOk="0" h="727" w="2617">
                  <a:moveTo>
                    <a:pt x="288" y="1"/>
                  </a:moveTo>
                  <a:lnTo>
                    <a:pt x="220" y="28"/>
                  </a:lnTo>
                  <a:lnTo>
                    <a:pt x="165" y="56"/>
                  </a:lnTo>
                  <a:lnTo>
                    <a:pt x="110" y="111"/>
                  </a:lnTo>
                  <a:lnTo>
                    <a:pt x="69" y="165"/>
                  </a:lnTo>
                  <a:lnTo>
                    <a:pt x="28" y="220"/>
                  </a:lnTo>
                  <a:lnTo>
                    <a:pt x="14" y="289"/>
                  </a:lnTo>
                  <a:lnTo>
                    <a:pt x="0" y="357"/>
                  </a:lnTo>
                  <a:lnTo>
                    <a:pt x="14" y="439"/>
                  </a:lnTo>
                  <a:lnTo>
                    <a:pt x="28" y="494"/>
                  </a:lnTo>
                  <a:lnTo>
                    <a:pt x="69" y="562"/>
                  </a:lnTo>
                  <a:lnTo>
                    <a:pt x="110" y="617"/>
                  </a:lnTo>
                  <a:lnTo>
                    <a:pt x="165" y="658"/>
                  </a:lnTo>
                  <a:lnTo>
                    <a:pt x="220" y="686"/>
                  </a:lnTo>
                  <a:lnTo>
                    <a:pt x="288" y="713"/>
                  </a:lnTo>
                  <a:lnTo>
                    <a:pt x="370" y="727"/>
                  </a:lnTo>
                  <a:lnTo>
                    <a:pt x="2260" y="727"/>
                  </a:lnTo>
                  <a:lnTo>
                    <a:pt x="2328" y="713"/>
                  </a:lnTo>
                  <a:lnTo>
                    <a:pt x="2397" y="686"/>
                  </a:lnTo>
                  <a:lnTo>
                    <a:pt x="2452" y="658"/>
                  </a:lnTo>
                  <a:lnTo>
                    <a:pt x="2506" y="617"/>
                  </a:lnTo>
                  <a:lnTo>
                    <a:pt x="2548" y="562"/>
                  </a:lnTo>
                  <a:lnTo>
                    <a:pt x="2589" y="494"/>
                  </a:lnTo>
                  <a:lnTo>
                    <a:pt x="2602" y="439"/>
                  </a:lnTo>
                  <a:lnTo>
                    <a:pt x="2616" y="357"/>
                  </a:lnTo>
                  <a:lnTo>
                    <a:pt x="2602" y="289"/>
                  </a:lnTo>
                  <a:lnTo>
                    <a:pt x="2589" y="220"/>
                  </a:lnTo>
                  <a:lnTo>
                    <a:pt x="2548" y="165"/>
                  </a:lnTo>
                  <a:lnTo>
                    <a:pt x="2506" y="111"/>
                  </a:lnTo>
                  <a:lnTo>
                    <a:pt x="2452" y="56"/>
                  </a:lnTo>
                  <a:lnTo>
                    <a:pt x="2397" y="28"/>
                  </a:lnTo>
                  <a:lnTo>
                    <a:pt x="23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2159650" y="2482600"/>
              <a:ext cx="51725" cy="51375"/>
            </a:xfrm>
            <a:custGeom>
              <a:rect b="b" l="l" r="r" t="t"/>
              <a:pathLst>
                <a:path extrusionOk="0" h="2055" w="2069">
                  <a:moveTo>
                    <a:pt x="1631" y="1"/>
                  </a:moveTo>
                  <a:lnTo>
                    <a:pt x="1562" y="28"/>
                  </a:lnTo>
                  <a:lnTo>
                    <a:pt x="1507" y="56"/>
                  </a:lnTo>
                  <a:lnTo>
                    <a:pt x="1453" y="97"/>
                  </a:lnTo>
                  <a:lnTo>
                    <a:pt x="111" y="1439"/>
                  </a:lnTo>
                  <a:lnTo>
                    <a:pt x="69" y="1493"/>
                  </a:lnTo>
                  <a:lnTo>
                    <a:pt x="28" y="1562"/>
                  </a:lnTo>
                  <a:lnTo>
                    <a:pt x="15" y="1630"/>
                  </a:lnTo>
                  <a:lnTo>
                    <a:pt x="1" y="1699"/>
                  </a:lnTo>
                  <a:lnTo>
                    <a:pt x="15" y="1767"/>
                  </a:lnTo>
                  <a:lnTo>
                    <a:pt x="28" y="1822"/>
                  </a:lnTo>
                  <a:lnTo>
                    <a:pt x="69" y="1891"/>
                  </a:lnTo>
                  <a:lnTo>
                    <a:pt x="111" y="1945"/>
                  </a:lnTo>
                  <a:lnTo>
                    <a:pt x="165" y="2000"/>
                  </a:lnTo>
                  <a:lnTo>
                    <a:pt x="234" y="2028"/>
                  </a:lnTo>
                  <a:lnTo>
                    <a:pt x="302" y="2041"/>
                  </a:lnTo>
                  <a:lnTo>
                    <a:pt x="371" y="2055"/>
                  </a:lnTo>
                  <a:lnTo>
                    <a:pt x="439" y="2041"/>
                  </a:lnTo>
                  <a:lnTo>
                    <a:pt x="508" y="2028"/>
                  </a:lnTo>
                  <a:lnTo>
                    <a:pt x="562" y="2000"/>
                  </a:lnTo>
                  <a:lnTo>
                    <a:pt x="617" y="1945"/>
                  </a:lnTo>
                  <a:lnTo>
                    <a:pt x="1959" y="617"/>
                  </a:lnTo>
                  <a:lnTo>
                    <a:pt x="2000" y="549"/>
                  </a:lnTo>
                  <a:lnTo>
                    <a:pt x="2041" y="494"/>
                  </a:lnTo>
                  <a:lnTo>
                    <a:pt x="2055" y="425"/>
                  </a:lnTo>
                  <a:lnTo>
                    <a:pt x="2069" y="357"/>
                  </a:lnTo>
                  <a:lnTo>
                    <a:pt x="2055" y="288"/>
                  </a:lnTo>
                  <a:lnTo>
                    <a:pt x="2041" y="220"/>
                  </a:lnTo>
                  <a:lnTo>
                    <a:pt x="2000" y="151"/>
                  </a:lnTo>
                  <a:lnTo>
                    <a:pt x="1959" y="97"/>
                  </a:lnTo>
                  <a:lnTo>
                    <a:pt x="1904" y="56"/>
                  </a:lnTo>
                  <a:lnTo>
                    <a:pt x="1836" y="28"/>
                  </a:lnTo>
                  <a:lnTo>
                    <a:pt x="17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456200" y="1267250"/>
              <a:ext cx="265025" cy="172550"/>
            </a:xfrm>
            <a:custGeom>
              <a:rect b="b" l="l" r="r" t="t"/>
              <a:pathLst>
                <a:path extrusionOk="0" h="6902" w="10601">
                  <a:moveTo>
                    <a:pt x="2123" y="0"/>
                  </a:moveTo>
                  <a:lnTo>
                    <a:pt x="2027" y="14"/>
                  </a:lnTo>
                  <a:lnTo>
                    <a:pt x="1849" y="69"/>
                  </a:lnTo>
                  <a:lnTo>
                    <a:pt x="1671" y="137"/>
                  </a:lnTo>
                  <a:lnTo>
                    <a:pt x="1521" y="247"/>
                  </a:lnTo>
                  <a:lnTo>
                    <a:pt x="1398" y="370"/>
                  </a:lnTo>
                  <a:lnTo>
                    <a:pt x="1288" y="520"/>
                  </a:lnTo>
                  <a:lnTo>
                    <a:pt x="1247" y="603"/>
                  </a:lnTo>
                  <a:lnTo>
                    <a:pt x="1206" y="698"/>
                  </a:lnTo>
                  <a:lnTo>
                    <a:pt x="1178" y="781"/>
                  </a:lnTo>
                  <a:lnTo>
                    <a:pt x="1151" y="876"/>
                  </a:lnTo>
                  <a:lnTo>
                    <a:pt x="1" y="6902"/>
                  </a:lnTo>
                  <a:lnTo>
                    <a:pt x="10600" y="6902"/>
                  </a:lnTo>
                  <a:lnTo>
                    <a:pt x="9450" y="876"/>
                  </a:lnTo>
                  <a:lnTo>
                    <a:pt x="9422" y="781"/>
                  </a:lnTo>
                  <a:lnTo>
                    <a:pt x="9395" y="698"/>
                  </a:lnTo>
                  <a:lnTo>
                    <a:pt x="9313" y="520"/>
                  </a:lnTo>
                  <a:lnTo>
                    <a:pt x="9203" y="370"/>
                  </a:lnTo>
                  <a:lnTo>
                    <a:pt x="9080" y="247"/>
                  </a:lnTo>
                  <a:lnTo>
                    <a:pt x="8929" y="137"/>
                  </a:lnTo>
                  <a:lnTo>
                    <a:pt x="8765" y="69"/>
                  </a:lnTo>
                  <a:lnTo>
                    <a:pt x="8573" y="14"/>
                  </a:lnTo>
                  <a:lnTo>
                    <a:pt x="8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5032025" y="1409650"/>
              <a:ext cx="278350" cy="278375"/>
            </a:xfrm>
            <a:custGeom>
              <a:rect b="b" l="l" r="r" t="t"/>
              <a:pathLst>
                <a:path extrusionOk="0" h="11135" w="11134">
                  <a:moveTo>
                    <a:pt x="5341" y="1"/>
                  </a:moveTo>
                  <a:lnTo>
                    <a:pt x="5163" y="28"/>
                  </a:lnTo>
                  <a:lnTo>
                    <a:pt x="4985" y="97"/>
                  </a:lnTo>
                  <a:lnTo>
                    <a:pt x="4821" y="193"/>
                  </a:lnTo>
                  <a:lnTo>
                    <a:pt x="4752" y="247"/>
                  </a:lnTo>
                  <a:lnTo>
                    <a:pt x="4684" y="316"/>
                  </a:lnTo>
                  <a:lnTo>
                    <a:pt x="2630" y="2356"/>
                  </a:lnTo>
                  <a:lnTo>
                    <a:pt x="2356" y="2630"/>
                  </a:lnTo>
                  <a:lnTo>
                    <a:pt x="316" y="4671"/>
                  </a:lnTo>
                  <a:lnTo>
                    <a:pt x="247" y="4753"/>
                  </a:lnTo>
                  <a:lnTo>
                    <a:pt x="192" y="4821"/>
                  </a:lnTo>
                  <a:lnTo>
                    <a:pt x="138" y="4903"/>
                  </a:lnTo>
                  <a:lnTo>
                    <a:pt x="96" y="4986"/>
                  </a:lnTo>
                  <a:lnTo>
                    <a:pt x="28" y="5164"/>
                  </a:lnTo>
                  <a:lnTo>
                    <a:pt x="1" y="5342"/>
                  </a:lnTo>
                  <a:lnTo>
                    <a:pt x="1" y="5520"/>
                  </a:lnTo>
                  <a:lnTo>
                    <a:pt x="28" y="5698"/>
                  </a:lnTo>
                  <a:lnTo>
                    <a:pt x="83" y="5876"/>
                  </a:lnTo>
                  <a:lnTo>
                    <a:pt x="138" y="5972"/>
                  </a:lnTo>
                  <a:lnTo>
                    <a:pt x="179" y="6054"/>
                  </a:lnTo>
                  <a:lnTo>
                    <a:pt x="3630" y="11134"/>
                  </a:lnTo>
                  <a:lnTo>
                    <a:pt x="7245" y="7519"/>
                  </a:lnTo>
                  <a:lnTo>
                    <a:pt x="7519" y="7245"/>
                  </a:lnTo>
                  <a:lnTo>
                    <a:pt x="11134" y="3630"/>
                  </a:lnTo>
                  <a:lnTo>
                    <a:pt x="6053" y="179"/>
                  </a:lnTo>
                  <a:lnTo>
                    <a:pt x="5971" y="124"/>
                  </a:lnTo>
                  <a:lnTo>
                    <a:pt x="5875" y="83"/>
                  </a:lnTo>
                  <a:lnTo>
                    <a:pt x="5793" y="56"/>
                  </a:lnTo>
                  <a:lnTo>
                    <a:pt x="5711" y="28"/>
                  </a:lnTo>
                  <a:lnTo>
                    <a:pt x="55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4889600" y="1833850"/>
              <a:ext cx="172925" cy="265000"/>
            </a:xfrm>
            <a:custGeom>
              <a:rect b="b" l="l" r="r" t="t"/>
              <a:pathLst>
                <a:path extrusionOk="0" h="10600" w="6917">
                  <a:moveTo>
                    <a:pt x="6916" y="0"/>
                  </a:moveTo>
                  <a:lnTo>
                    <a:pt x="877" y="1150"/>
                  </a:lnTo>
                  <a:lnTo>
                    <a:pt x="781" y="1178"/>
                  </a:lnTo>
                  <a:lnTo>
                    <a:pt x="699" y="1205"/>
                  </a:lnTo>
                  <a:lnTo>
                    <a:pt x="521" y="1287"/>
                  </a:lnTo>
                  <a:lnTo>
                    <a:pt x="384" y="1397"/>
                  </a:lnTo>
                  <a:lnTo>
                    <a:pt x="247" y="1520"/>
                  </a:lnTo>
                  <a:lnTo>
                    <a:pt x="151" y="1671"/>
                  </a:lnTo>
                  <a:lnTo>
                    <a:pt x="69" y="1849"/>
                  </a:lnTo>
                  <a:lnTo>
                    <a:pt x="14" y="2027"/>
                  </a:lnTo>
                  <a:lnTo>
                    <a:pt x="1" y="2123"/>
                  </a:lnTo>
                  <a:lnTo>
                    <a:pt x="1" y="2219"/>
                  </a:lnTo>
                  <a:lnTo>
                    <a:pt x="1" y="5108"/>
                  </a:lnTo>
                  <a:lnTo>
                    <a:pt x="1" y="5491"/>
                  </a:lnTo>
                  <a:lnTo>
                    <a:pt x="1" y="8381"/>
                  </a:lnTo>
                  <a:lnTo>
                    <a:pt x="1" y="8477"/>
                  </a:lnTo>
                  <a:lnTo>
                    <a:pt x="14" y="8573"/>
                  </a:lnTo>
                  <a:lnTo>
                    <a:pt x="42" y="8669"/>
                  </a:lnTo>
                  <a:lnTo>
                    <a:pt x="69" y="8751"/>
                  </a:lnTo>
                  <a:lnTo>
                    <a:pt x="151" y="8929"/>
                  </a:lnTo>
                  <a:lnTo>
                    <a:pt x="247" y="9079"/>
                  </a:lnTo>
                  <a:lnTo>
                    <a:pt x="384" y="9203"/>
                  </a:lnTo>
                  <a:lnTo>
                    <a:pt x="521" y="9312"/>
                  </a:lnTo>
                  <a:lnTo>
                    <a:pt x="699" y="9394"/>
                  </a:lnTo>
                  <a:lnTo>
                    <a:pt x="781" y="9422"/>
                  </a:lnTo>
                  <a:lnTo>
                    <a:pt x="877" y="9449"/>
                  </a:lnTo>
                  <a:lnTo>
                    <a:pt x="6916" y="10599"/>
                  </a:lnTo>
                  <a:lnTo>
                    <a:pt x="6916" y="5491"/>
                  </a:lnTo>
                  <a:lnTo>
                    <a:pt x="6916" y="5108"/>
                  </a:lnTo>
                  <a:lnTo>
                    <a:pt x="69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5032025" y="2244675"/>
              <a:ext cx="278350" cy="278350"/>
            </a:xfrm>
            <a:custGeom>
              <a:rect b="b" l="l" r="r" t="t"/>
              <a:pathLst>
                <a:path extrusionOk="0" h="11134" w="11134">
                  <a:moveTo>
                    <a:pt x="3630" y="0"/>
                  </a:moveTo>
                  <a:lnTo>
                    <a:pt x="179" y="5081"/>
                  </a:lnTo>
                  <a:lnTo>
                    <a:pt x="138" y="5163"/>
                  </a:lnTo>
                  <a:lnTo>
                    <a:pt x="83" y="5259"/>
                  </a:lnTo>
                  <a:lnTo>
                    <a:pt x="28" y="5437"/>
                  </a:lnTo>
                  <a:lnTo>
                    <a:pt x="1" y="5615"/>
                  </a:lnTo>
                  <a:lnTo>
                    <a:pt x="1" y="5793"/>
                  </a:lnTo>
                  <a:lnTo>
                    <a:pt x="28" y="5971"/>
                  </a:lnTo>
                  <a:lnTo>
                    <a:pt x="96" y="6149"/>
                  </a:lnTo>
                  <a:lnTo>
                    <a:pt x="138" y="6231"/>
                  </a:lnTo>
                  <a:lnTo>
                    <a:pt x="192" y="6313"/>
                  </a:lnTo>
                  <a:lnTo>
                    <a:pt x="247" y="6382"/>
                  </a:lnTo>
                  <a:lnTo>
                    <a:pt x="316" y="6464"/>
                  </a:lnTo>
                  <a:lnTo>
                    <a:pt x="2356" y="8504"/>
                  </a:lnTo>
                  <a:lnTo>
                    <a:pt x="2630" y="8778"/>
                  </a:lnTo>
                  <a:lnTo>
                    <a:pt x="4684" y="10819"/>
                  </a:lnTo>
                  <a:lnTo>
                    <a:pt x="4752" y="10887"/>
                  </a:lnTo>
                  <a:lnTo>
                    <a:pt x="4821" y="10942"/>
                  </a:lnTo>
                  <a:lnTo>
                    <a:pt x="4985" y="11038"/>
                  </a:lnTo>
                  <a:lnTo>
                    <a:pt x="5163" y="11106"/>
                  </a:lnTo>
                  <a:lnTo>
                    <a:pt x="5341" y="11134"/>
                  </a:lnTo>
                  <a:lnTo>
                    <a:pt x="5519" y="11134"/>
                  </a:lnTo>
                  <a:lnTo>
                    <a:pt x="5711" y="11106"/>
                  </a:lnTo>
                  <a:lnTo>
                    <a:pt x="5793" y="11079"/>
                  </a:lnTo>
                  <a:lnTo>
                    <a:pt x="5875" y="11052"/>
                  </a:lnTo>
                  <a:lnTo>
                    <a:pt x="5971" y="11010"/>
                  </a:lnTo>
                  <a:lnTo>
                    <a:pt x="6053" y="10956"/>
                  </a:lnTo>
                  <a:lnTo>
                    <a:pt x="11134" y="7505"/>
                  </a:lnTo>
                  <a:lnTo>
                    <a:pt x="7519" y="3889"/>
                  </a:lnTo>
                  <a:lnTo>
                    <a:pt x="7245" y="3616"/>
                  </a:lnTo>
                  <a:lnTo>
                    <a:pt x="36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5456200" y="2492875"/>
              <a:ext cx="265025" cy="172575"/>
            </a:xfrm>
            <a:custGeom>
              <a:rect b="b" l="l" r="r" t="t"/>
              <a:pathLst>
                <a:path extrusionOk="0" h="6903" w="10601">
                  <a:moveTo>
                    <a:pt x="1" y="1"/>
                  </a:moveTo>
                  <a:lnTo>
                    <a:pt x="1151" y="6026"/>
                  </a:lnTo>
                  <a:lnTo>
                    <a:pt x="1178" y="6122"/>
                  </a:lnTo>
                  <a:lnTo>
                    <a:pt x="1206" y="6204"/>
                  </a:lnTo>
                  <a:lnTo>
                    <a:pt x="1247" y="6300"/>
                  </a:lnTo>
                  <a:lnTo>
                    <a:pt x="1288" y="6382"/>
                  </a:lnTo>
                  <a:lnTo>
                    <a:pt x="1398" y="6533"/>
                  </a:lnTo>
                  <a:lnTo>
                    <a:pt x="1521" y="6656"/>
                  </a:lnTo>
                  <a:lnTo>
                    <a:pt x="1671" y="6766"/>
                  </a:lnTo>
                  <a:lnTo>
                    <a:pt x="1849" y="6834"/>
                  </a:lnTo>
                  <a:lnTo>
                    <a:pt x="2027" y="6889"/>
                  </a:lnTo>
                  <a:lnTo>
                    <a:pt x="2123" y="6903"/>
                  </a:lnTo>
                  <a:lnTo>
                    <a:pt x="8491" y="6903"/>
                  </a:lnTo>
                  <a:lnTo>
                    <a:pt x="8573" y="6889"/>
                  </a:lnTo>
                  <a:lnTo>
                    <a:pt x="8765" y="6834"/>
                  </a:lnTo>
                  <a:lnTo>
                    <a:pt x="8929" y="6766"/>
                  </a:lnTo>
                  <a:lnTo>
                    <a:pt x="9080" y="6656"/>
                  </a:lnTo>
                  <a:lnTo>
                    <a:pt x="9203" y="6533"/>
                  </a:lnTo>
                  <a:lnTo>
                    <a:pt x="9313" y="6382"/>
                  </a:lnTo>
                  <a:lnTo>
                    <a:pt x="9395" y="6204"/>
                  </a:lnTo>
                  <a:lnTo>
                    <a:pt x="9422" y="6122"/>
                  </a:lnTo>
                  <a:lnTo>
                    <a:pt x="9450" y="6026"/>
                  </a:lnTo>
                  <a:lnTo>
                    <a:pt x="106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867375" y="2244675"/>
              <a:ext cx="278025" cy="278350"/>
            </a:xfrm>
            <a:custGeom>
              <a:rect b="b" l="l" r="r" t="t"/>
              <a:pathLst>
                <a:path extrusionOk="0" h="11134" w="11121">
                  <a:moveTo>
                    <a:pt x="7491" y="0"/>
                  </a:moveTo>
                  <a:lnTo>
                    <a:pt x="3876" y="3616"/>
                  </a:lnTo>
                  <a:lnTo>
                    <a:pt x="3602" y="3889"/>
                  </a:lnTo>
                  <a:lnTo>
                    <a:pt x="0" y="7505"/>
                  </a:lnTo>
                  <a:lnTo>
                    <a:pt x="5081" y="10956"/>
                  </a:lnTo>
                  <a:lnTo>
                    <a:pt x="5163" y="11010"/>
                  </a:lnTo>
                  <a:lnTo>
                    <a:pt x="5245" y="11052"/>
                  </a:lnTo>
                  <a:lnTo>
                    <a:pt x="5423" y="11106"/>
                  </a:lnTo>
                  <a:lnTo>
                    <a:pt x="5601" y="11134"/>
                  </a:lnTo>
                  <a:lnTo>
                    <a:pt x="5779" y="11134"/>
                  </a:lnTo>
                  <a:lnTo>
                    <a:pt x="5971" y="11106"/>
                  </a:lnTo>
                  <a:lnTo>
                    <a:pt x="6136" y="11038"/>
                  </a:lnTo>
                  <a:lnTo>
                    <a:pt x="6300" y="10942"/>
                  </a:lnTo>
                  <a:lnTo>
                    <a:pt x="6382" y="10887"/>
                  </a:lnTo>
                  <a:lnTo>
                    <a:pt x="6450" y="10819"/>
                  </a:lnTo>
                  <a:lnTo>
                    <a:pt x="8491" y="8778"/>
                  </a:lnTo>
                  <a:lnTo>
                    <a:pt x="8765" y="8504"/>
                  </a:lnTo>
                  <a:lnTo>
                    <a:pt x="10805" y="6464"/>
                  </a:lnTo>
                  <a:lnTo>
                    <a:pt x="10874" y="6382"/>
                  </a:lnTo>
                  <a:lnTo>
                    <a:pt x="10928" y="6313"/>
                  </a:lnTo>
                  <a:lnTo>
                    <a:pt x="11024" y="6149"/>
                  </a:lnTo>
                  <a:lnTo>
                    <a:pt x="11093" y="5971"/>
                  </a:lnTo>
                  <a:lnTo>
                    <a:pt x="11120" y="5793"/>
                  </a:lnTo>
                  <a:lnTo>
                    <a:pt x="11120" y="5615"/>
                  </a:lnTo>
                  <a:lnTo>
                    <a:pt x="11093" y="5437"/>
                  </a:lnTo>
                  <a:lnTo>
                    <a:pt x="11038" y="5259"/>
                  </a:lnTo>
                  <a:lnTo>
                    <a:pt x="10997" y="5163"/>
                  </a:lnTo>
                  <a:lnTo>
                    <a:pt x="10942" y="5081"/>
                  </a:lnTo>
                  <a:lnTo>
                    <a:pt x="7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6115250" y="1833850"/>
              <a:ext cx="172550" cy="265000"/>
            </a:xfrm>
            <a:custGeom>
              <a:rect b="b" l="l" r="r" t="t"/>
              <a:pathLst>
                <a:path extrusionOk="0" h="10600" w="6902">
                  <a:moveTo>
                    <a:pt x="0" y="0"/>
                  </a:moveTo>
                  <a:lnTo>
                    <a:pt x="0" y="5108"/>
                  </a:lnTo>
                  <a:lnTo>
                    <a:pt x="0" y="5491"/>
                  </a:lnTo>
                  <a:lnTo>
                    <a:pt x="0" y="10599"/>
                  </a:lnTo>
                  <a:lnTo>
                    <a:pt x="6026" y="9449"/>
                  </a:lnTo>
                  <a:lnTo>
                    <a:pt x="6121" y="9422"/>
                  </a:lnTo>
                  <a:lnTo>
                    <a:pt x="6217" y="9394"/>
                  </a:lnTo>
                  <a:lnTo>
                    <a:pt x="6382" y="9312"/>
                  </a:lnTo>
                  <a:lnTo>
                    <a:pt x="6532" y="9203"/>
                  </a:lnTo>
                  <a:lnTo>
                    <a:pt x="6656" y="9079"/>
                  </a:lnTo>
                  <a:lnTo>
                    <a:pt x="6765" y="8929"/>
                  </a:lnTo>
                  <a:lnTo>
                    <a:pt x="6834" y="8751"/>
                  </a:lnTo>
                  <a:lnTo>
                    <a:pt x="6888" y="8573"/>
                  </a:lnTo>
                  <a:lnTo>
                    <a:pt x="6902" y="8477"/>
                  </a:lnTo>
                  <a:lnTo>
                    <a:pt x="6902" y="8381"/>
                  </a:lnTo>
                  <a:lnTo>
                    <a:pt x="6902" y="5491"/>
                  </a:lnTo>
                  <a:lnTo>
                    <a:pt x="6902" y="5108"/>
                  </a:lnTo>
                  <a:lnTo>
                    <a:pt x="6902" y="2219"/>
                  </a:lnTo>
                  <a:lnTo>
                    <a:pt x="6902" y="2123"/>
                  </a:lnTo>
                  <a:lnTo>
                    <a:pt x="6888" y="2027"/>
                  </a:lnTo>
                  <a:lnTo>
                    <a:pt x="6834" y="1849"/>
                  </a:lnTo>
                  <a:lnTo>
                    <a:pt x="6765" y="1671"/>
                  </a:lnTo>
                  <a:lnTo>
                    <a:pt x="6656" y="1520"/>
                  </a:lnTo>
                  <a:lnTo>
                    <a:pt x="6532" y="1397"/>
                  </a:lnTo>
                  <a:lnTo>
                    <a:pt x="6382" y="1287"/>
                  </a:lnTo>
                  <a:lnTo>
                    <a:pt x="6217" y="1205"/>
                  </a:lnTo>
                  <a:lnTo>
                    <a:pt x="6121" y="1178"/>
                  </a:lnTo>
                  <a:lnTo>
                    <a:pt x="6026" y="115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867375" y="1409650"/>
              <a:ext cx="278025" cy="278375"/>
            </a:xfrm>
            <a:custGeom>
              <a:rect b="b" l="l" r="r" t="t"/>
              <a:pathLst>
                <a:path extrusionOk="0" h="11135" w="11121">
                  <a:moveTo>
                    <a:pt x="5601" y="1"/>
                  </a:moveTo>
                  <a:lnTo>
                    <a:pt x="5423" y="28"/>
                  </a:lnTo>
                  <a:lnTo>
                    <a:pt x="5245" y="83"/>
                  </a:lnTo>
                  <a:lnTo>
                    <a:pt x="5163" y="124"/>
                  </a:lnTo>
                  <a:lnTo>
                    <a:pt x="5081" y="179"/>
                  </a:lnTo>
                  <a:lnTo>
                    <a:pt x="0" y="3630"/>
                  </a:lnTo>
                  <a:lnTo>
                    <a:pt x="3602" y="7245"/>
                  </a:lnTo>
                  <a:lnTo>
                    <a:pt x="3876" y="7519"/>
                  </a:lnTo>
                  <a:lnTo>
                    <a:pt x="7491" y="11134"/>
                  </a:lnTo>
                  <a:lnTo>
                    <a:pt x="10942" y="6054"/>
                  </a:lnTo>
                  <a:lnTo>
                    <a:pt x="10997" y="5972"/>
                  </a:lnTo>
                  <a:lnTo>
                    <a:pt x="11038" y="5876"/>
                  </a:lnTo>
                  <a:lnTo>
                    <a:pt x="11093" y="5698"/>
                  </a:lnTo>
                  <a:lnTo>
                    <a:pt x="11120" y="5520"/>
                  </a:lnTo>
                  <a:lnTo>
                    <a:pt x="11120" y="5342"/>
                  </a:lnTo>
                  <a:lnTo>
                    <a:pt x="11093" y="5164"/>
                  </a:lnTo>
                  <a:lnTo>
                    <a:pt x="11024" y="4986"/>
                  </a:lnTo>
                  <a:lnTo>
                    <a:pt x="10928" y="4821"/>
                  </a:lnTo>
                  <a:lnTo>
                    <a:pt x="10874" y="4753"/>
                  </a:lnTo>
                  <a:lnTo>
                    <a:pt x="10805" y="4671"/>
                  </a:lnTo>
                  <a:lnTo>
                    <a:pt x="8765" y="2630"/>
                  </a:lnTo>
                  <a:lnTo>
                    <a:pt x="8491" y="2356"/>
                  </a:lnTo>
                  <a:lnTo>
                    <a:pt x="6450" y="316"/>
                  </a:lnTo>
                  <a:lnTo>
                    <a:pt x="6382" y="247"/>
                  </a:lnTo>
                  <a:lnTo>
                    <a:pt x="6300" y="193"/>
                  </a:lnTo>
                  <a:lnTo>
                    <a:pt x="6136" y="97"/>
                  </a:lnTo>
                  <a:lnTo>
                    <a:pt x="5971" y="28"/>
                  </a:lnTo>
                  <a:lnTo>
                    <a:pt x="57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994700" y="1372350"/>
              <a:ext cx="1188000" cy="1188000"/>
            </a:xfrm>
            <a:custGeom>
              <a:rect b="b" l="l" r="r" t="t"/>
              <a:pathLst>
                <a:path extrusionOk="0" h="47520" w="47520">
                  <a:moveTo>
                    <a:pt x="24185" y="7464"/>
                  </a:moveTo>
                  <a:lnTo>
                    <a:pt x="24596" y="7477"/>
                  </a:lnTo>
                  <a:lnTo>
                    <a:pt x="25007" y="7505"/>
                  </a:lnTo>
                  <a:lnTo>
                    <a:pt x="25431" y="7546"/>
                  </a:lnTo>
                  <a:lnTo>
                    <a:pt x="25828" y="7587"/>
                  </a:lnTo>
                  <a:lnTo>
                    <a:pt x="26239" y="7642"/>
                  </a:lnTo>
                  <a:lnTo>
                    <a:pt x="26650" y="7710"/>
                  </a:lnTo>
                  <a:lnTo>
                    <a:pt x="27047" y="7792"/>
                  </a:lnTo>
                  <a:lnTo>
                    <a:pt x="27444" y="7874"/>
                  </a:lnTo>
                  <a:lnTo>
                    <a:pt x="27828" y="7970"/>
                  </a:lnTo>
                  <a:lnTo>
                    <a:pt x="28225" y="8080"/>
                  </a:lnTo>
                  <a:lnTo>
                    <a:pt x="28608" y="8189"/>
                  </a:lnTo>
                  <a:lnTo>
                    <a:pt x="28992" y="8313"/>
                  </a:lnTo>
                  <a:lnTo>
                    <a:pt x="29361" y="8450"/>
                  </a:lnTo>
                  <a:lnTo>
                    <a:pt x="29731" y="8586"/>
                  </a:lnTo>
                  <a:lnTo>
                    <a:pt x="30101" y="8737"/>
                  </a:lnTo>
                  <a:lnTo>
                    <a:pt x="30471" y="8901"/>
                  </a:lnTo>
                  <a:lnTo>
                    <a:pt x="30827" y="9066"/>
                  </a:lnTo>
                  <a:lnTo>
                    <a:pt x="31183" y="9244"/>
                  </a:lnTo>
                  <a:lnTo>
                    <a:pt x="31525" y="9422"/>
                  </a:lnTo>
                  <a:lnTo>
                    <a:pt x="31867" y="9627"/>
                  </a:lnTo>
                  <a:lnTo>
                    <a:pt x="32210" y="9819"/>
                  </a:lnTo>
                  <a:lnTo>
                    <a:pt x="32538" y="10024"/>
                  </a:lnTo>
                  <a:lnTo>
                    <a:pt x="32867" y="10244"/>
                  </a:lnTo>
                  <a:lnTo>
                    <a:pt x="33196" y="10476"/>
                  </a:lnTo>
                  <a:lnTo>
                    <a:pt x="33511" y="10695"/>
                  </a:lnTo>
                  <a:lnTo>
                    <a:pt x="33826" y="10942"/>
                  </a:lnTo>
                  <a:lnTo>
                    <a:pt x="34127" y="11188"/>
                  </a:lnTo>
                  <a:lnTo>
                    <a:pt x="34428" y="11435"/>
                  </a:lnTo>
                  <a:lnTo>
                    <a:pt x="34716" y="11695"/>
                  </a:lnTo>
                  <a:lnTo>
                    <a:pt x="35003" y="11969"/>
                  </a:lnTo>
                  <a:lnTo>
                    <a:pt x="35291" y="12243"/>
                  </a:lnTo>
                  <a:lnTo>
                    <a:pt x="35565" y="12517"/>
                  </a:lnTo>
                  <a:lnTo>
                    <a:pt x="35825" y="12804"/>
                  </a:lnTo>
                  <a:lnTo>
                    <a:pt x="36085" y="13092"/>
                  </a:lnTo>
                  <a:lnTo>
                    <a:pt x="36332" y="13393"/>
                  </a:lnTo>
                  <a:lnTo>
                    <a:pt x="36578" y="13694"/>
                  </a:lnTo>
                  <a:lnTo>
                    <a:pt x="36825" y="14009"/>
                  </a:lnTo>
                  <a:lnTo>
                    <a:pt x="37057" y="14324"/>
                  </a:lnTo>
                  <a:lnTo>
                    <a:pt x="37277" y="14653"/>
                  </a:lnTo>
                  <a:lnTo>
                    <a:pt x="37496" y="14982"/>
                  </a:lnTo>
                  <a:lnTo>
                    <a:pt x="37701" y="15310"/>
                  </a:lnTo>
                  <a:lnTo>
                    <a:pt x="37907" y="15653"/>
                  </a:lnTo>
                  <a:lnTo>
                    <a:pt x="38098" y="15995"/>
                  </a:lnTo>
                  <a:lnTo>
                    <a:pt x="38276" y="16351"/>
                  </a:lnTo>
                  <a:lnTo>
                    <a:pt x="38454" y="16694"/>
                  </a:lnTo>
                  <a:lnTo>
                    <a:pt x="38619" y="17063"/>
                  </a:lnTo>
                  <a:lnTo>
                    <a:pt x="38783" y="17419"/>
                  </a:lnTo>
                  <a:lnTo>
                    <a:pt x="38934" y="17789"/>
                  </a:lnTo>
                  <a:lnTo>
                    <a:pt x="39071" y="18159"/>
                  </a:lnTo>
                  <a:lnTo>
                    <a:pt x="39207" y="18542"/>
                  </a:lnTo>
                  <a:lnTo>
                    <a:pt x="39331" y="18912"/>
                  </a:lnTo>
                  <a:lnTo>
                    <a:pt x="39440" y="19309"/>
                  </a:lnTo>
                  <a:lnTo>
                    <a:pt x="39550" y="19693"/>
                  </a:lnTo>
                  <a:lnTo>
                    <a:pt x="39646" y="20090"/>
                  </a:lnTo>
                  <a:lnTo>
                    <a:pt x="39728" y="20473"/>
                  </a:lnTo>
                  <a:lnTo>
                    <a:pt x="39810" y="20884"/>
                  </a:lnTo>
                  <a:lnTo>
                    <a:pt x="39878" y="21281"/>
                  </a:lnTo>
                  <a:lnTo>
                    <a:pt x="39933" y="21692"/>
                  </a:lnTo>
                  <a:lnTo>
                    <a:pt x="39974" y="22103"/>
                  </a:lnTo>
                  <a:lnTo>
                    <a:pt x="40015" y="22514"/>
                  </a:lnTo>
                  <a:lnTo>
                    <a:pt x="40043" y="22924"/>
                  </a:lnTo>
                  <a:lnTo>
                    <a:pt x="40057" y="23349"/>
                  </a:lnTo>
                  <a:lnTo>
                    <a:pt x="40070" y="23760"/>
                  </a:lnTo>
                  <a:lnTo>
                    <a:pt x="40057" y="24184"/>
                  </a:lnTo>
                  <a:lnTo>
                    <a:pt x="40043" y="24595"/>
                  </a:lnTo>
                  <a:lnTo>
                    <a:pt x="40015" y="25020"/>
                  </a:lnTo>
                  <a:lnTo>
                    <a:pt x="39974" y="25430"/>
                  </a:lnTo>
                  <a:lnTo>
                    <a:pt x="39933" y="25841"/>
                  </a:lnTo>
                  <a:lnTo>
                    <a:pt x="39878" y="26238"/>
                  </a:lnTo>
                  <a:lnTo>
                    <a:pt x="39810" y="26649"/>
                  </a:lnTo>
                  <a:lnTo>
                    <a:pt x="39728" y="27046"/>
                  </a:lnTo>
                  <a:lnTo>
                    <a:pt x="39646" y="27444"/>
                  </a:lnTo>
                  <a:lnTo>
                    <a:pt x="39550" y="27827"/>
                  </a:lnTo>
                  <a:lnTo>
                    <a:pt x="39440" y="28224"/>
                  </a:lnTo>
                  <a:lnTo>
                    <a:pt x="39331" y="28608"/>
                  </a:lnTo>
                  <a:lnTo>
                    <a:pt x="39207" y="28991"/>
                  </a:lnTo>
                  <a:lnTo>
                    <a:pt x="39071" y="29361"/>
                  </a:lnTo>
                  <a:lnTo>
                    <a:pt x="38934" y="29730"/>
                  </a:lnTo>
                  <a:lnTo>
                    <a:pt x="38783" y="30100"/>
                  </a:lnTo>
                  <a:lnTo>
                    <a:pt x="38619" y="30470"/>
                  </a:lnTo>
                  <a:lnTo>
                    <a:pt x="38454" y="30826"/>
                  </a:lnTo>
                  <a:lnTo>
                    <a:pt x="38276" y="31182"/>
                  </a:lnTo>
                  <a:lnTo>
                    <a:pt x="38098" y="31524"/>
                  </a:lnTo>
                  <a:lnTo>
                    <a:pt x="37907" y="31867"/>
                  </a:lnTo>
                  <a:lnTo>
                    <a:pt x="37701" y="32209"/>
                  </a:lnTo>
                  <a:lnTo>
                    <a:pt x="37496" y="32538"/>
                  </a:lnTo>
                  <a:lnTo>
                    <a:pt x="37277" y="32866"/>
                  </a:lnTo>
                  <a:lnTo>
                    <a:pt x="37057" y="33195"/>
                  </a:lnTo>
                  <a:lnTo>
                    <a:pt x="36825" y="33510"/>
                  </a:lnTo>
                  <a:lnTo>
                    <a:pt x="36578" y="33825"/>
                  </a:lnTo>
                  <a:lnTo>
                    <a:pt x="36332" y="34126"/>
                  </a:lnTo>
                  <a:lnTo>
                    <a:pt x="36085" y="34428"/>
                  </a:lnTo>
                  <a:lnTo>
                    <a:pt x="35825" y="34715"/>
                  </a:lnTo>
                  <a:lnTo>
                    <a:pt x="35565" y="35003"/>
                  </a:lnTo>
                  <a:lnTo>
                    <a:pt x="35291" y="35277"/>
                  </a:lnTo>
                  <a:lnTo>
                    <a:pt x="35003" y="35551"/>
                  </a:lnTo>
                  <a:lnTo>
                    <a:pt x="34716" y="35824"/>
                  </a:lnTo>
                  <a:lnTo>
                    <a:pt x="34428" y="36085"/>
                  </a:lnTo>
                  <a:lnTo>
                    <a:pt x="34127" y="36331"/>
                  </a:lnTo>
                  <a:lnTo>
                    <a:pt x="33826" y="36578"/>
                  </a:lnTo>
                  <a:lnTo>
                    <a:pt x="33511" y="36824"/>
                  </a:lnTo>
                  <a:lnTo>
                    <a:pt x="33196" y="37043"/>
                  </a:lnTo>
                  <a:lnTo>
                    <a:pt x="32867" y="37276"/>
                  </a:lnTo>
                  <a:lnTo>
                    <a:pt x="32538" y="37495"/>
                  </a:lnTo>
                  <a:lnTo>
                    <a:pt x="32210" y="37701"/>
                  </a:lnTo>
                  <a:lnTo>
                    <a:pt x="31867" y="37892"/>
                  </a:lnTo>
                  <a:lnTo>
                    <a:pt x="31525" y="38098"/>
                  </a:lnTo>
                  <a:lnTo>
                    <a:pt x="31183" y="38276"/>
                  </a:lnTo>
                  <a:lnTo>
                    <a:pt x="30827" y="38454"/>
                  </a:lnTo>
                  <a:lnTo>
                    <a:pt x="30471" y="38618"/>
                  </a:lnTo>
                  <a:lnTo>
                    <a:pt x="30101" y="38782"/>
                  </a:lnTo>
                  <a:lnTo>
                    <a:pt x="29731" y="38933"/>
                  </a:lnTo>
                  <a:lnTo>
                    <a:pt x="29361" y="39070"/>
                  </a:lnTo>
                  <a:lnTo>
                    <a:pt x="28992" y="39207"/>
                  </a:lnTo>
                  <a:lnTo>
                    <a:pt x="28608" y="39330"/>
                  </a:lnTo>
                  <a:lnTo>
                    <a:pt x="28225" y="39440"/>
                  </a:lnTo>
                  <a:lnTo>
                    <a:pt x="27828" y="39549"/>
                  </a:lnTo>
                  <a:lnTo>
                    <a:pt x="27444" y="39645"/>
                  </a:lnTo>
                  <a:lnTo>
                    <a:pt x="27047" y="39727"/>
                  </a:lnTo>
                  <a:lnTo>
                    <a:pt x="26650" y="39809"/>
                  </a:lnTo>
                  <a:lnTo>
                    <a:pt x="26239" y="39878"/>
                  </a:lnTo>
                  <a:lnTo>
                    <a:pt x="25828" y="39933"/>
                  </a:lnTo>
                  <a:lnTo>
                    <a:pt x="25431" y="39974"/>
                  </a:lnTo>
                  <a:lnTo>
                    <a:pt x="25007" y="40015"/>
                  </a:lnTo>
                  <a:lnTo>
                    <a:pt x="24596" y="40042"/>
                  </a:lnTo>
                  <a:lnTo>
                    <a:pt x="24185" y="40056"/>
                  </a:lnTo>
                  <a:lnTo>
                    <a:pt x="23336" y="40056"/>
                  </a:lnTo>
                  <a:lnTo>
                    <a:pt x="22925" y="40042"/>
                  </a:lnTo>
                  <a:lnTo>
                    <a:pt x="22501" y="40015"/>
                  </a:lnTo>
                  <a:lnTo>
                    <a:pt x="22090" y="39974"/>
                  </a:lnTo>
                  <a:lnTo>
                    <a:pt x="21693" y="39933"/>
                  </a:lnTo>
                  <a:lnTo>
                    <a:pt x="21282" y="39878"/>
                  </a:lnTo>
                  <a:lnTo>
                    <a:pt x="20871" y="39809"/>
                  </a:lnTo>
                  <a:lnTo>
                    <a:pt x="20474" y="39727"/>
                  </a:lnTo>
                  <a:lnTo>
                    <a:pt x="20077" y="39645"/>
                  </a:lnTo>
                  <a:lnTo>
                    <a:pt x="19693" y="39549"/>
                  </a:lnTo>
                  <a:lnTo>
                    <a:pt x="19296" y="39440"/>
                  </a:lnTo>
                  <a:lnTo>
                    <a:pt x="18913" y="39330"/>
                  </a:lnTo>
                  <a:lnTo>
                    <a:pt x="18543" y="39207"/>
                  </a:lnTo>
                  <a:lnTo>
                    <a:pt x="18159" y="39070"/>
                  </a:lnTo>
                  <a:lnTo>
                    <a:pt x="17790" y="38933"/>
                  </a:lnTo>
                  <a:lnTo>
                    <a:pt x="17420" y="38782"/>
                  </a:lnTo>
                  <a:lnTo>
                    <a:pt x="17050" y="38618"/>
                  </a:lnTo>
                  <a:lnTo>
                    <a:pt x="16694" y="38454"/>
                  </a:lnTo>
                  <a:lnTo>
                    <a:pt x="16338" y="38276"/>
                  </a:lnTo>
                  <a:lnTo>
                    <a:pt x="15996" y="38098"/>
                  </a:lnTo>
                  <a:lnTo>
                    <a:pt x="15653" y="37892"/>
                  </a:lnTo>
                  <a:lnTo>
                    <a:pt x="15311" y="37701"/>
                  </a:lnTo>
                  <a:lnTo>
                    <a:pt x="14982" y="37495"/>
                  </a:lnTo>
                  <a:lnTo>
                    <a:pt x="14654" y="37276"/>
                  </a:lnTo>
                  <a:lnTo>
                    <a:pt x="14325" y="37043"/>
                  </a:lnTo>
                  <a:lnTo>
                    <a:pt x="14010" y="36824"/>
                  </a:lnTo>
                  <a:lnTo>
                    <a:pt x="13695" y="36578"/>
                  </a:lnTo>
                  <a:lnTo>
                    <a:pt x="13394" y="36331"/>
                  </a:lnTo>
                  <a:lnTo>
                    <a:pt x="13093" y="36085"/>
                  </a:lnTo>
                  <a:lnTo>
                    <a:pt x="12805" y="35824"/>
                  </a:lnTo>
                  <a:lnTo>
                    <a:pt x="12517" y="35551"/>
                  </a:lnTo>
                  <a:lnTo>
                    <a:pt x="12244" y="35277"/>
                  </a:lnTo>
                  <a:lnTo>
                    <a:pt x="11970" y="35003"/>
                  </a:lnTo>
                  <a:lnTo>
                    <a:pt x="11696" y="34715"/>
                  </a:lnTo>
                  <a:lnTo>
                    <a:pt x="11436" y="34428"/>
                  </a:lnTo>
                  <a:lnTo>
                    <a:pt x="11189" y="34126"/>
                  </a:lnTo>
                  <a:lnTo>
                    <a:pt x="10943" y="33825"/>
                  </a:lnTo>
                  <a:lnTo>
                    <a:pt x="10696" y="33510"/>
                  </a:lnTo>
                  <a:lnTo>
                    <a:pt x="10477" y="33195"/>
                  </a:lnTo>
                  <a:lnTo>
                    <a:pt x="10244" y="32866"/>
                  </a:lnTo>
                  <a:lnTo>
                    <a:pt x="10025" y="32538"/>
                  </a:lnTo>
                  <a:lnTo>
                    <a:pt x="9820" y="32209"/>
                  </a:lnTo>
                  <a:lnTo>
                    <a:pt x="9628" y="31867"/>
                  </a:lnTo>
                  <a:lnTo>
                    <a:pt x="9436" y="31524"/>
                  </a:lnTo>
                  <a:lnTo>
                    <a:pt x="9245" y="31182"/>
                  </a:lnTo>
                  <a:lnTo>
                    <a:pt x="9066" y="30826"/>
                  </a:lnTo>
                  <a:lnTo>
                    <a:pt x="8902" y="30470"/>
                  </a:lnTo>
                  <a:lnTo>
                    <a:pt x="8738" y="30100"/>
                  </a:lnTo>
                  <a:lnTo>
                    <a:pt x="8587" y="29730"/>
                  </a:lnTo>
                  <a:lnTo>
                    <a:pt x="8450" y="29361"/>
                  </a:lnTo>
                  <a:lnTo>
                    <a:pt x="8313" y="28991"/>
                  </a:lnTo>
                  <a:lnTo>
                    <a:pt x="8190" y="28608"/>
                  </a:lnTo>
                  <a:lnTo>
                    <a:pt x="8080" y="28224"/>
                  </a:lnTo>
                  <a:lnTo>
                    <a:pt x="7971" y="27827"/>
                  </a:lnTo>
                  <a:lnTo>
                    <a:pt x="7875" y="27444"/>
                  </a:lnTo>
                  <a:lnTo>
                    <a:pt x="7793" y="27046"/>
                  </a:lnTo>
                  <a:lnTo>
                    <a:pt x="7711" y="26649"/>
                  </a:lnTo>
                  <a:lnTo>
                    <a:pt x="7656" y="26238"/>
                  </a:lnTo>
                  <a:lnTo>
                    <a:pt x="7587" y="25841"/>
                  </a:lnTo>
                  <a:lnTo>
                    <a:pt x="7546" y="25430"/>
                  </a:lnTo>
                  <a:lnTo>
                    <a:pt x="7505" y="25020"/>
                  </a:lnTo>
                  <a:lnTo>
                    <a:pt x="7478" y="24595"/>
                  </a:lnTo>
                  <a:lnTo>
                    <a:pt x="7464" y="24184"/>
                  </a:lnTo>
                  <a:lnTo>
                    <a:pt x="7464" y="23760"/>
                  </a:lnTo>
                  <a:lnTo>
                    <a:pt x="7464" y="23349"/>
                  </a:lnTo>
                  <a:lnTo>
                    <a:pt x="7478" y="22924"/>
                  </a:lnTo>
                  <a:lnTo>
                    <a:pt x="7505" y="22514"/>
                  </a:lnTo>
                  <a:lnTo>
                    <a:pt x="7546" y="22103"/>
                  </a:lnTo>
                  <a:lnTo>
                    <a:pt x="7587" y="21692"/>
                  </a:lnTo>
                  <a:lnTo>
                    <a:pt x="7656" y="21281"/>
                  </a:lnTo>
                  <a:lnTo>
                    <a:pt x="7711" y="20884"/>
                  </a:lnTo>
                  <a:lnTo>
                    <a:pt x="7793" y="20473"/>
                  </a:lnTo>
                  <a:lnTo>
                    <a:pt x="7875" y="20090"/>
                  </a:lnTo>
                  <a:lnTo>
                    <a:pt x="7971" y="19693"/>
                  </a:lnTo>
                  <a:lnTo>
                    <a:pt x="8080" y="19309"/>
                  </a:lnTo>
                  <a:lnTo>
                    <a:pt x="8190" y="18912"/>
                  </a:lnTo>
                  <a:lnTo>
                    <a:pt x="8313" y="18542"/>
                  </a:lnTo>
                  <a:lnTo>
                    <a:pt x="8450" y="18159"/>
                  </a:lnTo>
                  <a:lnTo>
                    <a:pt x="8587" y="17789"/>
                  </a:lnTo>
                  <a:lnTo>
                    <a:pt x="8738" y="17419"/>
                  </a:lnTo>
                  <a:lnTo>
                    <a:pt x="8902" y="17063"/>
                  </a:lnTo>
                  <a:lnTo>
                    <a:pt x="9066" y="16694"/>
                  </a:lnTo>
                  <a:lnTo>
                    <a:pt x="9245" y="16351"/>
                  </a:lnTo>
                  <a:lnTo>
                    <a:pt x="9436" y="15995"/>
                  </a:lnTo>
                  <a:lnTo>
                    <a:pt x="9628" y="15653"/>
                  </a:lnTo>
                  <a:lnTo>
                    <a:pt x="9820" y="15310"/>
                  </a:lnTo>
                  <a:lnTo>
                    <a:pt x="10025" y="14982"/>
                  </a:lnTo>
                  <a:lnTo>
                    <a:pt x="10244" y="14653"/>
                  </a:lnTo>
                  <a:lnTo>
                    <a:pt x="10477" y="14324"/>
                  </a:lnTo>
                  <a:lnTo>
                    <a:pt x="10696" y="14009"/>
                  </a:lnTo>
                  <a:lnTo>
                    <a:pt x="10943" y="13694"/>
                  </a:lnTo>
                  <a:lnTo>
                    <a:pt x="11189" y="13393"/>
                  </a:lnTo>
                  <a:lnTo>
                    <a:pt x="11436" y="13092"/>
                  </a:lnTo>
                  <a:lnTo>
                    <a:pt x="11696" y="12804"/>
                  </a:lnTo>
                  <a:lnTo>
                    <a:pt x="11970" y="12517"/>
                  </a:lnTo>
                  <a:lnTo>
                    <a:pt x="12244" y="12243"/>
                  </a:lnTo>
                  <a:lnTo>
                    <a:pt x="12517" y="11969"/>
                  </a:lnTo>
                  <a:lnTo>
                    <a:pt x="12805" y="11695"/>
                  </a:lnTo>
                  <a:lnTo>
                    <a:pt x="13093" y="11435"/>
                  </a:lnTo>
                  <a:lnTo>
                    <a:pt x="13394" y="11188"/>
                  </a:lnTo>
                  <a:lnTo>
                    <a:pt x="13695" y="10942"/>
                  </a:lnTo>
                  <a:lnTo>
                    <a:pt x="14010" y="10695"/>
                  </a:lnTo>
                  <a:lnTo>
                    <a:pt x="14325" y="10476"/>
                  </a:lnTo>
                  <a:lnTo>
                    <a:pt x="14654" y="10244"/>
                  </a:lnTo>
                  <a:lnTo>
                    <a:pt x="14982" y="10024"/>
                  </a:lnTo>
                  <a:lnTo>
                    <a:pt x="15311" y="9819"/>
                  </a:lnTo>
                  <a:lnTo>
                    <a:pt x="15653" y="9627"/>
                  </a:lnTo>
                  <a:lnTo>
                    <a:pt x="15996" y="9422"/>
                  </a:lnTo>
                  <a:lnTo>
                    <a:pt x="16338" y="9244"/>
                  </a:lnTo>
                  <a:lnTo>
                    <a:pt x="16694" y="9066"/>
                  </a:lnTo>
                  <a:lnTo>
                    <a:pt x="17050" y="8901"/>
                  </a:lnTo>
                  <a:lnTo>
                    <a:pt x="17420" y="8737"/>
                  </a:lnTo>
                  <a:lnTo>
                    <a:pt x="17790" y="8586"/>
                  </a:lnTo>
                  <a:lnTo>
                    <a:pt x="18159" y="8450"/>
                  </a:lnTo>
                  <a:lnTo>
                    <a:pt x="18543" y="8313"/>
                  </a:lnTo>
                  <a:lnTo>
                    <a:pt x="18913" y="8189"/>
                  </a:lnTo>
                  <a:lnTo>
                    <a:pt x="19296" y="8080"/>
                  </a:lnTo>
                  <a:lnTo>
                    <a:pt x="19693" y="7970"/>
                  </a:lnTo>
                  <a:lnTo>
                    <a:pt x="20077" y="7874"/>
                  </a:lnTo>
                  <a:lnTo>
                    <a:pt x="20474" y="7792"/>
                  </a:lnTo>
                  <a:lnTo>
                    <a:pt x="20871" y="7710"/>
                  </a:lnTo>
                  <a:lnTo>
                    <a:pt x="21282" y="7642"/>
                  </a:lnTo>
                  <a:lnTo>
                    <a:pt x="21693" y="7587"/>
                  </a:lnTo>
                  <a:lnTo>
                    <a:pt x="22090" y="7546"/>
                  </a:lnTo>
                  <a:lnTo>
                    <a:pt x="22501" y="7505"/>
                  </a:lnTo>
                  <a:lnTo>
                    <a:pt x="22925" y="7477"/>
                  </a:lnTo>
                  <a:lnTo>
                    <a:pt x="23336" y="7464"/>
                  </a:lnTo>
                  <a:close/>
                  <a:moveTo>
                    <a:pt x="23130" y="0"/>
                  </a:moveTo>
                  <a:lnTo>
                    <a:pt x="22514" y="28"/>
                  </a:lnTo>
                  <a:lnTo>
                    <a:pt x="21898" y="69"/>
                  </a:lnTo>
                  <a:lnTo>
                    <a:pt x="21282" y="123"/>
                  </a:lnTo>
                  <a:lnTo>
                    <a:pt x="20679" y="192"/>
                  </a:lnTo>
                  <a:lnTo>
                    <a:pt x="20077" y="288"/>
                  </a:lnTo>
                  <a:lnTo>
                    <a:pt x="19474" y="384"/>
                  </a:lnTo>
                  <a:lnTo>
                    <a:pt x="18885" y="507"/>
                  </a:lnTo>
                  <a:lnTo>
                    <a:pt x="18337" y="630"/>
                  </a:lnTo>
                  <a:lnTo>
                    <a:pt x="17790" y="753"/>
                  </a:lnTo>
                  <a:lnTo>
                    <a:pt x="17256" y="904"/>
                  </a:lnTo>
                  <a:lnTo>
                    <a:pt x="16722" y="1068"/>
                  </a:lnTo>
                  <a:lnTo>
                    <a:pt x="16187" y="1233"/>
                  </a:lnTo>
                  <a:lnTo>
                    <a:pt x="15667" y="1411"/>
                  </a:lnTo>
                  <a:lnTo>
                    <a:pt x="15147" y="1616"/>
                  </a:lnTo>
                  <a:lnTo>
                    <a:pt x="14640" y="1822"/>
                  </a:lnTo>
                  <a:lnTo>
                    <a:pt x="14133" y="2027"/>
                  </a:lnTo>
                  <a:lnTo>
                    <a:pt x="13627" y="2260"/>
                  </a:lnTo>
                  <a:lnTo>
                    <a:pt x="13134" y="2506"/>
                  </a:lnTo>
                  <a:lnTo>
                    <a:pt x="12654" y="2753"/>
                  </a:lnTo>
                  <a:lnTo>
                    <a:pt x="12175" y="3013"/>
                  </a:lnTo>
                  <a:lnTo>
                    <a:pt x="11696" y="3287"/>
                  </a:lnTo>
                  <a:lnTo>
                    <a:pt x="11230" y="3574"/>
                  </a:lnTo>
                  <a:lnTo>
                    <a:pt x="10765" y="3862"/>
                  </a:lnTo>
                  <a:lnTo>
                    <a:pt x="10258" y="4204"/>
                  </a:lnTo>
                  <a:lnTo>
                    <a:pt x="9751" y="4560"/>
                  </a:lnTo>
                  <a:lnTo>
                    <a:pt x="9272" y="4930"/>
                  </a:lnTo>
                  <a:lnTo>
                    <a:pt x="8779" y="5314"/>
                  </a:lnTo>
                  <a:lnTo>
                    <a:pt x="8313" y="5711"/>
                  </a:lnTo>
                  <a:lnTo>
                    <a:pt x="7848" y="6108"/>
                  </a:lnTo>
                  <a:lnTo>
                    <a:pt x="7396" y="6532"/>
                  </a:lnTo>
                  <a:lnTo>
                    <a:pt x="6958" y="6957"/>
                  </a:lnTo>
                  <a:lnTo>
                    <a:pt x="6533" y="7395"/>
                  </a:lnTo>
                  <a:lnTo>
                    <a:pt x="6109" y="7847"/>
                  </a:lnTo>
                  <a:lnTo>
                    <a:pt x="5711" y="8313"/>
                  </a:lnTo>
                  <a:lnTo>
                    <a:pt x="5314" y="8778"/>
                  </a:lnTo>
                  <a:lnTo>
                    <a:pt x="4931" y="9258"/>
                  </a:lnTo>
                  <a:lnTo>
                    <a:pt x="4561" y="9751"/>
                  </a:lnTo>
                  <a:lnTo>
                    <a:pt x="4205" y="10257"/>
                  </a:lnTo>
                  <a:lnTo>
                    <a:pt x="3863" y="10764"/>
                  </a:lnTo>
                  <a:lnTo>
                    <a:pt x="3575" y="11229"/>
                  </a:lnTo>
                  <a:lnTo>
                    <a:pt x="3288" y="11695"/>
                  </a:lnTo>
                  <a:lnTo>
                    <a:pt x="3014" y="12161"/>
                  </a:lnTo>
                  <a:lnTo>
                    <a:pt x="2753" y="12640"/>
                  </a:lnTo>
                  <a:lnTo>
                    <a:pt x="2507" y="13133"/>
                  </a:lnTo>
                  <a:lnTo>
                    <a:pt x="2260" y="13626"/>
                  </a:lnTo>
                  <a:lnTo>
                    <a:pt x="2041" y="14133"/>
                  </a:lnTo>
                  <a:lnTo>
                    <a:pt x="1822" y="14639"/>
                  </a:lnTo>
                  <a:lnTo>
                    <a:pt x="1617" y="15146"/>
                  </a:lnTo>
                  <a:lnTo>
                    <a:pt x="1425" y="15666"/>
                  </a:lnTo>
                  <a:lnTo>
                    <a:pt x="1233" y="16187"/>
                  </a:lnTo>
                  <a:lnTo>
                    <a:pt x="1069" y="16721"/>
                  </a:lnTo>
                  <a:lnTo>
                    <a:pt x="905" y="17255"/>
                  </a:lnTo>
                  <a:lnTo>
                    <a:pt x="768" y="17789"/>
                  </a:lnTo>
                  <a:lnTo>
                    <a:pt x="631" y="18337"/>
                  </a:lnTo>
                  <a:lnTo>
                    <a:pt x="508" y="18885"/>
                  </a:lnTo>
                  <a:lnTo>
                    <a:pt x="384" y="19473"/>
                  </a:lnTo>
                  <a:lnTo>
                    <a:pt x="288" y="20076"/>
                  </a:lnTo>
                  <a:lnTo>
                    <a:pt x="206" y="20679"/>
                  </a:lnTo>
                  <a:lnTo>
                    <a:pt x="124" y="21281"/>
                  </a:lnTo>
                  <a:lnTo>
                    <a:pt x="69" y="21897"/>
                  </a:lnTo>
                  <a:lnTo>
                    <a:pt x="28" y="22514"/>
                  </a:lnTo>
                  <a:lnTo>
                    <a:pt x="15" y="23130"/>
                  </a:lnTo>
                  <a:lnTo>
                    <a:pt x="1" y="23760"/>
                  </a:lnTo>
                  <a:lnTo>
                    <a:pt x="15" y="24390"/>
                  </a:lnTo>
                  <a:lnTo>
                    <a:pt x="28" y="25006"/>
                  </a:lnTo>
                  <a:lnTo>
                    <a:pt x="69" y="25622"/>
                  </a:lnTo>
                  <a:lnTo>
                    <a:pt x="124" y="26238"/>
                  </a:lnTo>
                  <a:lnTo>
                    <a:pt x="206" y="26841"/>
                  </a:lnTo>
                  <a:lnTo>
                    <a:pt x="288" y="27444"/>
                  </a:lnTo>
                  <a:lnTo>
                    <a:pt x="384" y="28046"/>
                  </a:lnTo>
                  <a:lnTo>
                    <a:pt x="508" y="28635"/>
                  </a:lnTo>
                  <a:lnTo>
                    <a:pt x="631" y="29183"/>
                  </a:lnTo>
                  <a:lnTo>
                    <a:pt x="768" y="29730"/>
                  </a:lnTo>
                  <a:lnTo>
                    <a:pt x="905" y="30265"/>
                  </a:lnTo>
                  <a:lnTo>
                    <a:pt x="1069" y="30799"/>
                  </a:lnTo>
                  <a:lnTo>
                    <a:pt x="1233" y="31333"/>
                  </a:lnTo>
                  <a:lnTo>
                    <a:pt x="1425" y="31853"/>
                  </a:lnTo>
                  <a:lnTo>
                    <a:pt x="1617" y="32373"/>
                  </a:lnTo>
                  <a:lnTo>
                    <a:pt x="1822" y="32880"/>
                  </a:lnTo>
                  <a:lnTo>
                    <a:pt x="2041" y="33387"/>
                  </a:lnTo>
                  <a:lnTo>
                    <a:pt x="2260" y="33894"/>
                  </a:lnTo>
                  <a:lnTo>
                    <a:pt x="2507" y="34387"/>
                  </a:lnTo>
                  <a:lnTo>
                    <a:pt x="2753" y="34866"/>
                  </a:lnTo>
                  <a:lnTo>
                    <a:pt x="3014" y="35359"/>
                  </a:lnTo>
                  <a:lnTo>
                    <a:pt x="3288" y="35824"/>
                  </a:lnTo>
                  <a:lnTo>
                    <a:pt x="3575" y="36290"/>
                  </a:lnTo>
                  <a:lnTo>
                    <a:pt x="3863" y="36756"/>
                  </a:lnTo>
                  <a:lnTo>
                    <a:pt x="4205" y="37262"/>
                  </a:lnTo>
                  <a:lnTo>
                    <a:pt x="4561" y="37769"/>
                  </a:lnTo>
                  <a:lnTo>
                    <a:pt x="4931" y="38262"/>
                  </a:lnTo>
                  <a:lnTo>
                    <a:pt x="5314" y="38741"/>
                  </a:lnTo>
                  <a:lnTo>
                    <a:pt x="5711" y="39207"/>
                  </a:lnTo>
                  <a:lnTo>
                    <a:pt x="6109" y="39673"/>
                  </a:lnTo>
                  <a:lnTo>
                    <a:pt x="6533" y="40124"/>
                  </a:lnTo>
                  <a:lnTo>
                    <a:pt x="6958" y="40563"/>
                  </a:lnTo>
                  <a:lnTo>
                    <a:pt x="7396" y="40987"/>
                  </a:lnTo>
                  <a:lnTo>
                    <a:pt x="7848" y="41412"/>
                  </a:lnTo>
                  <a:lnTo>
                    <a:pt x="8313" y="41809"/>
                  </a:lnTo>
                  <a:lnTo>
                    <a:pt x="8779" y="42206"/>
                  </a:lnTo>
                  <a:lnTo>
                    <a:pt x="9272" y="42589"/>
                  </a:lnTo>
                  <a:lnTo>
                    <a:pt x="9751" y="42959"/>
                  </a:lnTo>
                  <a:lnTo>
                    <a:pt x="10258" y="43315"/>
                  </a:lnTo>
                  <a:lnTo>
                    <a:pt x="10765" y="43658"/>
                  </a:lnTo>
                  <a:lnTo>
                    <a:pt x="11230" y="43945"/>
                  </a:lnTo>
                  <a:lnTo>
                    <a:pt x="11696" y="44233"/>
                  </a:lnTo>
                  <a:lnTo>
                    <a:pt x="12175" y="44507"/>
                  </a:lnTo>
                  <a:lnTo>
                    <a:pt x="12654" y="44767"/>
                  </a:lnTo>
                  <a:lnTo>
                    <a:pt x="13134" y="45013"/>
                  </a:lnTo>
                  <a:lnTo>
                    <a:pt x="13627" y="45260"/>
                  </a:lnTo>
                  <a:lnTo>
                    <a:pt x="14133" y="45493"/>
                  </a:lnTo>
                  <a:lnTo>
                    <a:pt x="14640" y="45698"/>
                  </a:lnTo>
                  <a:lnTo>
                    <a:pt x="15147" y="45903"/>
                  </a:lnTo>
                  <a:lnTo>
                    <a:pt x="15667" y="46109"/>
                  </a:lnTo>
                  <a:lnTo>
                    <a:pt x="16187" y="46287"/>
                  </a:lnTo>
                  <a:lnTo>
                    <a:pt x="16722" y="46451"/>
                  </a:lnTo>
                  <a:lnTo>
                    <a:pt x="17256" y="46616"/>
                  </a:lnTo>
                  <a:lnTo>
                    <a:pt x="17790" y="46766"/>
                  </a:lnTo>
                  <a:lnTo>
                    <a:pt x="18337" y="46889"/>
                  </a:lnTo>
                  <a:lnTo>
                    <a:pt x="18885" y="47013"/>
                  </a:lnTo>
                  <a:lnTo>
                    <a:pt x="19474" y="47136"/>
                  </a:lnTo>
                  <a:lnTo>
                    <a:pt x="20077" y="47232"/>
                  </a:lnTo>
                  <a:lnTo>
                    <a:pt x="20679" y="47328"/>
                  </a:lnTo>
                  <a:lnTo>
                    <a:pt x="21282" y="47396"/>
                  </a:lnTo>
                  <a:lnTo>
                    <a:pt x="21898" y="47451"/>
                  </a:lnTo>
                  <a:lnTo>
                    <a:pt x="22514" y="47492"/>
                  </a:lnTo>
                  <a:lnTo>
                    <a:pt x="23130" y="47506"/>
                  </a:lnTo>
                  <a:lnTo>
                    <a:pt x="23760" y="47519"/>
                  </a:lnTo>
                  <a:lnTo>
                    <a:pt x="24390" y="47506"/>
                  </a:lnTo>
                  <a:lnTo>
                    <a:pt x="25007" y="47492"/>
                  </a:lnTo>
                  <a:lnTo>
                    <a:pt x="25623" y="47451"/>
                  </a:lnTo>
                  <a:lnTo>
                    <a:pt x="26239" y="47396"/>
                  </a:lnTo>
                  <a:lnTo>
                    <a:pt x="26842" y="47328"/>
                  </a:lnTo>
                  <a:lnTo>
                    <a:pt x="27458" y="47232"/>
                  </a:lnTo>
                  <a:lnTo>
                    <a:pt x="28047" y="47136"/>
                  </a:lnTo>
                  <a:lnTo>
                    <a:pt x="28636" y="47013"/>
                  </a:lnTo>
                  <a:lnTo>
                    <a:pt x="29197" y="46889"/>
                  </a:lnTo>
                  <a:lnTo>
                    <a:pt x="29731" y="46766"/>
                  </a:lnTo>
                  <a:lnTo>
                    <a:pt x="30279" y="46616"/>
                  </a:lnTo>
                  <a:lnTo>
                    <a:pt x="30813" y="46451"/>
                  </a:lnTo>
                  <a:lnTo>
                    <a:pt x="31333" y="46287"/>
                  </a:lnTo>
                  <a:lnTo>
                    <a:pt x="31854" y="46109"/>
                  </a:lnTo>
                  <a:lnTo>
                    <a:pt x="32374" y="45903"/>
                  </a:lnTo>
                  <a:lnTo>
                    <a:pt x="32894" y="45698"/>
                  </a:lnTo>
                  <a:lnTo>
                    <a:pt x="33401" y="45479"/>
                  </a:lnTo>
                  <a:lnTo>
                    <a:pt x="33894" y="45260"/>
                  </a:lnTo>
                  <a:lnTo>
                    <a:pt x="34387" y="45013"/>
                  </a:lnTo>
                  <a:lnTo>
                    <a:pt x="34880" y="44767"/>
                  </a:lnTo>
                  <a:lnTo>
                    <a:pt x="35359" y="44507"/>
                  </a:lnTo>
                  <a:lnTo>
                    <a:pt x="35825" y="44233"/>
                  </a:lnTo>
                  <a:lnTo>
                    <a:pt x="36291" y="43945"/>
                  </a:lnTo>
                  <a:lnTo>
                    <a:pt x="36756" y="43658"/>
                  </a:lnTo>
                  <a:lnTo>
                    <a:pt x="37263" y="43315"/>
                  </a:lnTo>
                  <a:lnTo>
                    <a:pt x="37770" y="42959"/>
                  </a:lnTo>
                  <a:lnTo>
                    <a:pt x="38263" y="42589"/>
                  </a:lnTo>
                  <a:lnTo>
                    <a:pt x="38742" y="42206"/>
                  </a:lnTo>
                  <a:lnTo>
                    <a:pt x="39207" y="41809"/>
                  </a:lnTo>
                  <a:lnTo>
                    <a:pt x="39673" y="41412"/>
                  </a:lnTo>
                  <a:lnTo>
                    <a:pt x="40125" y="40987"/>
                  </a:lnTo>
                  <a:lnTo>
                    <a:pt x="40563" y="40563"/>
                  </a:lnTo>
                  <a:lnTo>
                    <a:pt x="40988" y="40124"/>
                  </a:lnTo>
                  <a:lnTo>
                    <a:pt x="41412" y="39673"/>
                  </a:lnTo>
                  <a:lnTo>
                    <a:pt x="41809" y="39207"/>
                  </a:lnTo>
                  <a:lnTo>
                    <a:pt x="42207" y="38741"/>
                  </a:lnTo>
                  <a:lnTo>
                    <a:pt x="42590" y="38262"/>
                  </a:lnTo>
                  <a:lnTo>
                    <a:pt x="42960" y="37769"/>
                  </a:lnTo>
                  <a:lnTo>
                    <a:pt x="43316" y="37262"/>
                  </a:lnTo>
                  <a:lnTo>
                    <a:pt x="43658" y="36756"/>
                  </a:lnTo>
                  <a:lnTo>
                    <a:pt x="43946" y="36290"/>
                  </a:lnTo>
                  <a:lnTo>
                    <a:pt x="44233" y="35824"/>
                  </a:lnTo>
                  <a:lnTo>
                    <a:pt x="44507" y="35359"/>
                  </a:lnTo>
                  <a:lnTo>
                    <a:pt x="44767" y="34866"/>
                  </a:lnTo>
                  <a:lnTo>
                    <a:pt x="45014" y="34387"/>
                  </a:lnTo>
                  <a:lnTo>
                    <a:pt x="45260" y="33894"/>
                  </a:lnTo>
                  <a:lnTo>
                    <a:pt x="45493" y="33387"/>
                  </a:lnTo>
                  <a:lnTo>
                    <a:pt x="45699" y="32880"/>
                  </a:lnTo>
                  <a:lnTo>
                    <a:pt x="45918" y="32373"/>
                  </a:lnTo>
                  <a:lnTo>
                    <a:pt x="46109" y="31853"/>
                  </a:lnTo>
                  <a:lnTo>
                    <a:pt x="46287" y="31333"/>
                  </a:lnTo>
                  <a:lnTo>
                    <a:pt x="46465" y="30799"/>
                  </a:lnTo>
                  <a:lnTo>
                    <a:pt x="46616" y="30265"/>
                  </a:lnTo>
                  <a:lnTo>
                    <a:pt x="46767" y="29730"/>
                  </a:lnTo>
                  <a:lnTo>
                    <a:pt x="46890" y="29183"/>
                  </a:lnTo>
                  <a:lnTo>
                    <a:pt x="47013" y="28635"/>
                  </a:lnTo>
                  <a:lnTo>
                    <a:pt x="47136" y="28046"/>
                  </a:lnTo>
                  <a:lnTo>
                    <a:pt x="47232" y="27444"/>
                  </a:lnTo>
                  <a:lnTo>
                    <a:pt x="47328" y="26841"/>
                  </a:lnTo>
                  <a:lnTo>
                    <a:pt x="47397" y="26238"/>
                  </a:lnTo>
                  <a:lnTo>
                    <a:pt x="47451" y="25622"/>
                  </a:lnTo>
                  <a:lnTo>
                    <a:pt x="47492" y="25006"/>
                  </a:lnTo>
                  <a:lnTo>
                    <a:pt x="47520" y="24390"/>
                  </a:lnTo>
                  <a:lnTo>
                    <a:pt x="47520" y="23760"/>
                  </a:lnTo>
                  <a:lnTo>
                    <a:pt x="47520" y="23130"/>
                  </a:lnTo>
                  <a:lnTo>
                    <a:pt x="47492" y="22514"/>
                  </a:lnTo>
                  <a:lnTo>
                    <a:pt x="47451" y="21897"/>
                  </a:lnTo>
                  <a:lnTo>
                    <a:pt x="47397" y="21281"/>
                  </a:lnTo>
                  <a:lnTo>
                    <a:pt x="47328" y="20679"/>
                  </a:lnTo>
                  <a:lnTo>
                    <a:pt x="47232" y="20076"/>
                  </a:lnTo>
                  <a:lnTo>
                    <a:pt x="47136" y="19473"/>
                  </a:lnTo>
                  <a:lnTo>
                    <a:pt x="47013" y="18885"/>
                  </a:lnTo>
                  <a:lnTo>
                    <a:pt x="46904" y="18337"/>
                  </a:lnTo>
                  <a:lnTo>
                    <a:pt x="46767" y="17789"/>
                  </a:lnTo>
                  <a:lnTo>
                    <a:pt x="46616" y="17255"/>
                  </a:lnTo>
                  <a:lnTo>
                    <a:pt x="46465" y="16721"/>
                  </a:lnTo>
                  <a:lnTo>
                    <a:pt x="46287" y="16187"/>
                  </a:lnTo>
                  <a:lnTo>
                    <a:pt x="46109" y="15666"/>
                  </a:lnTo>
                  <a:lnTo>
                    <a:pt x="45918" y="15146"/>
                  </a:lnTo>
                  <a:lnTo>
                    <a:pt x="45712" y="14639"/>
                  </a:lnTo>
                  <a:lnTo>
                    <a:pt x="45493" y="14133"/>
                  </a:lnTo>
                  <a:lnTo>
                    <a:pt x="45260" y="13626"/>
                  </a:lnTo>
                  <a:lnTo>
                    <a:pt x="45028" y="13133"/>
                  </a:lnTo>
                  <a:lnTo>
                    <a:pt x="44767" y="12640"/>
                  </a:lnTo>
                  <a:lnTo>
                    <a:pt x="44507" y="12161"/>
                  </a:lnTo>
                  <a:lnTo>
                    <a:pt x="44233" y="11695"/>
                  </a:lnTo>
                  <a:lnTo>
                    <a:pt x="43959" y="11229"/>
                  </a:lnTo>
                  <a:lnTo>
                    <a:pt x="43658" y="10764"/>
                  </a:lnTo>
                  <a:lnTo>
                    <a:pt x="43316" y="10257"/>
                  </a:lnTo>
                  <a:lnTo>
                    <a:pt x="42960" y="9751"/>
                  </a:lnTo>
                  <a:lnTo>
                    <a:pt x="42590" y="9258"/>
                  </a:lnTo>
                  <a:lnTo>
                    <a:pt x="42207" y="8778"/>
                  </a:lnTo>
                  <a:lnTo>
                    <a:pt x="41809" y="8313"/>
                  </a:lnTo>
                  <a:lnTo>
                    <a:pt x="41412" y="7847"/>
                  </a:lnTo>
                  <a:lnTo>
                    <a:pt x="40988" y="7395"/>
                  </a:lnTo>
                  <a:lnTo>
                    <a:pt x="40563" y="6957"/>
                  </a:lnTo>
                  <a:lnTo>
                    <a:pt x="40125" y="6532"/>
                  </a:lnTo>
                  <a:lnTo>
                    <a:pt x="39673" y="6108"/>
                  </a:lnTo>
                  <a:lnTo>
                    <a:pt x="39207" y="5711"/>
                  </a:lnTo>
                  <a:lnTo>
                    <a:pt x="38742" y="5314"/>
                  </a:lnTo>
                  <a:lnTo>
                    <a:pt x="38263" y="4930"/>
                  </a:lnTo>
                  <a:lnTo>
                    <a:pt x="37770" y="4560"/>
                  </a:lnTo>
                  <a:lnTo>
                    <a:pt x="37263" y="4204"/>
                  </a:lnTo>
                  <a:lnTo>
                    <a:pt x="36756" y="3862"/>
                  </a:lnTo>
                  <a:lnTo>
                    <a:pt x="36291" y="3574"/>
                  </a:lnTo>
                  <a:lnTo>
                    <a:pt x="35825" y="3287"/>
                  </a:lnTo>
                  <a:lnTo>
                    <a:pt x="35359" y="3013"/>
                  </a:lnTo>
                  <a:lnTo>
                    <a:pt x="34880" y="2753"/>
                  </a:lnTo>
                  <a:lnTo>
                    <a:pt x="34387" y="2506"/>
                  </a:lnTo>
                  <a:lnTo>
                    <a:pt x="33894" y="2260"/>
                  </a:lnTo>
                  <a:lnTo>
                    <a:pt x="33401" y="2041"/>
                  </a:lnTo>
                  <a:lnTo>
                    <a:pt x="32894" y="1822"/>
                  </a:lnTo>
                  <a:lnTo>
                    <a:pt x="32374" y="1616"/>
                  </a:lnTo>
                  <a:lnTo>
                    <a:pt x="31854" y="1411"/>
                  </a:lnTo>
                  <a:lnTo>
                    <a:pt x="31333" y="1233"/>
                  </a:lnTo>
                  <a:lnTo>
                    <a:pt x="30813" y="1068"/>
                  </a:lnTo>
                  <a:lnTo>
                    <a:pt x="30279" y="904"/>
                  </a:lnTo>
                  <a:lnTo>
                    <a:pt x="29731" y="753"/>
                  </a:lnTo>
                  <a:lnTo>
                    <a:pt x="29197" y="630"/>
                  </a:lnTo>
                  <a:lnTo>
                    <a:pt x="28636" y="507"/>
                  </a:lnTo>
                  <a:lnTo>
                    <a:pt x="28047" y="384"/>
                  </a:lnTo>
                  <a:lnTo>
                    <a:pt x="27458" y="288"/>
                  </a:lnTo>
                  <a:lnTo>
                    <a:pt x="26842" y="192"/>
                  </a:lnTo>
                  <a:lnTo>
                    <a:pt x="26239" y="123"/>
                  </a:lnTo>
                  <a:lnTo>
                    <a:pt x="25623" y="69"/>
                  </a:lnTo>
                  <a:lnTo>
                    <a:pt x="25007" y="28"/>
                  </a:lnTo>
                  <a:lnTo>
                    <a:pt x="243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5079625" y="1457250"/>
              <a:ext cx="1018525" cy="1018200"/>
            </a:xfrm>
            <a:custGeom>
              <a:rect b="b" l="l" r="r" t="t"/>
              <a:pathLst>
                <a:path extrusionOk="0" h="40728" w="40741">
                  <a:moveTo>
                    <a:pt x="20788" y="4068"/>
                  </a:moveTo>
                  <a:lnTo>
                    <a:pt x="21199" y="4081"/>
                  </a:lnTo>
                  <a:lnTo>
                    <a:pt x="21610" y="4109"/>
                  </a:lnTo>
                  <a:lnTo>
                    <a:pt x="22034" y="4150"/>
                  </a:lnTo>
                  <a:lnTo>
                    <a:pt x="22431" y="4191"/>
                  </a:lnTo>
                  <a:lnTo>
                    <a:pt x="22842" y="4246"/>
                  </a:lnTo>
                  <a:lnTo>
                    <a:pt x="23253" y="4314"/>
                  </a:lnTo>
                  <a:lnTo>
                    <a:pt x="23650" y="4396"/>
                  </a:lnTo>
                  <a:lnTo>
                    <a:pt x="24047" y="4478"/>
                  </a:lnTo>
                  <a:lnTo>
                    <a:pt x="24431" y="4574"/>
                  </a:lnTo>
                  <a:lnTo>
                    <a:pt x="24828" y="4684"/>
                  </a:lnTo>
                  <a:lnTo>
                    <a:pt x="25211" y="4793"/>
                  </a:lnTo>
                  <a:lnTo>
                    <a:pt x="25595" y="4917"/>
                  </a:lnTo>
                  <a:lnTo>
                    <a:pt x="25964" y="5054"/>
                  </a:lnTo>
                  <a:lnTo>
                    <a:pt x="26334" y="5190"/>
                  </a:lnTo>
                  <a:lnTo>
                    <a:pt x="26704" y="5341"/>
                  </a:lnTo>
                  <a:lnTo>
                    <a:pt x="27074" y="5505"/>
                  </a:lnTo>
                  <a:lnTo>
                    <a:pt x="27430" y="5670"/>
                  </a:lnTo>
                  <a:lnTo>
                    <a:pt x="27786" y="5848"/>
                  </a:lnTo>
                  <a:lnTo>
                    <a:pt x="28128" y="6026"/>
                  </a:lnTo>
                  <a:lnTo>
                    <a:pt x="28470" y="6231"/>
                  </a:lnTo>
                  <a:lnTo>
                    <a:pt x="28813" y="6423"/>
                  </a:lnTo>
                  <a:lnTo>
                    <a:pt x="29141" y="6628"/>
                  </a:lnTo>
                  <a:lnTo>
                    <a:pt x="29470" y="6848"/>
                  </a:lnTo>
                  <a:lnTo>
                    <a:pt x="29799" y="7080"/>
                  </a:lnTo>
                  <a:lnTo>
                    <a:pt x="30114" y="7299"/>
                  </a:lnTo>
                  <a:lnTo>
                    <a:pt x="30429" y="7546"/>
                  </a:lnTo>
                  <a:lnTo>
                    <a:pt x="30730" y="7792"/>
                  </a:lnTo>
                  <a:lnTo>
                    <a:pt x="31031" y="8039"/>
                  </a:lnTo>
                  <a:lnTo>
                    <a:pt x="31319" y="8299"/>
                  </a:lnTo>
                  <a:lnTo>
                    <a:pt x="31606" y="8573"/>
                  </a:lnTo>
                  <a:lnTo>
                    <a:pt x="31894" y="8847"/>
                  </a:lnTo>
                  <a:lnTo>
                    <a:pt x="32168" y="9121"/>
                  </a:lnTo>
                  <a:lnTo>
                    <a:pt x="32428" y="9408"/>
                  </a:lnTo>
                  <a:lnTo>
                    <a:pt x="32688" y="9696"/>
                  </a:lnTo>
                  <a:lnTo>
                    <a:pt x="32935" y="9997"/>
                  </a:lnTo>
                  <a:lnTo>
                    <a:pt x="33181" y="10298"/>
                  </a:lnTo>
                  <a:lnTo>
                    <a:pt x="33428" y="10613"/>
                  </a:lnTo>
                  <a:lnTo>
                    <a:pt x="33660" y="10928"/>
                  </a:lnTo>
                  <a:lnTo>
                    <a:pt x="33880" y="11257"/>
                  </a:lnTo>
                  <a:lnTo>
                    <a:pt x="34099" y="11586"/>
                  </a:lnTo>
                  <a:lnTo>
                    <a:pt x="34304" y="11914"/>
                  </a:lnTo>
                  <a:lnTo>
                    <a:pt x="34510" y="12257"/>
                  </a:lnTo>
                  <a:lnTo>
                    <a:pt x="34701" y="12599"/>
                  </a:lnTo>
                  <a:lnTo>
                    <a:pt x="34879" y="12955"/>
                  </a:lnTo>
                  <a:lnTo>
                    <a:pt x="35057" y="13298"/>
                  </a:lnTo>
                  <a:lnTo>
                    <a:pt x="35222" y="13667"/>
                  </a:lnTo>
                  <a:lnTo>
                    <a:pt x="35386" y="14023"/>
                  </a:lnTo>
                  <a:lnTo>
                    <a:pt x="35537" y="14393"/>
                  </a:lnTo>
                  <a:lnTo>
                    <a:pt x="35674" y="14763"/>
                  </a:lnTo>
                  <a:lnTo>
                    <a:pt x="35810" y="15146"/>
                  </a:lnTo>
                  <a:lnTo>
                    <a:pt x="35934" y="15516"/>
                  </a:lnTo>
                  <a:lnTo>
                    <a:pt x="36043" y="15913"/>
                  </a:lnTo>
                  <a:lnTo>
                    <a:pt x="36153" y="16297"/>
                  </a:lnTo>
                  <a:lnTo>
                    <a:pt x="36249" y="16694"/>
                  </a:lnTo>
                  <a:lnTo>
                    <a:pt x="36331" y="17077"/>
                  </a:lnTo>
                  <a:lnTo>
                    <a:pt x="36413" y="17488"/>
                  </a:lnTo>
                  <a:lnTo>
                    <a:pt x="36481" y="17885"/>
                  </a:lnTo>
                  <a:lnTo>
                    <a:pt x="36536" y="18296"/>
                  </a:lnTo>
                  <a:lnTo>
                    <a:pt x="36577" y="18707"/>
                  </a:lnTo>
                  <a:lnTo>
                    <a:pt x="36618" y="19118"/>
                  </a:lnTo>
                  <a:lnTo>
                    <a:pt x="36646" y="19528"/>
                  </a:lnTo>
                  <a:lnTo>
                    <a:pt x="36660" y="19953"/>
                  </a:lnTo>
                  <a:lnTo>
                    <a:pt x="36673" y="20364"/>
                  </a:lnTo>
                  <a:lnTo>
                    <a:pt x="36660" y="20788"/>
                  </a:lnTo>
                  <a:lnTo>
                    <a:pt x="36646" y="21199"/>
                  </a:lnTo>
                  <a:lnTo>
                    <a:pt x="36618" y="21624"/>
                  </a:lnTo>
                  <a:lnTo>
                    <a:pt x="36577" y="22034"/>
                  </a:lnTo>
                  <a:lnTo>
                    <a:pt x="36536" y="22445"/>
                  </a:lnTo>
                  <a:lnTo>
                    <a:pt x="36481" y="22842"/>
                  </a:lnTo>
                  <a:lnTo>
                    <a:pt x="36413" y="23253"/>
                  </a:lnTo>
                  <a:lnTo>
                    <a:pt x="36331" y="23650"/>
                  </a:lnTo>
                  <a:lnTo>
                    <a:pt x="36249" y="24048"/>
                  </a:lnTo>
                  <a:lnTo>
                    <a:pt x="36153" y="24431"/>
                  </a:lnTo>
                  <a:lnTo>
                    <a:pt x="36043" y="24828"/>
                  </a:lnTo>
                  <a:lnTo>
                    <a:pt x="35934" y="25212"/>
                  </a:lnTo>
                  <a:lnTo>
                    <a:pt x="35810" y="25595"/>
                  </a:lnTo>
                  <a:lnTo>
                    <a:pt x="35674" y="25965"/>
                  </a:lnTo>
                  <a:lnTo>
                    <a:pt x="35537" y="26334"/>
                  </a:lnTo>
                  <a:lnTo>
                    <a:pt x="35386" y="26704"/>
                  </a:lnTo>
                  <a:lnTo>
                    <a:pt x="35222" y="27074"/>
                  </a:lnTo>
                  <a:lnTo>
                    <a:pt x="35057" y="27430"/>
                  </a:lnTo>
                  <a:lnTo>
                    <a:pt x="34879" y="27786"/>
                  </a:lnTo>
                  <a:lnTo>
                    <a:pt x="34701" y="28128"/>
                  </a:lnTo>
                  <a:lnTo>
                    <a:pt x="34510" y="28471"/>
                  </a:lnTo>
                  <a:lnTo>
                    <a:pt x="34304" y="28813"/>
                  </a:lnTo>
                  <a:lnTo>
                    <a:pt x="34099" y="29142"/>
                  </a:lnTo>
                  <a:lnTo>
                    <a:pt x="33880" y="29470"/>
                  </a:lnTo>
                  <a:lnTo>
                    <a:pt x="33660" y="29799"/>
                  </a:lnTo>
                  <a:lnTo>
                    <a:pt x="33428" y="30114"/>
                  </a:lnTo>
                  <a:lnTo>
                    <a:pt x="33181" y="30429"/>
                  </a:lnTo>
                  <a:lnTo>
                    <a:pt x="32935" y="30730"/>
                  </a:lnTo>
                  <a:lnTo>
                    <a:pt x="32688" y="31032"/>
                  </a:lnTo>
                  <a:lnTo>
                    <a:pt x="32428" y="31319"/>
                  </a:lnTo>
                  <a:lnTo>
                    <a:pt x="32168" y="31607"/>
                  </a:lnTo>
                  <a:lnTo>
                    <a:pt x="31894" y="31881"/>
                  </a:lnTo>
                  <a:lnTo>
                    <a:pt x="31606" y="32155"/>
                  </a:lnTo>
                  <a:lnTo>
                    <a:pt x="31319" y="32428"/>
                  </a:lnTo>
                  <a:lnTo>
                    <a:pt x="31031" y="32689"/>
                  </a:lnTo>
                  <a:lnTo>
                    <a:pt x="30730" y="32935"/>
                  </a:lnTo>
                  <a:lnTo>
                    <a:pt x="30429" y="33182"/>
                  </a:lnTo>
                  <a:lnTo>
                    <a:pt x="30114" y="33428"/>
                  </a:lnTo>
                  <a:lnTo>
                    <a:pt x="29799" y="33647"/>
                  </a:lnTo>
                  <a:lnTo>
                    <a:pt x="29470" y="33880"/>
                  </a:lnTo>
                  <a:lnTo>
                    <a:pt x="29141" y="34099"/>
                  </a:lnTo>
                  <a:lnTo>
                    <a:pt x="28813" y="34305"/>
                  </a:lnTo>
                  <a:lnTo>
                    <a:pt x="28470" y="34496"/>
                  </a:lnTo>
                  <a:lnTo>
                    <a:pt x="28128" y="34702"/>
                  </a:lnTo>
                  <a:lnTo>
                    <a:pt x="27786" y="34880"/>
                  </a:lnTo>
                  <a:lnTo>
                    <a:pt x="27430" y="35058"/>
                  </a:lnTo>
                  <a:lnTo>
                    <a:pt x="27074" y="35222"/>
                  </a:lnTo>
                  <a:lnTo>
                    <a:pt x="26704" y="35386"/>
                  </a:lnTo>
                  <a:lnTo>
                    <a:pt x="26334" y="35537"/>
                  </a:lnTo>
                  <a:lnTo>
                    <a:pt x="25964" y="35674"/>
                  </a:lnTo>
                  <a:lnTo>
                    <a:pt x="25595" y="35811"/>
                  </a:lnTo>
                  <a:lnTo>
                    <a:pt x="25211" y="35934"/>
                  </a:lnTo>
                  <a:lnTo>
                    <a:pt x="24828" y="36044"/>
                  </a:lnTo>
                  <a:lnTo>
                    <a:pt x="24431" y="36153"/>
                  </a:lnTo>
                  <a:lnTo>
                    <a:pt x="24047" y="36249"/>
                  </a:lnTo>
                  <a:lnTo>
                    <a:pt x="23650" y="36331"/>
                  </a:lnTo>
                  <a:lnTo>
                    <a:pt x="23253" y="36413"/>
                  </a:lnTo>
                  <a:lnTo>
                    <a:pt x="22842" y="36482"/>
                  </a:lnTo>
                  <a:lnTo>
                    <a:pt x="22431" y="36537"/>
                  </a:lnTo>
                  <a:lnTo>
                    <a:pt x="22034" y="36578"/>
                  </a:lnTo>
                  <a:lnTo>
                    <a:pt x="21610" y="36619"/>
                  </a:lnTo>
                  <a:lnTo>
                    <a:pt x="21199" y="36646"/>
                  </a:lnTo>
                  <a:lnTo>
                    <a:pt x="20788" y="36660"/>
                  </a:lnTo>
                  <a:lnTo>
                    <a:pt x="19939" y="36660"/>
                  </a:lnTo>
                  <a:lnTo>
                    <a:pt x="19528" y="36646"/>
                  </a:lnTo>
                  <a:lnTo>
                    <a:pt x="19104" y="36619"/>
                  </a:lnTo>
                  <a:lnTo>
                    <a:pt x="18693" y="36578"/>
                  </a:lnTo>
                  <a:lnTo>
                    <a:pt x="18296" y="36537"/>
                  </a:lnTo>
                  <a:lnTo>
                    <a:pt x="17885" y="36482"/>
                  </a:lnTo>
                  <a:lnTo>
                    <a:pt x="17474" y="36413"/>
                  </a:lnTo>
                  <a:lnTo>
                    <a:pt x="17077" y="36331"/>
                  </a:lnTo>
                  <a:lnTo>
                    <a:pt x="16680" y="36249"/>
                  </a:lnTo>
                  <a:lnTo>
                    <a:pt x="16296" y="36153"/>
                  </a:lnTo>
                  <a:lnTo>
                    <a:pt x="15899" y="36044"/>
                  </a:lnTo>
                  <a:lnTo>
                    <a:pt x="15516" y="35934"/>
                  </a:lnTo>
                  <a:lnTo>
                    <a:pt x="15146" y="35811"/>
                  </a:lnTo>
                  <a:lnTo>
                    <a:pt x="14762" y="35674"/>
                  </a:lnTo>
                  <a:lnTo>
                    <a:pt x="14393" y="35537"/>
                  </a:lnTo>
                  <a:lnTo>
                    <a:pt x="14023" y="35386"/>
                  </a:lnTo>
                  <a:lnTo>
                    <a:pt x="13653" y="35222"/>
                  </a:lnTo>
                  <a:lnTo>
                    <a:pt x="13297" y="35058"/>
                  </a:lnTo>
                  <a:lnTo>
                    <a:pt x="12941" y="34880"/>
                  </a:lnTo>
                  <a:lnTo>
                    <a:pt x="12599" y="34702"/>
                  </a:lnTo>
                  <a:lnTo>
                    <a:pt x="12256" y="34496"/>
                  </a:lnTo>
                  <a:lnTo>
                    <a:pt x="11914" y="34305"/>
                  </a:lnTo>
                  <a:lnTo>
                    <a:pt x="11585" y="34099"/>
                  </a:lnTo>
                  <a:lnTo>
                    <a:pt x="11257" y="33880"/>
                  </a:lnTo>
                  <a:lnTo>
                    <a:pt x="10928" y="33647"/>
                  </a:lnTo>
                  <a:lnTo>
                    <a:pt x="10613" y="33428"/>
                  </a:lnTo>
                  <a:lnTo>
                    <a:pt x="10298" y="33182"/>
                  </a:lnTo>
                  <a:lnTo>
                    <a:pt x="9997" y="32935"/>
                  </a:lnTo>
                  <a:lnTo>
                    <a:pt x="9696" y="32689"/>
                  </a:lnTo>
                  <a:lnTo>
                    <a:pt x="9408" y="32428"/>
                  </a:lnTo>
                  <a:lnTo>
                    <a:pt x="9120" y="32155"/>
                  </a:lnTo>
                  <a:lnTo>
                    <a:pt x="8847" y="31881"/>
                  </a:lnTo>
                  <a:lnTo>
                    <a:pt x="8573" y="31607"/>
                  </a:lnTo>
                  <a:lnTo>
                    <a:pt x="8299" y="31319"/>
                  </a:lnTo>
                  <a:lnTo>
                    <a:pt x="8039" y="31032"/>
                  </a:lnTo>
                  <a:lnTo>
                    <a:pt x="7792" y="30730"/>
                  </a:lnTo>
                  <a:lnTo>
                    <a:pt x="7546" y="30429"/>
                  </a:lnTo>
                  <a:lnTo>
                    <a:pt x="7299" y="30114"/>
                  </a:lnTo>
                  <a:lnTo>
                    <a:pt x="7080" y="29799"/>
                  </a:lnTo>
                  <a:lnTo>
                    <a:pt x="6847" y="29470"/>
                  </a:lnTo>
                  <a:lnTo>
                    <a:pt x="6628" y="29142"/>
                  </a:lnTo>
                  <a:lnTo>
                    <a:pt x="6423" y="28813"/>
                  </a:lnTo>
                  <a:lnTo>
                    <a:pt x="6231" y="28471"/>
                  </a:lnTo>
                  <a:lnTo>
                    <a:pt x="6039" y="28128"/>
                  </a:lnTo>
                  <a:lnTo>
                    <a:pt x="5848" y="27786"/>
                  </a:lnTo>
                  <a:lnTo>
                    <a:pt x="5669" y="27430"/>
                  </a:lnTo>
                  <a:lnTo>
                    <a:pt x="5505" y="27074"/>
                  </a:lnTo>
                  <a:lnTo>
                    <a:pt x="5341" y="26704"/>
                  </a:lnTo>
                  <a:lnTo>
                    <a:pt x="5190" y="26334"/>
                  </a:lnTo>
                  <a:lnTo>
                    <a:pt x="5053" y="25965"/>
                  </a:lnTo>
                  <a:lnTo>
                    <a:pt x="4916" y="25595"/>
                  </a:lnTo>
                  <a:lnTo>
                    <a:pt x="4793" y="25212"/>
                  </a:lnTo>
                  <a:lnTo>
                    <a:pt x="4683" y="24828"/>
                  </a:lnTo>
                  <a:lnTo>
                    <a:pt x="4574" y="24431"/>
                  </a:lnTo>
                  <a:lnTo>
                    <a:pt x="4478" y="24048"/>
                  </a:lnTo>
                  <a:lnTo>
                    <a:pt x="4396" y="23650"/>
                  </a:lnTo>
                  <a:lnTo>
                    <a:pt x="4314" y="23253"/>
                  </a:lnTo>
                  <a:lnTo>
                    <a:pt x="4259" y="22842"/>
                  </a:lnTo>
                  <a:lnTo>
                    <a:pt x="4190" y="22445"/>
                  </a:lnTo>
                  <a:lnTo>
                    <a:pt x="4149" y="22034"/>
                  </a:lnTo>
                  <a:lnTo>
                    <a:pt x="4108" y="21624"/>
                  </a:lnTo>
                  <a:lnTo>
                    <a:pt x="4081" y="21199"/>
                  </a:lnTo>
                  <a:lnTo>
                    <a:pt x="4067" y="20788"/>
                  </a:lnTo>
                  <a:lnTo>
                    <a:pt x="4067" y="20364"/>
                  </a:lnTo>
                  <a:lnTo>
                    <a:pt x="4067" y="19953"/>
                  </a:lnTo>
                  <a:lnTo>
                    <a:pt x="4081" y="19528"/>
                  </a:lnTo>
                  <a:lnTo>
                    <a:pt x="4108" y="19118"/>
                  </a:lnTo>
                  <a:lnTo>
                    <a:pt x="4149" y="18707"/>
                  </a:lnTo>
                  <a:lnTo>
                    <a:pt x="4190" y="18296"/>
                  </a:lnTo>
                  <a:lnTo>
                    <a:pt x="4259" y="17885"/>
                  </a:lnTo>
                  <a:lnTo>
                    <a:pt x="4314" y="17488"/>
                  </a:lnTo>
                  <a:lnTo>
                    <a:pt x="4396" y="17077"/>
                  </a:lnTo>
                  <a:lnTo>
                    <a:pt x="4478" y="16694"/>
                  </a:lnTo>
                  <a:lnTo>
                    <a:pt x="4574" y="16297"/>
                  </a:lnTo>
                  <a:lnTo>
                    <a:pt x="4683" y="15913"/>
                  </a:lnTo>
                  <a:lnTo>
                    <a:pt x="4793" y="15516"/>
                  </a:lnTo>
                  <a:lnTo>
                    <a:pt x="4916" y="15146"/>
                  </a:lnTo>
                  <a:lnTo>
                    <a:pt x="5053" y="14763"/>
                  </a:lnTo>
                  <a:lnTo>
                    <a:pt x="5190" y="14393"/>
                  </a:lnTo>
                  <a:lnTo>
                    <a:pt x="5341" y="14023"/>
                  </a:lnTo>
                  <a:lnTo>
                    <a:pt x="5505" y="13667"/>
                  </a:lnTo>
                  <a:lnTo>
                    <a:pt x="5669" y="13298"/>
                  </a:lnTo>
                  <a:lnTo>
                    <a:pt x="5848" y="12955"/>
                  </a:lnTo>
                  <a:lnTo>
                    <a:pt x="6039" y="12599"/>
                  </a:lnTo>
                  <a:lnTo>
                    <a:pt x="6231" y="12257"/>
                  </a:lnTo>
                  <a:lnTo>
                    <a:pt x="6423" y="11914"/>
                  </a:lnTo>
                  <a:lnTo>
                    <a:pt x="6628" y="11586"/>
                  </a:lnTo>
                  <a:lnTo>
                    <a:pt x="6847" y="11257"/>
                  </a:lnTo>
                  <a:lnTo>
                    <a:pt x="7080" y="10928"/>
                  </a:lnTo>
                  <a:lnTo>
                    <a:pt x="7299" y="10613"/>
                  </a:lnTo>
                  <a:lnTo>
                    <a:pt x="7546" y="10298"/>
                  </a:lnTo>
                  <a:lnTo>
                    <a:pt x="7792" y="9997"/>
                  </a:lnTo>
                  <a:lnTo>
                    <a:pt x="8039" y="9696"/>
                  </a:lnTo>
                  <a:lnTo>
                    <a:pt x="8299" y="9408"/>
                  </a:lnTo>
                  <a:lnTo>
                    <a:pt x="8573" y="9121"/>
                  </a:lnTo>
                  <a:lnTo>
                    <a:pt x="8847" y="8847"/>
                  </a:lnTo>
                  <a:lnTo>
                    <a:pt x="9120" y="8573"/>
                  </a:lnTo>
                  <a:lnTo>
                    <a:pt x="9408" y="8299"/>
                  </a:lnTo>
                  <a:lnTo>
                    <a:pt x="9696" y="8039"/>
                  </a:lnTo>
                  <a:lnTo>
                    <a:pt x="9997" y="7792"/>
                  </a:lnTo>
                  <a:lnTo>
                    <a:pt x="10298" y="7546"/>
                  </a:lnTo>
                  <a:lnTo>
                    <a:pt x="10613" y="7299"/>
                  </a:lnTo>
                  <a:lnTo>
                    <a:pt x="10928" y="7080"/>
                  </a:lnTo>
                  <a:lnTo>
                    <a:pt x="11257" y="6848"/>
                  </a:lnTo>
                  <a:lnTo>
                    <a:pt x="11585" y="6628"/>
                  </a:lnTo>
                  <a:lnTo>
                    <a:pt x="11914" y="6423"/>
                  </a:lnTo>
                  <a:lnTo>
                    <a:pt x="12256" y="6231"/>
                  </a:lnTo>
                  <a:lnTo>
                    <a:pt x="12599" y="6026"/>
                  </a:lnTo>
                  <a:lnTo>
                    <a:pt x="12941" y="5848"/>
                  </a:lnTo>
                  <a:lnTo>
                    <a:pt x="13297" y="5670"/>
                  </a:lnTo>
                  <a:lnTo>
                    <a:pt x="13653" y="5505"/>
                  </a:lnTo>
                  <a:lnTo>
                    <a:pt x="14023" y="5341"/>
                  </a:lnTo>
                  <a:lnTo>
                    <a:pt x="14393" y="5190"/>
                  </a:lnTo>
                  <a:lnTo>
                    <a:pt x="14762" y="5054"/>
                  </a:lnTo>
                  <a:lnTo>
                    <a:pt x="15146" y="4917"/>
                  </a:lnTo>
                  <a:lnTo>
                    <a:pt x="15516" y="4793"/>
                  </a:lnTo>
                  <a:lnTo>
                    <a:pt x="15899" y="4684"/>
                  </a:lnTo>
                  <a:lnTo>
                    <a:pt x="16296" y="4574"/>
                  </a:lnTo>
                  <a:lnTo>
                    <a:pt x="16680" y="4478"/>
                  </a:lnTo>
                  <a:lnTo>
                    <a:pt x="17077" y="4396"/>
                  </a:lnTo>
                  <a:lnTo>
                    <a:pt x="17474" y="4314"/>
                  </a:lnTo>
                  <a:lnTo>
                    <a:pt x="17885" y="4246"/>
                  </a:lnTo>
                  <a:lnTo>
                    <a:pt x="18296" y="4191"/>
                  </a:lnTo>
                  <a:lnTo>
                    <a:pt x="18693" y="4150"/>
                  </a:lnTo>
                  <a:lnTo>
                    <a:pt x="19104" y="4109"/>
                  </a:lnTo>
                  <a:lnTo>
                    <a:pt x="19528" y="4081"/>
                  </a:lnTo>
                  <a:lnTo>
                    <a:pt x="19939" y="4068"/>
                  </a:lnTo>
                  <a:close/>
                  <a:moveTo>
                    <a:pt x="19843" y="0"/>
                  </a:moveTo>
                  <a:lnTo>
                    <a:pt x="19323" y="28"/>
                  </a:lnTo>
                  <a:lnTo>
                    <a:pt x="18802" y="55"/>
                  </a:lnTo>
                  <a:lnTo>
                    <a:pt x="18282" y="96"/>
                  </a:lnTo>
                  <a:lnTo>
                    <a:pt x="17775" y="165"/>
                  </a:lnTo>
                  <a:lnTo>
                    <a:pt x="17268" y="233"/>
                  </a:lnTo>
                  <a:lnTo>
                    <a:pt x="16762" y="315"/>
                  </a:lnTo>
                  <a:lnTo>
                    <a:pt x="16269" y="411"/>
                  </a:lnTo>
                  <a:lnTo>
                    <a:pt x="15776" y="521"/>
                  </a:lnTo>
                  <a:lnTo>
                    <a:pt x="15283" y="644"/>
                  </a:lnTo>
                  <a:lnTo>
                    <a:pt x="14790" y="767"/>
                  </a:lnTo>
                  <a:lnTo>
                    <a:pt x="14311" y="918"/>
                  </a:lnTo>
                  <a:lnTo>
                    <a:pt x="13845" y="1069"/>
                  </a:lnTo>
                  <a:lnTo>
                    <a:pt x="13366" y="1233"/>
                  </a:lnTo>
                  <a:lnTo>
                    <a:pt x="12900" y="1411"/>
                  </a:lnTo>
                  <a:lnTo>
                    <a:pt x="12448" y="1603"/>
                  </a:lnTo>
                  <a:lnTo>
                    <a:pt x="11996" y="1794"/>
                  </a:lnTo>
                  <a:lnTo>
                    <a:pt x="11544" y="2013"/>
                  </a:lnTo>
                  <a:lnTo>
                    <a:pt x="11106" y="2233"/>
                  </a:lnTo>
                  <a:lnTo>
                    <a:pt x="10668" y="2452"/>
                  </a:lnTo>
                  <a:lnTo>
                    <a:pt x="10230" y="2698"/>
                  </a:lnTo>
                  <a:lnTo>
                    <a:pt x="9805" y="2945"/>
                  </a:lnTo>
                  <a:lnTo>
                    <a:pt x="9394" y="3205"/>
                  </a:lnTo>
                  <a:lnTo>
                    <a:pt x="8983" y="3479"/>
                  </a:lnTo>
                  <a:lnTo>
                    <a:pt x="8586" y="3753"/>
                  </a:lnTo>
                  <a:lnTo>
                    <a:pt x="8189" y="4054"/>
                  </a:lnTo>
                  <a:lnTo>
                    <a:pt x="7792" y="4341"/>
                  </a:lnTo>
                  <a:lnTo>
                    <a:pt x="7422" y="4656"/>
                  </a:lnTo>
                  <a:lnTo>
                    <a:pt x="7039" y="4971"/>
                  </a:lnTo>
                  <a:lnTo>
                    <a:pt x="6683" y="5300"/>
                  </a:lnTo>
                  <a:lnTo>
                    <a:pt x="6313" y="5629"/>
                  </a:lnTo>
                  <a:lnTo>
                    <a:pt x="5971" y="5971"/>
                  </a:lnTo>
                  <a:lnTo>
                    <a:pt x="5628" y="6313"/>
                  </a:lnTo>
                  <a:lnTo>
                    <a:pt x="5300" y="6683"/>
                  </a:lnTo>
                  <a:lnTo>
                    <a:pt x="4971" y="7039"/>
                  </a:lnTo>
                  <a:lnTo>
                    <a:pt x="4656" y="7423"/>
                  </a:lnTo>
                  <a:lnTo>
                    <a:pt x="4341" y="7792"/>
                  </a:lnTo>
                  <a:lnTo>
                    <a:pt x="4054" y="8190"/>
                  </a:lnTo>
                  <a:lnTo>
                    <a:pt x="3766" y="8587"/>
                  </a:lnTo>
                  <a:lnTo>
                    <a:pt x="3478" y="8984"/>
                  </a:lnTo>
                  <a:lnTo>
                    <a:pt x="3205" y="9395"/>
                  </a:lnTo>
                  <a:lnTo>
                    <a:pt x="2944" y="9805"/>
                  </a:lnTo>
                  <a:lnTo>
                    <a:pt x="2698" y="10230"/>
                  </a:lnTo>
                  <a:lnTo>
                    <a:pt x="2465" y="10668"/>
                  </a:lnTo>
                  <a:lnTo>
                    <a:pt x="2232" y="11106"/>
                  </a:lnTo>
                  <a:lnTo>
                    <a:pt x="2013" y="11545"/>
                  </a:lnTo>
                  <a:lnTo>
                    <a:pt x="1794" y="11997"/>
                  </a:lnTo>
                  <a:lnTo>
                    <a:pt x="1602" y="12448"/>
                  </a:lnTo>
                  <a:lnTo>
                    <a:pt x="1411" y="12900"/>
                  </a:lnTo>
                  <a:lnTo>
                    <a:pt x="1233" y="13366"/>
                  </a:lnTo>
                  <a:lnTo>
                    <a:pt x="1068" y="13845"/>
                  </a:lnTo>
                  <a:lnTo>
                    <a:pt x="918" y="14311"/>
                  </a:lnTo>
                  <a:lnTo>
                    <a:pt x="767" y="14790"/>
                  </a:lnTo>
                  <a:lnTo>
                    <a:pt x="644" y="15283"/>
                  </a:lnTo>
                  <a:lnTo>
                    <a:pt x="520" y="15776"/>
                  </a:lnTo>
                  <a:lnTo>
                    <a:pt x="411" y="16269"/>
                  </a:lnTo>
                  <a:lnTo>
                    <a:pt x="315" y="16762"/>
                  </a:lnTo>
                  <a:lnTo>
                    <a:pt x="233" y="17269"/>
                  </a:lnTo>
                  <a:lnTo>
                    <a:pt x="164" y="17776"/>
                  </a:lnTo>
                  <a:lnTo>
                    <a:pt x="96" y="18282"/>
                  </a:lnTo>
                  <a:lnTo>
                    <a:pt x="55" y="18803"/>
                  </a:lnTo>
                  <a:lnTo>
                    <a:pt x="27" y="19323"/>
                  </a:lnTo>
                  <a:lnTo>
                    <a:pt x="0" y="19843"/>
                  </a:lnTo>
                  <a:lnTo>
                    <a:pt x="0" y="20364"/>
                  </a:lnTo>
                  <a:lnTo>
                    <a:pt x="0" y="20898"/>
                  </a:lnTo>
                  <a:lnTo>
                    <a:pt x="27" y="21418"/>
                  </a:lnTo>
                  <a:lnTo>
                    <a:pt x="55" y="21925"/>
                  </a:lnTo>
                  <a:lnTo>
                    <a:pt x="96" y="22445"/>
                  </a:lnTo>
                  <a:lnTo>
                    <a:pt x="164" y="22952"/>
                  </a:lnTo>
                  <a:lnTo>
                    <a:pt x="233" y="23459"/>
                  </a:lnTo>
                  <a:lnTo>
                    <a:pt x="315" y="23965"/>
                  </a:lnTo>
                  <a:lnTo>
                    <a:pt x="411" y="24458"/>
                  </a:lnTo>
                  <a:lnTo>
                    <a:pt x="520" y="24965"/>
                  </a:lnTo>
                  <a:lnTo>
                    <a:pt x="644" y="25444"/>
                  </a:lnTo>
                  <a:lnTo>
                    <a:pt x="767" y="25937"/>
                  </a:lnTo>
                  <a:lnTo>
                    <a:pt x="918" y="26417"/>
                  </a:lnTo>
                  <a:lnTo>
                    <a:pt x="1068" y="26896"/>
                  </a:lnTo>
                  <a:lnTo>
                    <a:pt x="1233" y="27362"/>
                  </a:lnTo>
                  <a:lnTo>
                    <a:pt x="1411" y="27827"/>
                  </a:lnTo>
                  <a:lnTo>
                    <a:pt x="1602" y="28279"/>
                  </a:lnTo>
                  <a:lnTo>
                    <a:pt x="1794" y="28745"/>
                  </a:lnTo>
                  <a:lnTo>
                    <a:pt x="2013" y="29183"/>
                  </a:lnTo>
                  <a:lnTo>
                    <a:pt x="2232" y="29621"/>
                  </a:lnTo>
                  <a:lnTo>
                    <a:pt x="2465" y="30059"/>
                  </a:lnTo>
                  <a:lnTo>
                    <a:pt x="2698" y="30498"/>
                  </a:lnTo>
                  <a:lnTo>
                    <a:pt x="2944" y="30922"/>
                  </a:lnTo>
                  <a:lnTo>
                    <a:pt x="3205" y="31333"/>
                  </a:lnTo>
                  <a:lnTo>
                    <a:pt x="3478" y="31744"/>
                  </a:lnTo>
                  <a:lnTo>
                    <a:pt x="3766" y="32141"/>
                  </a:lnTo>
                  <a:lnTo>
                    <a:pt x="4054" y="32538"/>
                  </a:lnTo>
                  <a:lnTo>
                    <a:pt x="4341" y="32935"/>
                  </a:lnTo>
                  <a:lnTo>
                    <a:pt x="4656" y="33305"/>
                  </a:lnTo>
                  <a:lnTo>
                    <a:pt x="4971" y="33688"/>
                  </a:lnTo>
                  <a:lnTo>
                    <a:pt x="5300" y="34044"/>
                  </a:lnTo>
                  <a:lnTo>
                    <a:pt x="5628" y="34414"/>
                  </a:lnTo>
                  <a:lnTo>
                    <a:pt x="5971" y="34756"/>
                  </a:lnTo>
                  <a:lnTo>
                    <a:pt x="6313" y="35099"/>
                  </a:lnTo>
                  <a:lnTo>
                    <a:pt x="6683" y="35427"/>
                  </a:lnTo>
                  <a:lnTo>
                    <a:pt x="7039" y="35756"/>
                  </a:lnTo>
                  <a:lnTo>
                    <a:pt x="7422" y="36071"/>
                  </a:lnTo>
                  <a:lnTo>
                    <a:pt x="7792" y="36386"/>
                  </a:lnTo>
                  <a:lnTo>
                    <a:pt x="8189" y="36674"/>
                  </a:lnTo>
                  <a:lnTo>
                    <a:pt x="8586" y="36975"/>
                  </a:lnTo>
                  <a:lnTo>
                    <a:pt x="8983" y="37249"/>
                  </a:lnTo>
                  <a:lnTo>
                    <a:pt x="9394" y="37523"/>
                  </a:lnTo>
                  <a:lnTo>
                    <a:pt x="9805" y="37783"/>
                  </a:lnTo>
                  <a:lnTo>
                    <a:pt x="10230" y="38029"/>
                  </a:lnTo>
                  <a:lnTo>
                    <a:pt x="10668" y="38276"/>
                  </a:lnTo>
                  <a:lnTo>
                    <a:pt x="11106" y="38495"/>
                  </a:lnTo>
                  <a:lnTo>
                    <a:pt x="11544" y="38714"/>
                  </a:lnTo>
                  <a:lnTo>
                    <a:pt x="11996" y="38933"/>
                  </a:lnTo>
                  <a:lnTo>
                    <a:pt x="12448" y="39125"/>
                  </a:lnTo>
                  <a:lnTo>
                    <a:pt x="12900" y="39317"/>
                  </a:lnTo>
                  <a:lnTo>
                    <a:pt x="13366" y="39495"/>
                  </a:lnTo>
                  <a:lnTo>
                    <a:pt x="13845" y="39659"/>
                  </a:lnTo>
                  <a:lnTo>
                    <a:pt x="14311" y="39810"/>
                  </a:lnTo>
                  <a:lnTo>
                    <a:pt x="14790" y="39960"/>
                  </a:lnTo>
                  <a:lnTo>
                    <a:pt x="15283" y="40084"/>
                  </a:lnTo>
                  <a:lnTo>
                    <a:pt x="15776" y="40207"/>
                  </a:lnTo>
                  <a:lnTo>
                    <a:pt x="16269" y="40316"/>
                  </a:lnTo>
                  <a:lnTo>
                    <a:pt x="16762" y="40412"/>
                  </a:lnTo>
                  <a:lnTo>
                    <a:pt x="17268" y="40494"/>
                  </a:lnTo>
                  <a:lnTo>
                    <a:pt x="17775" y="40563"/>
                  </a:lnTo>
                  <a:lnTo>
                    <a:pt x="18282" y="40631"/>
                  </a:lnTo>
                  <a:lnTo>
                    <a:pt x="18802" y="40672"/>
                  </a:lnTo>
                  <a:lnTo>
                    <a:pt x="19323" y="40700"/>
                  </a:lnTo>
                  <a:lnTo>
                    <a:pt x="19843" y="40727"/>
                  </a:lnTo>
                  <a:lnTo>
                    <a:pt x="20884" y="40727"/>
                  </a:lnTo>
                  <a:lnTo>
                    <a:pt x="21404" y="40700"/>
                  </a:lnTo>
                  <a:lnTo>
                    <a:pt x="21925" y="40672"/>
                  </a:lnTo>
                  <a:lnTo>
                    <a:pt x="22445" y="40631"/>
                  </a:lnTo>
                  <a:lnTo>
                    <a:pt x="22952" y="40563"/>
                  </a:lnTo>
                  <a:lnTo>
                    <a:pt x="23458" y="40494"/>
                  </a:lnTo>
                  <a:lnTo>
                    <a:pt x="23965" y="40412"/>
                  </a:lnTo>
                  <a:lnTo>
                    <a:pt x="24458" y="40316"/>
                  </a:lnTo>
                  <a:lnTo>
                    <a:pt x="24951" y="40207"/>
                  </a:lnTo>
                  <a:lnTo>
                    <a:pt x="25444" y="40084"/>
                  </a:lnTo>
                  <a:lnTo>
                    <a:pt x="25937" y="39960"/>
                  </a:lnTo>
                  <a:lnTo>
                    <a:pt x="26416" y="39810"/>
                  </a:lnTo>
                  <a:lnTo>
                    <a:pt x="26896" y="39659"/>
                  </a:lnTo>
                  <a:lnTo>
                    <a:pt x="27361" y="39495"/>
                  </a:lnTo>
                  <a:lnTo>
                    <a:pt x="27827" y="39317"/>
                  </a:lnTo>
                  <a:lnTo>
                    <a:pt x="28279" y="39125"/>
                  </a:lnTo>
                  <a:lnTo>
                    <a:pt x="28744" y="38933"/>
                  </a:lnTo>
                  <a:lnTo>
                    <a:pt x="29182" y="38714"/>
                  </a:lnTo>
                  <a:lnTo>
                    <a:pt x="29634" y="38495"/>
                  </a:lnTo>
                  <a:lnTo>
                    <a:pt x="30059" y="38276"/>
                  </a:lnTo>
                  <a:lnTo>
                    <a:pt x="30497" y="38029"/>
                  </a:lnTo>
                  <a:lnTo>
                    <a:pt x="30922" y="37783"/>
                  </a:lnTo>
                  <a:lnTo>
                    <a:pt x="31332" y="37523"/>
                  </a:lnTo>
                  <a:lnTo>
                    <a:pt x="31743" y="37249"/>
                  </a:lnTo>
                  <a:lnTo>
                    <a:pt x="32140" y="36975"/>
                  </a:lnTo>
                  <a:lnTo>
                    <a:pt x="32538" y="36674"/>
                  </a:lnTo>
                  <a:lnTo>
                    <a:pt x="32935" y="36386"/>
                  </a:lnTo>
                  <a:lnTo>
                    <a:pt x="33318" y="36071"/>
                  </a:lnTo>
                  <a:lnTo>
                    <a:pt x="33688" y="35756"/>
                  </a:lnTo>
                  <a:lnTo>
                    <a:pt x="34058" y="35427"/>
                  </a:lnTo>
                  <a:lnTo>
                    <a:pt x="34414" y="35099"/>
                  </a:lnTo>
                  <a:lnTo>
                    <a:pt x="34756" y="34756"/>
                  </a:lnTo>
                  <a:lnTo>
                    <a:pt x="35098" y="34414"/>
                  </a:lnTo>
                  <a:lnTo>
                    <a:pt x="35441" y="34044"/>
                  </a:lnTo>
                  <a:lnTo>
                    <a:pt x="35756" y="33688"/>
                  </a:lnTo>
                  <a:lnTo>
                    <a:pt x="36071" y="33305"/>
                  </a:lnTo>
                  <a:lnTo>
                    <a:pt x="36386" y="32935"/>
                  </a:lnTo>
                  <a:lnTo>
                    <a:pt x="36687" y="32538"/>
                  </a:lnTo>
                  <a:lnTo>
                    <a:pt x="36974" y="32141"/>
                  </a:lnTo>
                  <a:lnTo>
                    <a:pt x="37248" y="31744"/>
                  </a:lnTo>
                  <a:lnTo>
                    <a:pt x="37522" y="31333"/>
                  </a:lnTo>
                  <a:lnTo>
                    <a:pt x="37782" y="30922"/>
                  </a:lnTo>
                  <a:lnTo>
                    <a:pt x="38029" y="30498"/>
                  </a:lnTo>
                  <a:lnTo>
                    <a:pt x="38275" y="30059"/>
                  </a:lnTo>
                  <a:lnTo>
                    <a:pt x="38508" y="29621"/>
                  </a:lnTo>
                  <a:lnTo>
                    <a:pt x="38727" y="29183"/>
                  </a:lnTo>
                  <a:lnTo>
                    <a:pt x="38933" y="28745"/>
                  </a:lnTo>
                  <a:lnTo>
                    <a:pt x="39124" y="28279"/>
                  </a:lnTo>
                  <a:lnTo>
                    <a:pt x="39316" y="27827"/>
                  </a:lnTo>
                  <a:lnTo>
                    <a:pt x="39494" y="27362"/>
                  </a:lnTo>
                  <a:lnTo>
                    <a:pt x="39659" y="26896"/>
                  </a:lnTo>
                  <a:lnTo>
                    <a:pt x="39823" y="26417"/>
                  </a:lnTo>
                  <a:lnTo>
                    <a:pt x="39960" y="25937"/>
                  </a:lnTo>
                  <a:lnTo>
                    <a:pt x="40097" y="25444"/>
                  </a:lnTo>
                  <a:lnTo>
                    <a:pt x="40206" y="24965"/>
                  </a:lnTo>
                  <a:lnTo>
                    <a:pt x="40316" y="24458"/>
                  </a:lnTo>
                  <a:lnTo>
                    <a:pt x="40412" y="23965"/>
                  </a:lnTo>
                  <a:lnTo>
                    <a:pt x="40494" y="23459"/>
                  </a:lnTo>
                  <a:lnTo>
                    <a:pt x="40576" y="22952"/>
                  </a:lnTo>
                  <a:lnTo>
                    <a:pt x="40631" y="22445"/>
                  </a:lnTo>
                  <a:lnTo>
                    <a:pt x="40672" y="21925"/>
                  </a:lnTo>
                  <a:lnTo>
                    <a:pt x="40713" y="21418"/>
                  </a:lnTo>
                  <a:lnTo>
                    <a:pt x="40727" y="20898"/>
                  </a:lnTo>
                  <a:lnTo>
                    <a:pt x="40740" y="20364"/>
                  </a:lnTo>
                  <a:lnTo>
                    <a:pt x="40727" y="19843"/>
                  </a:lnTo>
                  <a:lnTo>
                    <a:pt x="40713" y="19323"/>
                  </a:lnTo>
                  <a:lnTo>
                    <a:pt x="40672" y="18803"/>
                  </a:lnTo>
                  <a:lnTo>
                    <a:pt x="40631" y="18282"/>
                  </a:lnTo>
                  <a:lnTo>
                    <a:pt x="40576" y="17776"/>
                  </a:lnTo>
                  <a:lnTo>
                    <a:pt x="40494" y="17269"/>
                  </a:lnTo>
                  <a:lnTo>
                    <a:pt x="40412" y="16762"/>
                  </a:lnTo>
                  <a:lnTo>
                    <a:pt x="40316" y="16269"/>
                  </a:lnTo>
                  <a:lnTo>
                    <a:pt x="40206" y="15776"/>
                  </a:lnTo>
                  <a:lnTo>
                    <a:pt x="40097" y="15283"/>
                  </a:lnTo>
                  <a:lnTo>
                    <a:pt x="39960" y="14790"/>
                  </a:lnTo>
                  <a:lnTo>
                    <a:pt x="39823" y="14311"/>
                  </a:lnTo>
                  <a:lnTo>
                    <a:pt x="39659" y="13845"/>
                  </a:lnTo>
                  <a:lnTo>
                    <a:pt x="39494" y="13366"/>
                  </a:lnTo>
                  <a:lnTo>
                    <a:pt x="39316" y="12900"/>
                  </a:lnTo>
                  <a:lnTo>
                    <a:pt x="39124" y="12448"/>
                  </a:lnTo>
                  <a:lnTo>
                    <a:pt x="38933" y="11997"/>
                  </a:lnTo>
                  <a:lnTo>
                    <a:pt x="38727" y="11545"/>
                  </a:lnTo>
                  <a:lnTo>
                    <a:pt x="38508" y="11106"/>
                  </a:lnTo>
                  <a:lnTo>
                    <a:pt x="38275" y="10668"/>
                  </a:lnTo>
                  <a:lnTo>
                    <a:pt x="38029" y="10230"/>
                  </a:lnTo>
                  <a:lnTo>
                    <a:pt x="37782" y="9805"/>
                  </a:lnTo>
                  <a:lnTo>
                    <a:pt x="37522" y="9395"/>
                  </a:lnTo>
                  <a:lnTo>
                    <a:pt x="37248" y="8984"/>
                  </a:lnTo>
                  <a:lnTo>
                    <a:pt x="36974" y="8587"/>
                  </a:lnTo>
                  <a:lnTo>
                    <a:pt x="36687" y="8190"/>
                  </a:lnTo>
                  <a:lnTo>
                    <a:pt x="36386" y="7792"/>
                  </a:lnTo>
                  <a:lnTo>
                    <a:pt x="36071" y="7423"/>
                  </a:lnTo>
                  <a:lnTo>
                    <a:pt x="35756" y="7039"/>
                  </a:lnTo>
                  <a:lnTo>
                    <a:pt x="35441" y="6683"/>
                  </a:lnTo>
                  <a:lnTo>
                    <a:pt x="35098" y="6313"/>
                  </a:lnTo>
                  <a:lnTo>
                    <a:pt x="34756" y="5971"/>
                  </a:lnTo>
                  <a:lnTo>
                    <a:pt x="34414" y="5629"/>
                  </a:lnTo>
                  <a:lnTo>
                    <a:pt x="34058" y="5300"/>
                  </a:lnTo>
                  <a:lnTo>
                    <a:pt x="33688" y="4971"/>
                  </a:lnTo>
                  <a:lnTo>
                    <a:pt x="33318" y="4656"/>
                  </a:lnTo>
                  <a:lnTo>
                    <a:pt x="32935" y="4341"/>
                  </a:lnTo>
                  <a:lnTo>
                    <a:pt x="32538" y="4054"/>
                  </a:lnTo>
                  <a:lnTo>
                    <a:pt x="32140" y="3753"/>
                  </a:lnTo>
                  <a:lnTo>
                    <a:pt x="31743" y="3479"/>
                  </a:lnTo>
                  <a:lnTo>
                    <a:pt x="31332" y="3205"/>
                  </a:lnTo>
                  <a:lnTo>
                    <a:pt x="30922" y="2945"/>
                  </a:lnTo>
                  <a:lnTo>
                    <a:pt x="30497" y="2698"/>
                  </a:lnTo>
                  <a:lnTo>
                    <a:pt x="30059" y="2452"/>
                  </a:lnTo>
                  <a:lnTo>
                    <a:pt x="29634" y="2233"/>
                  </a:lnTo>
                  <a:lnTo>
                    <a:pt x="29182" y="2013"/>
                  </a:lnTo>
                  <a:lnTo>
                    <a:pt x="28744" y="1794"/>
                  </a:lnTo>
                  <a:lnTo>
                    <a:pt x="28279" y="1603"/>
                  </a:lnTo>
                  <a:lnTo>
                    <a:pt x="27827" y="1411"/>
                  </a:lnTo>
                  <a:lnTo>
                    <a:pt x="27361" y="1233"/>
                  </a:lnTo>
                  <a:lnTo>
                    <a:pt x="26896" y="1069"/>
                  </a:lnTo>
                  <a:lnTo>
                    <a:pt x="26416" y="918"/>
                  </a:lnTo>
                  <a:lnTo>
                    <a:pt x="25937" y="767"/>
                  </a:lnTo>
                  <a:lnTo>
                    <a:pt x="25444" y="644"/>
                  </a:lnTo>
                  <a:lnTo>
                    <a:pt x="24951" y="521"/>
                  </a:lnTo>
                  <a:lnTo>
                    <a:pt x="24458" y="411"/>
                  </a:lnTo>
                  <a:lnTo>
                    <a:pt x="23965" y="315"/>
                  </a:lnTo>
                  <a:lnTo>
                    <a:pt x="23458" y="233"/>
                  </a:lnTo>
                  <a:lnTo>
                    <a:pt x="22952" y="165"/>
                  </a:lnTo>
                  <a:lnTo>
                    <a:pt x="22445" y="96"/>
                  </a:lnTo>
                  <a:lnTo>
                    <a:pt x="21925" y="55"/>
                  </a:lnTo>
                  <a:lnTo>
                    <a:pt x="21404" y="28"/>
                  </a:lnTo>
                  <a:lnTo>
                    <a:pt x="208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430475" y="238125"/>
              <a:ext cx="265025" cy="172550"/>
            </a:xfrm>
            <a:custGeom>
              <a:rect b="b" l="l" r="r" t="t"/>
              <a:pathLst>
                <a:path extrusionOk="0" h="6902" w="10601">
                  <a:moveTo>
                    <a:pt x="2110" y="0"/>
                  </a:moveTo>
                  <a:lnTo>
                    <a:pt x="2028" y="14"/>
                  </a:lnTo>
                  <a:lnTo>
                    <a:pt x="1836" y="55"/>
                  </a:lnTo>
                  <a:lnTo>
                    <a:pt x="1672" y="137"/>
                  </a:lnTo>
                  <a:lnTo>
                    <a:pt x="1521" y="246"/>
                  </a:lnTo>
                  <a:lnTo>
                    <a:pt x="1398" y="370"/>
                  </a:lnTo>
                  <a:lnTo>
                    <a:pt x="1288" y="520"/>
                  </a:lnTo>
                  <a:lnTo>
                    <a:pt x="1247" y="603"/>
                  </a:lnTo>
                  <a:lnTo>
                    <a:pt x="1206" y="685"/>
                  </a:lnTo>
                  <a:lnTo>
                    <a:pt x="1179" y="781"/>
                  </a:lnTo>
                  <a:lnTo>
                    <a:pt x="1151" y="876"/>
                  </a:lnTo>
                  <a:lnTo>
                    <a:pt x="1" y="6902"/>
                  </a:lnTo>
                  <a:lnTo>
                    <a:pt x="10600" y="6902"/>
                  </a:lnTo>
                  <a:lnTo>
                    <a:pt x="9450" y="876"/>
                  </a:lnTo>
                  <a:lnTo>
                    <a:pt x="9423" y="781"/>
                  </a:lnTo>
                  <a:lnTo>
                    <a:pt x="9395" y="685"/>
                  </a:lnTo>
                  <a:lnTo>
                    <a:pt x="9354" y="603"/>
                  </a:lnTo>
                  <a:lnTo>
                    <a:pt x="9313" y="520"/>
                  </a:lnTo>
                  <a:lnTo>
                    <a:pt x="9203" y="370"/>
                  </a:lnTo>
                  <a:lnTo>
                    <a:pt x="9080" y="246"/>
                  </a:lnTo>
                  <a:lnTo>
                    <a:pt x="8930" y="137"/>
                  </a:lnTo>
                  <a:lnTo>
                    <a:pt x="8752" y="55"/>
                  </a:lnTo>
                  <a:lnTo>
                    <a:pt x="8574" y="14"/>
                  </a:lnTo>
                  <a:lnTo>
                    <a:pt x="84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006300" y="380200"/>
              <a:ext cx="278025" cy="278350"/>
            </a:xfrm>
            <a:custGeom>
              <a:rect b="b" l="l" r="r" t="t"/>
              <a:pathLst>
                <a:path extrusionOk="0" h="11134" w="11121">
                  <a:moveTo>
                    <a:pt x="5520" y="0"/>
                  </a:moveTo>
                  <a:lnTo>
                    <a:pt x="5342" y="14"/>
                  </a:lnTo>
                  <a:lnTo>
                    <a:pt x="5164" y="41"/>
                  </a:lnTo>
                  <a:lnTo>
                    <a:pt x="4985" y="110"/>
                  </a:lnTo>
                  <a:lnTo>
                    <a:pt x="4821" y="192"/>
                  </a:lnTo>
                  <a:lnTo>
                    <a:pt x="4739" y="260"/>
                  </a:lnTo>
                  <a:lnTo>
                    <a:pt x="4671" y="315"/>
                  </a:lnTo>
                  <a:lnTo>
                    <a:pt x="2630" y="2369"/>
                  </a:lnTo>
                  <a:lnTo>
                    <a:pt x="2356" y="2643"/>
                  </a:lnTo>
                  <a:lnTo>
                    <a:pt x="316" y="4684"/>
                  </a:lnTo>
                  <a:lnTo>
                    <a:pt x="247" y="4752"/>
                  </a:lnTo>
                  <a:lnTo>
                    <a:pt x="193" y="4834"/>
                  </a:lnTo>
                  <a:lnTo>
                    <a:pt x="97" y="4999"/>
                  </a:lnTo>
                  <a:lnTo>
                    <a:pt x="28" y="5163"/>
                  </a:lnTo>
                  <a:lnTo>
                    <a:pt x="1" y="5341"/>
                  </a:lnTo>
                  <a:lnTo>
                    <a:pt x="1" y="5533"/>
                  </a:lnTo>
                  <a:lnTo>
                    <a:pt x="28" y="5711"/>
                  </a:lnTo>
                  <a:lnTo>
                    <a:pt x="83" y="5889"/>
                  </a:lnTo>
                  <a:lnTo>
                    <a:pt x="124" y="5971"/>
                  </a:lnTo>
                  <a:lnTo>
                    <a:pt x="179" y="6053"/>
                  </a:lnTo>
                  <a:lnTo>
                    <a:pt x="3630" y="11134"/>
                  </a:lnTo>
                  <a:lnTo>
                    <a:pt x="7245" y="7532"/>
                  </a:lnTo>
                  <a:lnTo>
                    <a:pt x="7519" y="7244"/>
                  </a:lnTo>
                  <a:lnTo>
                    <a:pt x="11121" y="3643"/>
                  </a:lnTo>
                  <a:lnTo>
                    <a:pt x="6040" y="192"/>
                  </a:lnTo>
                  <a:lnTo>
                    <a:pt x="5958" y="137"/>
                  </a:lnTo>
                  <a:lnTo>
                    <a:pt x="5876" y="96"/>
                  </a:lnTo>
                  <a:lnTo>
                    <a:pt x="5793" y="55"/>
                  </a:lnTo>
                  <a:lnTo>
                    <a:pt x="5698" y="41"/>
                  </a:lnTo>
                  <a:lnTo>
                    <a:pt x="55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863875" y="804375"/>
              <a:ext cx="172575" cy="265350"/>
            </a:xfrm>
            <a:custGeom>
              <a:rect b="b" l="l" r="r" t="t"/>
              <a:pathLst>
                <a:path extrusionOk="0" h="10614" w="6903">
                  <a:moveTo>
                    <a:pt x="6903" y="0"/>
                  </a:moveTo>
                  <a:lnTo>
                    <a:pt x="877" y="1164"/>
                  </a:lnTo>
                  <a:lnTo>
                    <a:pt x="782" y="1178"/>
                  </a:lnTo>
                  <a:lnTo>
                    <a:pt x="699" y="1219"/>
                  </a:lnTo>
                  <a:lnTo>
                    <a:pt x="521" y="1301"/>
                  </a:lnTo>
                  <a:lnTo>
                    <a:pt x="371" y="1397"/>
                  </a:lnTo>
                  <a:lnTo>
                    <a:pt x="247" y="1534"/>
                  </a:lnTo>
                  <a:lnTo>
                    <a:pt x="138" y="1685"/>
                  </a:lnTo>
                  <a:lnTo>
                    <a:pt x="69" y="1849"/>
                  </a:lnTo>
                  <a:lnTo>
                    <a:pt x="15" y="2027"/>
                  </a:lnTo>
                  <a:lnTo>
                    <a:pt x="1" y="2123"/>
                  </a:lnTo>
                  <a:lnTo>
                    <a:pt x="1" y="2219"/>
                  </a:lnTo>
                  <a:lnTo>
                    <a:pt x="1" y="5108"/>
                  </a:lnTo>
                  <a:lnTo>
                    <a:pt x="1" y="5505"/>
                  </a:lnTo>
                  <a:lnTo>
                    <a:pt x="1" y="8395"/>
                  </a:lnTo>
                  <a:lnTo>
                    <a:pt x="1" y="8491"/>
                  </a:lnTo>
                  <a:lnTo>
                    <a:pt x="15" y="8587"/>
                  </a:lnTo>
                  <a:lnTo>
                    <a:pt x="69" y="8765"/>
                  </a:lnTo>
                  <a:lnTo>
                    <a:pt x="138" y="8929"/>
                  </a:lnTo>
                  <a:lnTo>
                    <a:pt x="247" y="9080"/>
                  </a:lnTo>
                  <a:lnTo>
                    <a:pt x="371" y="9217"/>
                  </a:lnTo>
                  <a:lnTo>
                    <a:pt x="521" y="9326"/>
                  </a:lnTo>
                  <a:lnTo>
                    <a:pt x="699" y="9408"/>
                  </a:lnTo>
                  <a:lnTo>
                    <a:pt x="782" y="9436"/>
                  </a:lnTo>
                  <a:lnTo>
                    <a:pt x="877" y="9463"/>
                  </a:lnTo>
                  <a:lnTo>
                    <a:pt x="6903" y="10613"/>
                  </a:lnTo>
                  <a:lnTo>
                    <a:pt x="6903" y="5505"/>
                  </a:lnTo>
                  <a:lnTo>
                    <a:pt x="6903" y="5108"/>
                  </a:lnTo>
                  <a:lnTo>
                    <a:pt x="69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006300" y="1215550"/>
              <a:ext cx="278025" cy="278350"/>
            </a:xfrm>
            <a:custGeom>
              <a:rect b="b" l="l" r="r" t="t"/>
              <a:pathLst>
                <a:path extrusionOk="0" h="11134" w="11121">
                  <a:moveTo>
                    <a:pt x="3630" y="0"/>
                  </a:moveTo>
                  <a:lnTo>
                    <a:pt x="179" y="5081"/>
                  </a:lnTo>
                  <a:lnTo>
                    <a:pt x="124" y="5163"/>
                  </a:lnTo>
                  <a:lnTo>
                    <a:pt x="83" y="5245"/>
                  </a:lnTo>
                  <a:lnTo>
                    <a:pt x="28" y="5423"/>
                  </a:lnTo>
                  <a:lnTo>
                    <a:pt x="1" y="5601"/>
                  </a:lnTo>
                  <a:lnTo>
                    <a:pt x="1" y="5793"/>
                  </a:lnTo>
                  <a:lnTo>
                    <a:pt x="28" y="5971"/>
                  </a:lnTo>
                  <a:lnTo>
                    <a:pt x="97" y="6149"/>
                  </a:lnTo>
                  <a:lnTo>
                    <a:pt x="138" y="6231"/>
                  </a:lnTo>
                  <a:lnTo>
                    <a:pt x="193" y="6313"/>
                  </a:lnTo>
                  <a:lnTo>
                    <a:pt x="247" y="6382"/>
                  </a:lnTo>
                  <a:lnTo>
                    <a:pt x="316" y="6450"/>
                  </a:lnTo>
                  <a:lnTo>
                    <a:pt x="2356" y="8504"/>
                  </a:lnTo>
                  <a:lnTo>
                    <a:pt x="2630" y="8778"/>
                  </a:lnTo>
                  <a:lnTo>
                    <a:pt x="4671" y="10819"/>
                  </a:lnTo>
                  <a:lnTo>
                    <a:pt x="4739" y="10887"/>
                  </a:lnTo>
                  <a:lnTo>
                    <a:pt x="4821" y="10942"/>
                  </a:lnTo>
                  <a:lnTo>
                    <a:pt x="4985" y="11038"/>
                  </a:lnTo>
                  <a:lnTo>
                    <a:pt x="5164" y="11093"/>
                  </a:lnTo>
                  <a:lnTo>
                    <a:pt x="5342" y="11134"/>
                  </a:lnTo>
                  <a:lnTo>
                    <a:pt x="5520" y="11134"/>
                  </a:lnTo>
                  <a:lnTo>
                    <a:pt x="5698" y="11106"/>
                  </a:lnTo>
                  <a:lnTo>
                    <a:pt x="5793" y="11079"/>
                  </a:lnTo>
                  <a:lnTo>
                    <a:pt x="5876" y="11038"/>
                  </a:lnTo>
                  <a:lnTo>
                    <a:pt x="5958" y="10997"/>
                  </a:lnTo>
                  <a:lnTo>
                    <a:pt x="6040" y="10942"/>
                  </a:lnTo>
                  <a:lnTo>
                    <a:pt x="11121" y="7505"/>
                  </a:lnTo>
                  <a:lnTo>
                    <a:pt x="7519" y="3889"/>
                  </a:lnTo>
                  <a:lnTo>
                    <a:pt x="7245" y="3615"/>
                  </a:lnTo>
                  <a:lnTo>
                    <a:pt x="36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430475" y="1463400"/>
              <a:ext cx="265025" cy="172925"/>
            </a:xfrm>
            <a:custGeom>
              <a:rect b="b" l="l" r="r" t="t"/>
              <a:pathLst>
                <a:path extrusionOk="0" h="6917" w="10601">
                  <a:moveTo>
                    <a:pt x="1" y="1"/>
                  </a:moveTo>
                  <a:lnTo>
                    <a:pt x="1151" y="6040"/>
                  </a:lnTo>
                  <a:lnTo>
                    <a:pt x="1179" y="6122"/>
                  </a:lnTo>
                  <a:lnTo>
                    <a:pt x="1206" y="6218"/>
                  </a:lnTo>
                  <a:lnTo>
                    <a:pt x="1247" y="6300"/>
                  </a:lnTo>
                  <a:lnTo>
                    <a:pt x="1288" y="6382"/>
                  </a:lnTo>
                  <a:lnTo>
                    <a:pt x="1398" y="6533"/>
                  </a:lnTo>
                  <a:lnTo>
                    <a:pt x="1521" y="6670"/>
                  </a:lnTo>
                  <a:lnTo>
                    <a:pt x="1672" y="6766"/>
                  </a:lnTo>
                  <a:lnTo>
                    <a:pt x="1836" y="6848"/>
                  </a:lnTo>
                  <a:lnTo>
                    <a:pt x="2028" y="6903"/>
                  </a:lnTo>
                  <a:lnTo>
                    <a:pt x="2110" y="6903"/>
                  </a:lnTo>
                  <a:lnTo>
                    <a:pt x="2219" y="6916"/>
                  </a:lnTo>
                  <a:lnTo>
                    <a:pt x="8382" y="6916"/>
                  </a:lnTo>
                  <a:lnTo>
                    <a:pt x="8478" y="6903"/>
                  </a:lnTo>
                  <a:lnTo>
                    <a:pt x="8574" y="6903"/>
                  </a:lnTo>
                  <a:lnTo>
                    <a:pt x="8752" y="6848"/>
                  </a:lnTo>
                  <a:lnTo>
                    <a:pt x="8930" y="6766"/>
                  </a:lnTo>
                  <a:lnTo>
                    <a:pt x="9080" y="6670"/>
                  </a:lnTo>
                  <a:lnTo>
                    <a:pt x="9203" y="6533"/>
                  </a:lnTo>
                  <a:lnTo>
                    <a:pt x="9313" y="6382"/>
                  </a:lnTo>
                  <a:lnTo>
                    <a:pt x="9354" y="6300"/>
                  </a:lnTo>
                  <a:lnTo>
                    <a:pt x="9395" y="6218"/>
                  </a:lnTo>
                  <a:lnTo>
                    <a:pt x="9423" y="6122"/>
                  </a:lnTo>
                  <a:lnTo>
                    <a:pt x="9450" y="6040"/>
                  </a:lnTo>
                  <a:lnTo>
                    <a:pt x="10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841325" y="1215550"/>
              <a:ext cx="278350" cy="278350"/>
            </a:xfrm>
            <a:custGeom>
              <a:rect b="b" l="l" r="r" t="t"/>
              <a:pathLst>
                <a:path extrusionOk="0" h="11134" w="11134">
                  <a:moveTo>
                    <a:pt x="7504" y="0"/>
                  </a:moveTo>
                  <a:lnTo>
                    <a:pt x="3889" y="3615"/>
                  </a:lnTo>
                  <a:lnTo>
                    <a:pt x="3615" y="3889"/>
                  </a:lnTo>
                  <a:lnTo>
                    <a:pt x="0" y="7505"/>
                  </a:lnTo>
                  <a:lnTo>
                    <a:pt x="5081" y="10942"/>
                  </a:lnTo>
                  <a:lnTo>
                    <a:pt x="5163" y="10997"/>
                  </a:lnTo>
                  <a:lnTo>
                    <a:pt x="5259" y="11038"/>
                  </a:lnTo>
                  <a:lnTo>
                    <a:pt x="5341" y="11079"/>
                  </a:lnTo>
                  <a:lnTo>
                    <a:pt x="5423" y="11106"/>
                  </a:lnTo>
                  <a:lnTo>
                    <a:pt x="5615" y="11134"/>
                  </a:lnTo>
                  <a:lnTo>
                    <a:pt x="5793" y="11134"/>
                  </a:lnTo>
                  <a:lnTo>
                    <a:pt x="5971" y="11093"/>
                  </a:lnTo>
                  <a:lnTo>
                    <a:pt x="6149" y="11038"/>
                  </a:lnTo>
                  <a:lnTo>
                    <a:pt x="6313" y="10942"/>
                  </a:lnTo>
                  <a:lnTo>
                    <a:pt x="6382" y="10887"/>
                  </a:lnTo>
                  <a:lnTo>
                    <a:pt x="6464" y="10819"/>
                  </a:lnTo>
                  <a:lnTo>
                    <a:pt x="8504" y="8778"/>
                  </a:lnTo>
                  <a:lnTo>
                    <a:pt x="8778" y="8504"/>
                  </a:lnTo>
                  <a:lnTo>
                    <a:pt x="10818" y="6450"/>
                  </a:lnTo>
                  <a:lnTo>
                    <a:pt x="10887" y="6382"/>
                  </a:lnTo>
                  <a:lnTo>
                    <a:pt x="10942" y="6313"/>
                  </a:lnTo>
                  <a:lnTo>
                    <a:pt x="11038" y="6149"/>
                  </a:lnTo>
                  <a:lnTo>
                    <a:pt x="11106" y="5971"/>
                  </a:lnTo>
                  <a:lnTo>
                    <a:pt x="11133" y="5793"/>
                  </a:lnTo>
                  <a:lnTo>
                    <a:pt x="11133" y="5601"/>
                  </a:lnTo>
                  <a:lnTo>
                    <a:pt x="11106" y="5423"/>
                  </a:lnTo>
                  <a:lnTo>
                    <a:pt x="11079" y="5341"/>
                  </a:lnTo>
                  <a:lnTo>
                    <a:pt x="11051" y="5245"/>
                  </a:lnTo>
                  <a:lnTo>
                    <a:pt x="10996" y="5163"/>
                  </a:lnTo>
                  <a:lnTo>
                    <a:pt x="10955" y="5081"/>
                  </a:lnTo>
                  <a:lnTo>
                    <a:pt x="75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089175" y="804375"/>
              <a:ext cx="172925" cy="265350"/>
            </a:xfrm>
            <a:custGeom>
              <a:rect b="b" l="l" r="r" t="t"/>
              <a:pathLst>
                <a:path extrusionOk="0" h="10614" w="6917">
                  <a:moveTo>
                    <a:pt x="1" y="0"/>
                  </a:moveTo>
                  <a:lnTo>
                    <a:pt x="1" y="5108"/>
                  </a:lnTo>
                  <a:lnTo>
                    <a:pt x="1" y="5505"/>
                  </a:lnTo>
                  <a:lnTo>
                    <a:pt x="1" y="10613"/>
                  </a:lnTo>
                  <a:lnTo>
                    <a:pt x="6040" y="9463"/>
                  </a:lnTo>
                  <a:lnTo>
                    <a:pt x="6136" y="9436"/>
                  </a:lnTo>
                  <a:lnTo>
                    <a:pt x="6218" y="9408"/>
                  </a:lnTo>
                  <a:lnTo>
                    <a:pt x="6396" y="9326"/>
                  </a:lnTo>
                  <a:lnTo>
                    <a:pt x="6546" y="9217"/>
                  </a:lnTo>
                  <a:lnTo>
                    <a:pt x="6670" y="9080"/>
                  </a:lnTo>
                  <a:lnTo>
                    <a:pt x="6779" y="8929"/>
                  </a:lnTo>
                  <a:lnTo>
                    <a:pt x="6848" y="8765"/>
                  </a:lnTo>
                  <a:lnTo>
                    <a:pt x="6903" y="8587"/>
                  </a:lnTo>
                  <a:lnTo>
                    <a:pt x="6916" y="8491"/>
                  </a:lnTo>
                  <a:lnTo>
                    <a:pt x="6916" y="8395"/>
                  </a:lnTo>
                  <a:lnTo>
                    <a:pt x="6916" y="5505"/>
                  </a:lnTo>
                  <a:lnTo>
                    <a:pt x="6916" y="5108"/>
                  </a:lnTo>
                  <a:lnTo>
                    <a:pt x="6916" y="2219"/>
                  </a:lnTo>
                  <a:lnTo>
                    <a:pt x="6916" y="2123"/>
                  </a:lnTo>
                  <a:lnTo>
                    <a:pt x="6903" y="2027"/>
                  </a:lnTo>
                  <a:lnTo>
                    <a:pt x="6848" y="1849"/>
                  </a:lnTo>
                  <a:lnTo>
                    <a:pt x="6779" y="1685"/>
                  </a:lnTo>
                  <a:lnTo>
                    <a:pt x="6670" y="1534"/>
                  </a:lnTo>
                  <a:lnTo>
                    <a:pt x="6546" y="1397"/>
                  </a:lnTo>
                  <a:lnTo>
                    <a:pt x="6396" y="1301"/>
                  </a:lnTo>
                  <a:lnTo>
                    <a:pt x="6218" y="1219"/>
                  </a:lnTo>
                  <a:lnTo>
                    <a:pt x="6136" y="1178"/>
                  </a:lnTo>
                  <a:lnTo>
                    <a:pt x="6040" y="116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841325" y="380200"/>
              <a:ext cx="278350" cy="278350"/>
            </a:xfrm>
            <a:custGeom>
              <a:rect b="b" l="l" r="r" t="t"/>
              <a:pathLst>
                <a:path extrusionOk="0" h="11134" w="11134">
                  <a:moveTo>
                    <a:pt x="5615" y="0"/>
                  </a:moveTo>
                  <a:lnTo>
                    <a:pt x="5423" y="41"/>
                  </a:lnTo>
                  <a:lnTo>
                    <a:pt x="5259" y="96"/>
                  </a:lnTo>
                  <a:lnTo>
                    <a:pt x="5163" y="137"/>
                  </a:lnTo>
                  <a:lnTo>
                    <a:pt x="5081" y="192"/>
                  </a:lnTo>
                  <a:lnTo>
                    <a:pt x="0" y="3643"/>
                  </a:lnTo>
                  <a:lnTo>
                    <a:pt x="3615" y="7244"/>
                  </a:lnTo>
                  <a:lnTo>
                    <a:pt x="3889" y="7532"/>
                  </a:lnTo>
                  <a:lnTo>
                    <a:pt x="7504" y="11134"/>
                  </a:lnTo>
                  <a:lnTo>
                    <a:pt x="10955" y="6053"/>
                  </a:lnTo>
                  <a:lnTo>
                    <a:pt x="10996" y="5971"/>
                  </a:lnTo>
                  <a:lnTo>
                    <a:pt x="11051" y="5889"/>
                  </a:lnTo>
                  <a:lnTo>
                    <a:pt x="11106" y="5711"/>
                  </a:lnTo>
                  <a:lnTo>
                    <a:pt x="11133" y="5533"/>
                  </a:lnTo>
                  <a:lnTo>
                    <a:pt x="11133" y="5341"/>
                  </a:lnTo>
                  <a:lnTo>
                    <a:pt x="11106" y="5163"/>
                  </a:lnTo>
                  <a:lnTo>
                    <a:pt x="11038" y="4999"/>
                  </a:lnTo>
                  <a:lnTo>
                    <a:pt x="10942" y="4834"/>
                  </a:lnTo>
                  <a:lnTo>
                    <a:pt x="10887" y="4752"/>
                  </a:lnTo>
                  <a:lnTo>
                    <a:pt x="10818" y="4684"/>
                  </a:lnTo>
                  <a:lnTo>
                    <a:pt x="8778" y="2643"/>
                  </a:lnTo>
                  <a:lnTo>
                    <a:pt x="8504" y="2369"/>
                  </a:lnTo>
                  <a:lnTo>
                    <a:pt x="6464" y="315"/>
                  </a:lnTo>
                  <a:lnTo>
                    <a:pt x="6382" y="260"/>
                  </a:lnTo>
                  <a:lnTo>
                    <a:pt x="6313" y="192"/>
                  </a:lnTo>
                  <a:lnTo>
                    <a:pt x="6149" y="110"/>
                  </a:lnTo>
                  <a:lnTo>
                    <a:pt x="5971" y="41"/>
                  </a:lnTo>
                  <a:lnTo>
                    <a:pt x="5793" y="14"/>
                  </a:lnTo>
                  <a:lnTo>
                    <a:pt x="56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969000" y="343225"/>
              <a:ext cx="1188000" cy="1188000"/>
            </a:xfrm>
            <a:custGeom>
              <a:rect b="b" l="l" r="r" t="t"/>
              <a:pathLst>
                <a:path extrusionOk="0" h="47520" w="47520">
                  <a:moveTo>
                    <a:pt x="23760" y="7450"/>
                  </a:moveTo>
                  <a:lnTo>
                    <a:pt x="24170" y="7464"/>
                  </a:lnTo>
                  <a:lnTo>
                    <a:pt x="24595" y="7477"/>
                  </a:lnTo>
                  <a:lnTo>
                    <a:pt x="25006" y="7505"/>
                  </a:lnTo>
                  <a:lnTo>
                    <a:pt x="25417" y="7532"/>
                  </a:lnTo>
                  <a:lnTo>
                    <a:pt x="25827" y="7587"/>
                  </a:lnTo>
                  <a:lnTo>
                    <a:pt x="26238" y="7642"/>
                  </a:lnTo>
                  <a:lnTo>
                    <a:pt x="26635" y="7710"/>
                  </a:lnTo>
                  <a:lnTo>
                    <a:pt x="27033" y="7792"/>
                  </a:lnTo>
                  <a:lnTo>
                    <a:pt x="27430" y="7874"/>
                  </a:lnTo>
                  <a:lnTo>
                    <a:pt x="27827" y="7970"/>
                  </a:lnTo>
                  <a:lnTo>
                    <a:pt x="28210" y="8080"/>
                  </a:lnTo>
                  <a:lnTo>
                    <a:pt x="28607" y="8189"/>
                  </a:lnTo>
                  <a:lnTo>
                    <a:pt x="28977" y="8313"/>
                  </a:lnTo>
                  <a:lnTo>
                    <a:pt x="29361" y="8450"/>
                  </a:lnTo>
                  <a:lnTo>
                    <a:pt x="29730" y="8586"/>
                  </a:lnTo>
                  <a:lnTo>
                    <a:pt x="30100" y="8737"/>
                  </a:lnTo>
                  <a:lnTo>
                    <a:pt x="30456" y="8901"/>
                  </a:lnTo>
                  <a:lnTo>
                    <a:pt x="30826" y="9066"/>
                  </a:lnTo>
                  <a:lnTo>
                    <a:pt x="31168" y="9244"/>
                  </a:lnTo>
                  <a:lnTo>
                    <a:pt x="31524" y="9422"/>
                  </a:lnTo>
                  <a:lnTo>
                    <a:pt x="31867" y="9614"/>
                  </a:lnTo>
                  <a:lnTo>
                    <a:pt x="32209" y="9819"/>
                  </a:lnTo>
                  <a:lnTo>
                    <a:pt x="32538" y="10024"/>
                  </a:lnTo>
                  <a:lnTo>
                    <a:pt x="32866" y="10243"/>
                  </a:lnTo>
                  <a:lnTo>
                    <a:pt x="33195" y="10463"/>
                  </a:lnTo>
                  <a:lnTo>
                    <a:pt x="33510" y="10695"/>
                  </a:lnTo>
                  <a:lnTo>
                    <a:pt x="33811" y="10928"/>
                  </a:lnTo>
                  <a:lnTo>
                    <a:pt x="34126" y="11175"/>
                  </a:lnTo>
                  <a:lnTo>
                    <a:pt x="34427" y="11435"/>
                  </a:lnTo>
                  <a:lnTo>
                    <a:pt x="34715" y="11695"/>
                  </a:lnTo>
                  <a:lnTo>
                    <a:pt x="35003" y="11955"/>
                  </a:lnTo>
                  <a:lnTo>
                    <a:pt x="35276" y="12229"/>
                  </a:lnTo>
                  <a:lnTo>
                    <a:pt x="35550" y="12517"/>
                  </a:lnTo>
                  <a:lnTo>
                    <a:pt x="35824" y="12804"/>
                  </a:lnTo>
                  <a:lnTo>
                    <a:pt x="36084" y="13092"/>
                  </a:lnTo>
                  <a:lnTo>
                    <a:pt x="36331" y="13393"/>
                  </a:lnTo>
                  <a:lnTo>
                    <a:pt x="36577" y="13694"/>
                  </a:lnTo>
                  <a:lnTo>
                    <a:pt x="36824" y="14009"/>
                  </a:lnTo>
                  <a:lnTo>
                    <a:pt x="37043" y="14324"/>
                  </a:lnTo>
                  <a:lnTo>
                    <a:pt x="37276" y="14653"/>
                  </a:lnTo>
                  <a:lnTo>
                    <a:pt x="37495" y="14982"/>
                  </a:lnTo>
                  <a:lnTo>
                    <a:pt x="37700" y="15310"/>
                  </a:lnTo>
                  <a:lnTo>
                    <a:pt x="37892" y="15653"/>
                  </a:lnTo>
                  <a:lnTo>
                    <a:pt x="38084" y="15995"/>
                  </a:lnTo>
                  <a:lnTo>
                    <a:pt x="38276" y="16337"/>
                  </a:lnTo>
                  <a:lnTo>
                    <a:pt x="38454" y="16693"/>
                  </a:lnTo>
                  <a:lnTo>
                    <a:pt x="38618" y="17050"/>
                  </a:lnTo>
                  <a:lnTo>
                    <a:pt x="38782" y="17419"/>
                  </a:lnTo>
                  <a:lnTo>
                    <a:pt x="38933" y="17789"/>
                  </a:lnTo>
                  <a:lnTo>
                    <a:pt x="39070" y="18159"/>
                  </a:lnTo>
                  <a:lnTo>
                    <a:pt x="39207" y="18529"/>
                  </a:lnTo>
                  <a:lnTo>
                    <a:pt x="39330" y="18912"/>
                  </a:lnTo>
                  <a:lnTo>
                    <a:pt x="39440" y="19295"/>
                  </a:lnTo>
                  <a:lnTo>
                    <a:pt x="39549" y="19693"/>
                  </a:lnTo>
                  <a:lnTo>
                    <a:pt x="39645" y="20076"/>
                  </a:lnTo>
                  <a:lnTo>
                    <a:pt x="39727" y="20473"/>
                  </a:lnTo>
                  <a:lnTo>
                    <a:pt x="39809" y="20870"/>
                  </a:lnTo>
                  <a:lnTo>
                    <a:pt x="39878" y="21281"/>
                  </a:lnTo>
                  <a:lnTo>
                    <a:pt x="39933" y="21678"/>
                  </a:lnTo>
                  <a:lnTo>
                    <a:pt x="39974" y="22089"/>
                  </a:lnTo>
                  <a:lnTo>
                    <a:pt x="40015" y="22500"/>
                  </a:lnTo>
                  <a:lnTo>
                    <a:pt x="40042" y="22924"/>
                  </a:lnTo>
                  <a:lnTo>
                    <a:pt x="40056" y="23335"/>
                  </a:lnTo>
                  <a:lnTo>
                    <a:pt x="40056" y="23760"/>
                  </a:lnTo>
                  <a:lnTo>
                    <a:pt x="40056" y="24184"/>
                  </a:lnTo>
                  <a:lnTo>
                    <a:pt x="40042" y="24595"/>
                  </a:lnTo>
                  <a:lnTo>
                    <a:pt x="40015" y="25006"/>
                  </a:lnTo>
                  <a:lnTo>
                    <a:pt x="39974" y="25417"/>
                  </a:lnTo>
                  <a:lnTo>
                    <a:pt x="39933" y="25828"/>
                  </a:lnTo>
                  <a:lnTo>
                    <a:pt x="39878" y="26238"/>
                  </a:lnTo>
                  <a:lnTo>
                    <a:pt x="39809" y="26636"/>
                  </a:lnTo>
                  <a:lnTo>
                    <a:pt x="39727" y="27033"/>
                  </a:lnTo>
                  <a:lnTo>
                    <a:pt x="39645" y="27430"/>
                  </a:lnTo>
                  <a:lnTo>
                    <a:pt x="39549" y="27827"/>
                  </a:lnTo>
                  <a:lnTo>
                    <a:pt x="39440" y="28210"/>
                  </a:lnTo>
                  <a:lnTo>
                    <a:pt x="39330" y="28594"/>
                  </a:lnTo>
                  <a:lnTo>
                    <a:pt x="39207" y="28977"/>
                  </a:lnTo>
                  <a:lnTo>
                    <a:pt x="39070" y="29361"/>
                  </a:lnTo>
                  <a:lnTo>
                    <a:pt x="38933" y="29730"/>
                  </a:lnTo>
                  <a:lnTo>
                    <a:pt x="38782" y="30100"/>
                  </a:lnTo>
                  <a:lnTo>
                    <a:pt x="38618" y="30456"/>
                  </a:lnTo>
                  <a:lnTo>
                    <a:pt x="38454" y="30812"/>
                  </a:lnTo>
                  <a:lnTo>
                    <a:pt x="38276" y="31168"/>
                  </a:lnTo>
                  <a:lnTo>
                    <a:pt x="38084" y="31524"/>
                  </a:lnTo>
                  <a:lnTo>
                    <a:pt x="37892" y="31867"/>
                  </a:lnTo>
                  <a:lnTo>
                    <a:pt x="37700" y="32209"/>
                  </a:lnTo>
                  <a:lnTo>
                    <a:pt x="37495" y="32538"/>
                  </a:lnTo>
                  <a:lnTo>
                    <a:pt x="37276" y="32866"/>
                  </a:lnTo>
                  <a:lnTo>
                    <a:pt x="37043" y="33181"/>
                  </a:lnTo>
                  <a:lnTo>
                    <a:pt x="36824" y="33510"/>
                  </a:lnTo>
                  <a:lnTo>
                    <a:pt x="36577" y="33811"/>
                  </a:lnTo>
                  <a:lnTo>
                    <a:pt x="36331" y="34113"/>
                  </a:lnTo>
                  <a:lnTo>
                    <a:pt x="36084" y="34414"/>
                  </a:lnTo>
                  <a:lnTo>
                    <a:pt x="35824" y="34715"/>
                  </a:lnTo>
                  <a:lnTo>
                    <a:pt x="35550" y="35003"/>
                  </a:lnTo>
                  <a:lnTo>
                    <a:pt x="35276" y="35277"/>
                  </a:lnTo>
                  <a:lnTo>
                    <a:pt x="35003" y="35551"/>
                  </a:lnTo>
                  <a:lnTo>
                    <a:pt x="34715" y="35811"/>
                  </a:lnTo>
                  <a:lnTo>
                    <a:pt x="34427" y="36071"/>
                  </a:lnTo>
                  <a:lnTo>
                    <a:pt x="34126" y="36331"/>
                  </a:lnTo>
                  <a:lnTo>
                    <a:pt x="33811" y="36578"/>
                  </a:lnTo>
                  <a:lnTo>
                    <a:pt x="33510" y="36810"/>
                  </a:lnTo>
                  <a:lnTo>
                    <a:pt x="33195" y="37043"/>
                  </a:lnTo>
                  <a:lnTo>
                    <a:pt x="32866" y="37262"/>
                  </a:lnTo>
                  <a:lnTo>
                    <a:pt x="32538" y="37481"/>
                  </a:lnTo>
                  <a:lnTo>
                    <a:pt x="32209" y="37687"/>
                  </a:lnTo>
                  <a:lnTo>
                    <a:pt x="31867" y="37892"/>
                  </a:lnTo>
                  <a:lnTo>
                    <a:pt x="31524" y="38084"/>
                  </a:lnTo>
                  <a:lnTo>
                    <a:pt x="31168" y="38276"/>
                  </a:lnTo>
                  <a:lnTo>
                    <a:pt x="30826" y="38440"/>
                  </a:lnTo>
                  <a:lnTo>
                    <a:pt x="30456" y="38618"/>
                  </a:lnTo>
                  <a:lnTo>
                    <a:pt x="30100" y="38769"/>
                  </a:lnTo>
                  <a:lnTo>
                    <a:pt x="29730" y="38919"/>
                  </a:lnTo>
                  <a:lnTo>
                    <a:pt x="29361" y="39070"/>
                  </a:lnTo>
                  <a:lnTo>
                    <a:pt x="28977" y="39193"/>
                  </a:lnTo>
                  <a:lnTo>
                    <a:pt x="28607" y="39316"/>
                  </a:lnTo>
                  <a:lnTo>
                    <a:pt x="28210" y="39440"/>
                  </a:lnTo>
                  <a:lnTo>
                    <a:pt x="27827" y="39536"/>
                  </a:lnTo>
                  <a:lnTo>
                    <a:pt x="27430" y="39631"/>
                  </a:lnTo>
                  <a:lnTo>
                    <a:pt x="27033" y="39727"/>
                  </a:lnTo>
                  <a:lnTo>
                    <a:pt x="26635" y="39796"/>
                  </a:lnTo>
                  <a:lnTo>
                    <a:pt x="26238" y="39864"/>
                  </a:lnTo>
                  <a:lnTo>
                    <a:pt x="25827" y="39919"/>
                  </a:lnTo>
                  <a:lnTo>
                    <a:pt x="25417" y="39974"/>
                  </a:lnTo>
                  <a:lnTo>
                    <a:pt x="25006" y="40015"/>
                  </a:lnTo>
                  <a:lnTo>
                    <a:pt x="24595" y="40029"/>
                  </a:lnTo>
                  <a:lnTo>
                    <a:pt x="24170" y="40056"/>
                  </a:lnTo>
                  <a:lnTo>
                    <a:pt x="23335" y="40056"/>
                  </a:lnTo>
                  <a:lnTo>
                    <a:pt x="22924" y="40029"/>
                  </a:lnTo>
                  <a:lnTo>
                    <a:pt x="22500" y="40015"/>
                  </a:lnTo>
                  <a:lnTo>
                    <a:pt x="22089" y="39974"/>
                  </a:lnTo>
                  <a:lnTo>
                    <a:pt x="21678" y="39919"/>
                  </a:lnTo>
                  <a:lnTo>
                    <a:pt x="21281" y="39864"/>
                  </a:lnTo>
                  <a:lnTo>
                    <a:pt x="20870" y="39796"/>
                  </a:lnTo>
                  <a:lnTo>
                    <a:pt x="20473" y="39727"/>
                  </a:lnTo>
                  <a:lnTo>
                    <a:pt x="20076" y="39631"/>
                  </a:lnTo>
                  <a:lnTo>
                    <a:pt x="19692" y="39536"/>
                  </a:lnTo>
                  <a:lnTo>
                    <a:pt x="19295" y="39440"/>
                  </a:lnTo>
                  <a:lnTo>
                    <a:pt x="18912" y="39316"/>
                  </a:lnTo>
                  <a:lnTo>
                    <a:pt x="18528" y="39193"/>
                  </a:lnTo>
                  <a:lnTo>
                    <a:pt x="18159" y="39070"/>
                  </a:lnTo>
                  <a:lnTo>
                    <a:pt x="17789" y="38919"/>
                  </a:lnTo>
                  <a:lnTo>
                    <a:pt x="17419" y="38769"/>
                  </a:lnTo>
                  <a:lnTo>
                    <a:pt x="17049" y="38618"/>
                  </a:lnTo>
                  <a:lnTo>
                    <a:pt x="16693" y="38440"/>
                  </a:lnTo>
                  <a:lnTo>
                    <a:pt x="16337" y="38276"/>
                  </a:lnTo>
                  <a:lnTo>
                    <a:pt x="15995" y="38084"/>
                  </a:lnTo>
                  <a:lnTo>
                    <a:pt x="15653" y="37892"/>
                  </a:lnTo>
                  <a:lnTo>
                    <a:pt x="15310" y="37687"/>
                  </a:lnTo>
                  <a:lnTo>
                    <a:pt x="14982" y="37481"/>
                  </a:lnTo>
                  <a:lnTo>
                    <a:pt x="14653" y="37262"/>
                  </a:lnTo>
                  <a:lnTo>
                    <a:pt x="14324" y="37043"/>
                  </a:lnTo>
                  <a:lnTo>
                    <a:pt x="14009" y="36810"/>
                  </a:lnTo>
                  <a:lnTo>
                    <a:pt x="13694" y="36578"/>
                  </a:lnTo>
                  <a:lnTo>
                    <a:pt x="13393" y="36331"/>
                  </a:lnTo>
                  <a:lnTo>
                    <a:pt x="13092" y="36071"/>
                  </a:lnTo>
                  <a:lnTo>
                    <a:pt x="12804" y="35811"/>
                  </a:lnTo>
                  <a:lnTo>
                    <a:pt x="12517" y="35551"/>
                  </a:lnTo>
                  <a:lnTo>
                    <a:pt x="12229" y="35277"/>
                  </a:lnTo>
                  <a:lnTo>
                    <a:pt x="11955" y="35003"/>
                  </a:lnTo>
                  <a:lnTo>
                    <a:pt x="11695" y="34715"/>
                  </a:lnTo>
                  <a:lnTo>
                    <a:pt x="11435" y="34414"/>
                  </a:lnTo>
                  <a:lnTo>
                    <a:pt x="11188" y="34113"/>
                  </a:lnTo>
                  <a:lnTo>
                    <a:pt x="10942" y="33811"/>
                  </a:lnTo>
                  <a:lnTo>
                    <a:pt x="10695" y="33510"/>
                  </a:lnTo>
                  <a:lnTo>
                    <a:pt x="10463" y="33181"/>
                  </a:lnTo>
                  <a:lnTo>
                    <a:pt x="10243" y="32866"/>
                  </a:lnTo>
                  <a:lnTo>
                    <a:pt x="10024" y="32538"/>
                  </a:lnTo>
                  <a:lnTo>
                    <a:pt x="9819" y="32209"/>
                  </a:lnTo>
                  <a:lnTo>
                    <a:pt x="9613" y="31867"/>
                  </a:lnTo>
                  <a:lnTo>
                    <a:pt x="9422" y="31524"/>
                  </a:lnTo>
                  <a:lnTo>
                    <a:pt x="9244" y="31168"/>
                  </a:lnTo>
                  <a:lnTo>
                    <a:pt x="9066" y="30812"/>
                  </a:lnTo>
                  <a:lnTo>
                    <a:pt x="8901" y="30456"/>
                  </a:lnTo>
                  <a:lnTo>
                    <a:pt x="8737" y="30100"/>
                  </a:lnTo>
                  <a:lnTo>
                    <a:pt x="8586" y="29730"/>
                  </a:lnTo>
                  <a:lnTo>
                    <a:pt x="8449" y="29361"/>
                  </a:lnTo>
                  <a:lnTo>
                    <a:pt x="8313" y="28977"/>
                  </a:lnTo>
                  <a:lnTo>
                    <a:pt x="8189" y="28594"/>
                  </a:lnTo>
                  <a:lnTo>
                    <a:pt x="8080" y="28210"/>
                  </a:lnTo>
                  <a:lnTo>
                    <a:pt x="7970" y="27827"/>
                  </a:lnTo>
                  <a:lnTo>
                    <a:pt x="7874" y="27430"/>
                  </a:lnTo>
                  <a:lnTo>
                    <a:pt x="7792" y="27033"/>
                  </a:lnTo>
                  <a:lnTo>
                    <a:pt x="7710" y="26636"/>
                  </a:lnTo>
                  <a:lnTo>
                    <a:pt x="7642" y="26238"/>
                  </a:lnTo>
                  <a:lnTo>
                    <a:pt x="7587" y="25828"/>
                  </a:lnTo>
                  <a:lnTo>
                    <a:pt x="7546" y="25417"/>
                  </a:lnTo>
                  <a:lnTo>
                    <a:pt x="7505" y="25006"/>
                  </a:lnTo>
                  <a:lnTo>
                    <a:pt x="7477" y="24595"/>
                  </a:lnTo>
                  <a:lnTo>
                    <a:pt x="7463" y="24184"/>
                  </a:lnTo>
                  <a:lnTo>
                    <a:pt x="7463" y="23760"/>
                  </a:lnTo>
                  <a:lnTo>
                    <a:pt x="7463" y="23335"/>
                  </a:lnTo>
                  <a:lnTo>
                    <a:pt x="7477" y="22924"/>
                  </a:lnTo>
                  <a:lnTo>
                    <a:pt x="7505" y="22500"/>
                  </a:lnTo>
                  <a:lnTo>
                    <a:pt x="7546" y="22089"/>
                  </a:lnTo>
                  <a:lnTo>
                    <a:pt x="7587" y="21678"/>
                  </a:lnTo>
                  <a:lnTo>
                    <a:pt x="7642" y="21281"/>
                  </a:lnTo>
                  <a:lnTo>
                    <a:pt x="7710" y="20870"/>
                  </a:lnTo>
                  <a:lnTo>
                    <a:pt x="7792" y="20473"/>
                  </a:lnTo>
                  <a:lnTo>
                    <a:pt x="7874" y="20076"/>
                  </a:lnTo>
                  <a:lnTo>
                    <a:pt x="7970" y="19693"/>
                  </a:lnTo>
                  <a:lnTo>
                    <a:pt x="8080" y="19295"/>
                  </a:lnTo>
                  <a:lnTo>
                    <a:pt x="8189" y="18912"/>
                  </a:lnTo>
                  <a:lnTo>
                    <a:pt x="8313" y="18529"/>
                  </a:lnTo>
                  <a:lnTo>
                    <a:pt x="8449" y="18159"/>
                  </a:lnTo>
                  <a:lnTo>
                    <a:pt x="8586" y="17789"/>
                  </a:lnTo>
                  <a:lnTo>
                    <a:pt x="8737" y="17419"/>
                  </a:lnTo>
                  <a:lnTo>
                    <a:pt x="8901" y="17050"/>
                  </a:lnTo>
                  <a:lnTo>
                    <a:pt x="9066" y="16693"/>
                  </a:lnTo>
                  <a:lnTo>
                    <a:pt x="9244" y="16337"/>
                  </a:lnTo>
                  <a:lnTo>
                    <a:pt x="9422" y="15995"/>
                  </a:lnTo>
                  <a:lnTo>
                    <a:pt x="9613" y="15653"/>
                  </a:lnTo>
                  <a:lnTo>
                    <a:pt x="9819" y="15310"/>
                  </a:lnTo>
                  <a:lnTo>
                    <a:pt x="10024" y="14982"/>
                  </a:lnTo>
                  <a:lnTo>
                    <a:pt x="10243" y="14653"/>
                  </a:lnTo>
                  <a:lnTo>
                    <a:pt x="10463" y="14324"/>
                  </a:lnTo>
                  <a:lnTo>
                    <a:pt x="10695" y="14009"/>
                  </a:lnTo>
                  <a:lnTo>
                    <a:pt x="10942" y="13694"/>
                  </a:lnTo>
                  <a:lnTo>
                    <a:pt x="11188" y="13393"/>
                  </a:lnTo>
                  <a:lnTo>
                    <a:pt x="11435" y="13092"/>
                  </a:lnTo>
                  <a:lnTo>
                    <a:pt x="11695" y="12804"/>
                  </a:lnTo>
                  <a:lnTo>
                    <a:pt x="11955" y="12517"/>
                  </a:lnTo>
                  <a:lnTo>
                    <a:pt x="12229" y="12229"/>
                  </a:lnTo>
                  <a:lnTo>
                    <a:pt x="12517" y="11955"/>
                  </a:lnTo>
                  <a:lnTo>
                    <a:pt x="12804" y="11695"/>
                  </a:lnTo>
                  <a:lnTo>
                    <a:pt x="13092" y="11435"/>
                  </a:lnTo>
                  <a:lnTo>
                    <a:pt x="13393" y="11175"/>
                  </a:lnTo>
                  <a:lnTo>
                    <a:pt x="13694" y="10928"/>
                  </a:lnTo>
                  <a:lnTo>
                    <a:pt x="14009" y="10695"/>
                  </a:lnTo>
                  <a:lnTo>
                    <a:pt x="14324" y="10463"/>
                  </a:lnTo>
                  <a:lnTo>
                    <a:pt x="14653" y="10243"/>
                  </a:lnTo>
                  <a:lnTo>
                    <a:pt x="14982" y="10024"/>
                  </a:lnTo>
                  <a:lnTo>
                    <a:pt x="15310" y="9819"/>
                  </a:lnTo>
                  <a:lnTo>
                    <a:pt x="15653" y="9614"/>
                  </a:lnTo>
                  <a:lnTo>
                    <a:pt x="15995" y="9422"/>
                  </a:lnTo>
                  <a:lnTo>
                    <a:pt x="16337" y="9244"/>
                  </a:lnTo>
                  <a:lnTo>
                    <a:pt x="16693" y="9066"/>
                  </a:lnTo>
                  <a:lnTo>
                    <a:pt x="17049" y="8901"/>
                  </a:lnTo>
                  <a:lnTo>
                    <a:pt x="17419" y="8737"/>
                  </a:lnTo>
                  <a:lnTo>
                    <a:pt x="17789" y="8586"/>
                  </a:lnTo>
                  <a:lnTo>
                    <a:pt x="18159" y="8450"/>
                  </a:lnTo>
                  <a:lnTo>
                    <a:pt x="18528" y="8313"/>
                  </a:lnTo>
                  <a:lnTo>
                    <a:pt x="18912" y="8189"/>
                  </a:lnTo>
                  <a:lnTo>
                    <a:pt x="19295" y="8080"/>
                  </a:lnTo>
                  <a:lnTo>
                    <a:pt x="19692" y="7970"/>
                  </a:lnTo>
                  <a:lnTo>
                    <a:pt x="20076" y="7874"/>
                  </a:lnTo>
                  <a:lnTo>
                    <a:pt x="20473" y="7792"/>
                  </a:lnTo>
                  <a:lnTo>
                    <a:pt x="20870" y="7710"/>
                  </a:lnTo>
                  <a:lnTo>
                    <a:pt x="21281" y="7642"/>
                  </a:lnTo>
                  <a:lnTo>
                    <a:pt x="21678" y="7587"/>
                  </a:lnTo>
                  <a:lnTo>
                    <a:pt x="22089" y="7532"/>
                  </a:lnTo>
                  <a:lnTo>
                    <a:pt x="22500" y="7505"/>
                  </a:lnTo>
                  <a:lnTo>
                    <a:pt x="22924" y="7477"/>
                  </a:lnTo>
                  <a:lnTo>
                    <a:pt x="23335" y="7464"/>
                  </a:lnTo>
                  <a:lnTo>
                    <a:pt x="23760" y="7450"/>
                  </a:lnTo>
                  <a:close/>
                  <a:moveTo>
                    <a:pt x="23130" y="0"/>
                  </a:moveTo>
                  <a:lnTo>
                    <a:pt x="22513" y="28"/>
                  </a:lnTo>
                  <a:lnTo>
                    <a:pt x="21897" y="69"/>
                  </a:lnTo>
                  <a:lnTo>
                    <a:pt x="21281" y="123"/>
                  </a:lnTo>
                  <a:lnTo>
                    <a:pt x="20678" y="192"/>
                  </a:lnTo>
                  <a:lnTo>
                    <a:pt x="20076" y="274"/>
                  </a:lnTo>
                  <a:lnTo>
                    <a:pt x="19473" y="384"/>
                  </a:lnTo>
                  <a:lnTo>
                    <a:pt x="18884" y="507"/>
                  </a:lnTo>
                  <a:lnTo>
                    <a:pt x="18337" y="616"/>
                  </a:lnTo>
                  <a:lnTo>
                    <a:pt x="17789" y="753"/>
                  </a:lnTo>
                  <a:lnTo>
                    <a:pt x="17255" y="904"/>
                  </a:lnTo>
                  <a:lnTo>
                    <a:pt x="16721" y="1055"/>
                  </a:lnTo>
                  <a:lnTo>
                    <a:pt x="16187" y="1233"/>
                  </a:lnTo>
                  <a:lnTo>
                    <a:pt x="15666" y="1411"/>
                  </a:lnTo>
                  <a:lnTo>
                    <a:pt x="15146" y="1602"/>
                  </a:lnTo>
                  <a:lnTo>
                    <a:pt x="14626" y="1808"/>
                  </a:lnTo>
                  <a:lnTo>
                    <a:pt x="14133" y="2027"/>
                  </a:lnTo>
                  <a:lnTo>
                    <a:pt x="13626" y="2260"/>
                  </a:lnTo>
                  <a:lnTo>
                    <a:pt x="13133" y="2493"/>
                  </a:lnTo>
                  <a:lnTo>
                    <a:pt x="12640" y="2753"/>
                  </a:lnTo>
                  <a:lnTo>
                    <a:pt x="12161" y="3013"/>
                  </a:lnTo>
                  <a:lnTo>
                    <a:pt x="11695" y="3287"/>
                  </a:lnTo>
                  <a:lnTo>
                    <a:pt x="11229" y="3561"/>
                  </a:lnTo>
                  <a:lnTo>
                    <a:pt x="10764" y="3862"/>
                  </a:lnTo>
                  <a:lnTo>
                    <a:pt x="10257" y="4204"/>
                  </a:lnTo>
                  <a:lnTo>
                    <a:pt x="9750" y="4560"/>
                  </a:lnTo>
                  <a:lnTo>
                    <a:pt x="9257" y="4930"/>
                  </a:lnTo>
                  <a:lnTo>
                    <a:pt x="8778" y="5314"/>
                  </a:lnTo>
                  <a:lnTo>
                    <a:pt x="8313" y="5697"/>
                  </a:lnTo>
                  <a:lnTo>
                    <a:pt x="7847" y="6108"/>
                  </a:lnTo>
                  <a:lnTo>
                    <a:pt x="7395" y="6519"/>
                  </a:lnTo>
                  <a:lnTo>
                    <a:pt x="6957" y="6957"/>
                  </a:lnTo>
                  <a:lnTo>
                    <a:pt x="6532" y="7395"/>
                  </a:lnTo>
                  <a:lnTo>
                    <a:pt x="6108" y="7847"/>
                  </a:lnTo>
                  <a:lnTo>
                    <a:pt x="5711" y="8299"/>
                  </a:lnTo>
                  <a:lnTo>
                    <a:pt x="5313" y="8778"/>
                  </a:lnTo>
                  <a:lnTo>
                    <a:pt x="4930" y="9257"/>
                  </a:lnTo>
                  <a:lnTo>
                    <a:pt x="4560" y="9750"/>
                  </a:lnTo>
                  <a:lnTo>
                    <a:pt x="4204" y="10257"/>
                  </a:lnTo>
                  <a:lnTo>
                    <a:pt x="3862" y="10764"/>
                  </a:lnTo>
                  <a:lnTo>
                    <a:pt x="3574" y="11216"/>
                  </a:lnTo>
                  <a:lnTo>
                    <a:pt x="3287" y="11695"/>
                  </a:lnTo>
                  <a:lnTo>
                    <a:pt x="3013" y="12161"/>
                  </a:lnTo>
                  <a:lnTo>
                    <a:pt x="2753" y="12640"/>
                  </a:lnTo>
                  <a:lnTo>
                    <a:pt x="2506" y="13133"/>
                  </a:lnTo>
                  <a:lnTo>
                    <a:pt x="2260" y="13626"/>
                  </a:lnTo>
                  <a:lnTo>
                    <a:pt x="2027" y="14119"/>
                  </a:lnTo>
                  <a:lnTo>
                    <a:pt x="1821" y="14626"/>
                  </a:lnTo>
                  <a:lnTo>
                    <a:pt x="1602" y="15146"/>
                  </a:lnTo>
                  <a:lnTo>
                    <a:pt x="1411" y="15653"/>
                  </a:lnTo>
                  <a:lnTo>
                    <a:pt x="1233" y="16187"/>
                  </a:lnTo>
                  <a:lnTo>
                    <a:pt x="1068" y="16707"/>
                  </a:lnTo>
                  <a:lnTo>
                    <a:pt x="904" y="17241"/>
                  </a:lnTo>
                  <a:lnTo>
                    <a:pt x="753" y="17789"/>
                  </a:lnTo>
                  <a:lnTo>
                    <a:pt x="630" y="18323"/>
                  </a:lnTo>
                  <a:lnTo>
                    <a:pt x="507" y="18871"/>
                  </a:lnTo>
                  <a:lnTo>
                    <a:pt x="384" y="19473"/>
                  </a:lnTo>
                  <a:lnTo>
                    <a:pt x="288" y="20062"/>
                  </a:lnTo>
                  <a:lnTo>
                    <a:pt x="192" y="20665"/>
                  </a:lnTo>
                  <a:lnTo>
                    <a:pt x="123" y="21281"/>
                  </a:lnTo>
                  <a:lnTo>
                    <a:pt x="69" y="21884"/>
                  </a:lnTo>
                  <a:lnTo>
                    <a:pt x="28" y="22500"/>
                  </a:lnTo>
                  <a:lnTo>
                    <a:pt x="0" y="23130"/>
                  </a:lnTo>
                  <a:lnTo>
                    <a:pt x="0" y="23746"/>
                  </a:lnTo>
                  <a:lnTo>
                    <a:pt x="0" y="24376"/>
                  </a:lnTo>
                  <a:lnTo>
                    <a:pt x="28" y="25006"/>
                  </a:lnTo>
                  <a:lnTo>
                    <a:pt x="69" y="25622"/>
                  </a:lnTo>
                  <a:lnTo>
                    <a:pt x="123" y="26238"/>
                  </a:lnTo>
                  <a:lnTo>
                    <a:pt x="192" y="26841"/>
                  </a:lnTo>
                  <a:lnTo>
                    <a:pt x="288" y="27444"/>
                  </a:lnTo>
                  <a:lnTo>
                    <a:pt x="384" y="28046"/>
                  </a:lnTo>
                  <a:lnTo>
                    <a:pt x="507" y="28635"/>
                  </a:lnTo>
                  <a:lnTo>
                    <a:pt x="630" y="29183"/>
                  </a:lnTo>
                  <a:lnTo>
                    <a:pt x="753" y="29730"/>
                  </a:lnTo>
                  <a:lnTo>
                    <a:pt x="904" y="30265"/>
                  </a:lnTo>
                  <a:lnTo>
                    <a:pt x="1068" y="30799"/>
                  </a:lnTo>
                  <a:lnTo>
                    <a:pt x="1233" y="31333"/>
                  </a:lnTo>
                  <a:lnTo>
                    <a:pt x="1411" y="31853"/>
                  </a:lnTo>
                  <a:lnTo>
                    <a:pt x="1616" y="32373"/>
                  </a:lnTo>
                  <a:lnTo>
                    <a:pt x="1821" y="32880"/>
                  </a:lnTo>
                  <a:lnTo>
                    <a:pt x="2041" y="33387"/>
                  </a:lnTo>
                  <a:lnTo>
                    <a:pt x="2260" y="33894"/>
                  </a:lnTo>
                  <a:lnTo>
                    <a:pt x="2506" y="34387"/>
                  </a:lnTo>
                  <a:lnTo>
                    <a:pt x="2753" y="34866"/>
                  </a:lnTo>
                  <a:lnTo>
                    <a:pt x="3013" y="35345"/>
                  </a:lnTo>
                  <a:lnTo>
                    <a:pt x="3287" y="35824"/>
                  </a:lnTo>
                  <a:lnTo>
                    <a:pt x="3574" y="36290"/>
                  </a:lnTo>
                  <a:lnTo>
                    <a:pt x="3862" y="36742"/>
                  </a:lnTo>
                  <a:lnTo>
                    <a:pt x="4204" y="37262"/>
                  </a:lnTo>
                  <a:lnTo>
                    <a:pt x="4560" y="37755"/>
                  </a:lnTo>
                  <a:lnTo>
                    <a:pt x="4930" y="38248"/>
                  </a:lnTo>
                  <a:lnTo>
                    <a:pt x="5313" y="38728"/>
                  </a:lnTo>
                  <a:lnTo>
                    <a:pt x="5711" y="39207"/>
                  </a:lnTo>
                  <a:lnTo>
                    <a:pt x="6108" y="39659"/>
                  </a:lnTo>
                  <a:lnTo>
                    <a:pt x="6532" y="40111"/>
                  </a:lnTo>
                  <a:lnTo>
                    <a:pt x="6957" y="40549"/>
                  </a:lnTo>
                  <a:lnTo>
                    <a:pt x="7395" y="40987"/>
                  </a:lnTo>
                  <a:lnTo>
                    <a:pt x="7847" y="41398"/>
                  </a:lnTo>
                  <a:lnTo>
                    <a:pt x="8313" y="41809"/>
                  </a:lnTo>
                  <a:lnTo>
                    <a:pt x="8778" y="42206"/>
                  </a:lnTo>
                  <a:lnTo>
                    <a:pt x="9257" y="42576"/>
                  </a:lnTo>
                  <a:lnTo>
                    <a:pt x="9750" y="42945"/>
                  </a:lnTo>
                  <a:lnTo>
                    <a:pt x="10257" y="43301"/>
                  </a:lnTo>
                  <a:lnTo>
                    <a:pt x="10764" y="43658"/>
                  </a:lnTo>
                  <a:lnTo>
                    <a:pt x="11229" y="43945"/>
                  </a:lnTo>
                  <a:lnTo>
                    <a:pt x="11695" y="44233"/>
                  </a:lnTo>
                  <a:lnTo>
                    <a:pt x="12161" y="44507"/>
                  </a:lnTo>
                  <a:lnTo>
                    <a:pt x="12640" y="44767"/>
                  </a:lnTo>
                  <a:lnTo>
                    <a:pt x="13133" y="45013"/>
                  </a:lnTo>
                  <a:lnTo>
                    <a:pt x="13626" y="45260"/>
                  </a:lnTo>
                  <a:lnTo>
                    <a:pt x="14133" y="45479"/>
                  </a:lnTo>
                  <a:lnTo>
                    <a:pt x="14626" y="45698"/>
                  </a:lnTo>
                  <a:lnTo>
                    <a:pt x="15146" y="45903"/>
                  </a:lnTo>
                  <a:lnTo>
                    <a:pt x="15666" y="46095"/>
                  </a:lnTo>
                  <a:lnTo>
                    <a:pt x="16187" y="46287"/>
                  </a:lnTo>
                  <a:lnTo>
                    <a:pt x="16721" y="46451"/>
                  </a:lnTo>
                  <a:lnTo>
                    <a:pt x="17255" y="46616"/>
                  </a:lnTo>
                  <a:lnTo>
                    <a:pt x="17789" y="46752"/>
                  </a:lnTo>
                  <a:lnTo>
                    <a:pt x="18337" y="46889"/>
                  </a:lnTo>
                  <a:lnTo>
                    <a:pt x="18884" y="47013"/>
                  </a:lnTo>
                  <a:lnTo>
                    <a:pt x="19473" y="47122"/>
                  </a:lnTo>
                  <a:lnTo>
                    <a:pt x="20076" y="47232"/>
                  </a:lnTo>
                  <a:lnTo>
                    <a:pt x="20678" y="47314"/>
                  </a:lnTo>
                  <a:lnTo>
                    <a:pt x="21281" y="47382"/>
                  </a:lnTo>
                  <a:lnTo>
                    <a:pt x="21897" y="47437"/>
                  </a:lnTo>
                  <a:lnTo>
                    <a:pt x="22513" y="47478"/>
                  </a:lnTo>
                  <a:lnTo>
                    <a:pt x="23130" y="47506"/>
                  </a:lnTo>
                  <a:lnTo>
                    <a:pt x="23760" y="47519"/>
                  </a:lnTo>
                  <a:lnTo>
                    <a:pt x="24390" y="47506"/>
                  </a:lnTo>
                  <a:lnTo>
                    <a:pt x="25006" y="47478"/>
                  </a:lnTo>
                  <a:lnTo>
                    <a:pt x="25622" y="47437"/>
                  </a:lnTo>
                  <a:lnTo>
                    <a:pt x="26238" y="47382"/>
                  </a:lnTo>
                  <a:lnTo>
                    <a:pt x="26841" y="47314"/>
                  </a:lnTo>
                  <a:lnTo>
                    <a:pt x="27443" y="47232"/>
                  </a:lnTo>
                  <a:lnTo>
                    <a:pt x="28046" y="47122"/>
                  </a:lnTo>
                  <a:lnTo>
                    <a:pt x="28635" y="47013"/>
                  </a:lnTo>
                  <a:lnTo>
                    <a:pt x="29183" y="46889"/>
                  </a:lnTo>
                  <a:lnTo>
                    <a:pt x="29730" y="46752"/>
                  </a:lnTo>
                  <a:lnTo>
                    <a:pt x="30264" y="46616"/>
                  </a:lnTo>
                  <a:lnTo>
                    <a:pt x="30798" y="46451"/>
                  </a:lnTo>
                  <a:lnTo>
                    <a:pt x="31333" y="46287"/>
                  </a:lnTo>
                  <a:lnTo>
                    <a:pt x="31853" y="46095"/>
                  </a:lnTo>
                  <a:lnTo>
                    <a:pt x="32373" y="45903"/>
                  </a:lnTo>
                  <a:lnTo>
                    <a:pt x="32880" y="45698"/>
                  </a:lnTo>
                  <a:lnTo>
                    <a:pt x="33387" y="45479"/>
                  </a:lnTo>
                  <a:lnTo>
                    <a:pt x="33893" y="45246"/>
                  </a:lnTo>
                  <a:lnTo>
                    <a:pt x="34386" y="45013"/>
                  </a:lnTo>
                  <a:lnTo>
                    <a:pt x="34866" y="44767"/>
                  </a:lnTo>
                  <a:lnTo>
                    <a:pt x="35359" y="44493"/>
                  </a:lnTo>
                  <a:lnTo>
                    <a:pt x="35824" y="44233"/>
                  </a:lnTo>
                  <a:lnTo>
                    <a:pt x="36290" y="43945"/>
                  </a:lnTo>
                  <a:lnTo>
                    <a:pt x="36755" y="43658"/>
                  </a:lnTo>
                  <a:lnTo>
                    <a:pt x="37262" y="43301"/>
                  </a:lnTo>
                  <a:lnTo>
                    <a:pt x="37769" y="42945"/>
                  </a:lnTo>
                  <a:lnTo>
                    <a:pt x="38248" y="42576"/>
                  </a:lnTo>
                  <a:lnTo>
                    <a:pt x="38741" y="42206"/>
                  </a:lnTo>
                  <a:lnTo>
                    <a:pt x="39207" y="41809"/>
                  </a:lnTo>
                  <a:lnTo>
                    <a:pt x="39672" y="41398"/>
                  </a:lnTo>
                  <a:lnTo>
                    <a:pt x="40124" y="40987"/>
                  </a:lnTo>
                  <a:lnTo>
                    <a:pt x="40562" y="40549"/>
                  </a:lnTo>
                  <a:lnTo>
                    <a:pt x="40987" y="40111"/>
                  </a:lnTo>
                  <a:lnTo>
                    <a:pt x="41411" y="39659"/>
                  </a:lnTo>
                  <a:lnTo>
                    <a:pt x="41809" y="39207"/>
                  </a:lnTo>
                  <a:lnTo>
                    <a:pt x="42206" y="38728"/>
                  </a:lnTo>
                  <a:lnTo>
                    <a:pt x="42589" y="38248"/>
                  </a:lnTo>
                  <a:lnTo>
                    <a:pt x="42959" y="37755"/>
                  </a:lnTo>
                  <a:lnTo>
                    <a:pt x="43315" y="37262"/>
                  </a:lnTo>
                  <a:lnTo>
                    <a:pt x="43657" y="36742"/>
                  </a:lnTo>
                  <a:lnTo>
                    <a:pt x="43945" y="36290"/>
                  </a:lnTo>
                  <a:lnTo>
                    <a:pt x="44232" y="35824"/>
                  </a:lnTo>
                  <a:lnTo>
                    <a:pt x="44506" y="35345"/>
                  </a:lnTo>
                  <a:lnTo>
                    <a:pt x="44767" y="34866"/>
                  </a:lnTo>
                  <a:lnTo>
                    <a:pt x="45013" y="34387"/>
                  </a:lnTo>
                  <a:lnTo>
                    <a:pt x="45260" y="33894"/>
                  </a:lnTo>
                  <a:lnTo>
                    <a:pt x="45479" y="33387"/>
                  </a:lnTo>
                  <a:lnTo>
                    <a:pt x="45698" y="32880"/>
                  </a:lnTo>
                  <a:lnTo>
                    <a:pt x="45903" y="32373"/>
                  </a:lnTo>
                  <a:lnTo>
                    <a:pt x="46109" y="31853"/>
                  </a:lnTo>
                  <a:lnTo>
                    <a:pt x="46287" y="31333"/>
                  </a:lnTo>
                  <a:lnTo>
                    <a:pt x="46451" y="30799"/>
                  </a:lnTo>
                  <a:lnTo>
                    <a:pt x="46615" y="30265"/>
                  </a:lnTo>
                  <a:lnTo>
                    <a:pt x="46766" y="29730"/>
                  </a:lnTo>
                  <a:lnTo>
                    <a:pt x="46889" y="29183"/>
                  </a:lnTo>
                  <a:lnTo>
                    <a:pt x="47012" y="28635"/>
                  </a:lnTo>
                  <a:lnTo>
                    <a:pt x="47136" y="28046"/>
                  </a:lnTo>
                  <a:lnTo>
                    <a:pt x="47232" y="27444"/>
                  </a:lnTo>
                  <a:lnTo>
                    <a:pt x="47327" y="26841"/>
                  </a:lnTo>
                  <a:lnTo>
                    <a:pt x="47396" y="26238"/>
                  </a:lnTo>
                  <a:lnTo>
                    <a:pt x="47451" y="25622"/>
                  </a:lnTo>
                  <a:lnTo>
                    <a:pt x="47492" y="25006"/>
                  </a:lnTo>
                  <a:lnTo>
                    <a:pt x="47505" y="24376"/>
                  </a:lnTo>
                  <a:lnTo>
                    <a:pt x="47519" y="23746"/>
                  </a:lnTo>
                  <a:lnTo>
                    <a:pt x="47505" y="23130"/>
                  </a:lnTo>
                  <a:lnTo>
                    <a:pt x="47492" y="22500"/>
                  </a:lnTo>
                  <a:lnTo>
                    <a:pt x="47451" y="21884"/>
                  </a:lnTo>
                  <a:lnTo>
                    <a:pt x="47396" y="21281"/>
                  </a:lnTo>
                  <a:lnTo>
                    <a:pt x="47327" y="20665"/>
                  </a:lnTo>
                  <a:lnTo>
                    <a:pt x="47232" y="20062"/>
                  </a:lnTo>
                  <a:lnTo>
                    <a:pt x="47136" y="19473"/>
                  </a:lnTo>
                  <a:lnTo>
                    <a:pt x="47012" y="18871"/>
                  </a:lnTo>
                  <a:lnTo>
                    <a:pt x="46889" y="18323"/>
                  </a:lnTo>
                  <a:lnTo>
                    <a:pt x="46766" y="17789"/>
                  </a:lnTo>
                  <a:lnTo>
                    <a:pt x="46615" y="17241"/>
                  </a:lnTo>
                  <a:lnTo>
                    <a:pt x="46451" y="16707"/>
                  </a:lnTo>
                  <a:lnTo>
                    <a:pt x="46287" y="16187"/>
                  </a:lnTo>
                  <a:lnTo>
                    <a:pt x="46109" y="15653"/>
                  </a:lnTo>
                  <a:lnTo>
                    <a:pt x="45903" y="15146"/>
                  </a:lnTo>
                  <a:lnTo>
                    <a:pt x="45698" y="14626"/>
                  </a:lnTo>
                  <a:lnTo>
                    <a:pt x="45492" y="14119"/>
                  </a:lnTo>
                  <a:lnTo>
                    <a:pt x="45260" y="13626"/>
                  </a:lnTo>
                  <a:lnTo>
                    <a:pt x="45013" y="13133"/>
                  </a:lnTo>
                  <a:lnTo>
                    <a:pt x="44767" y="12640"/>
                  </a:lnTo>
                  <a:lnTo>
                    <a:pt x="44506" y="12161"/>
                  </a:lnTo>
                  <a:lnTo>
                    <a:pt x="44232" y="11695"/>
                  </a:lnTo>
                  <a:lnTo>
                    <a:pt x="43945" y="11216"/>
                  </a:lnTo>
                  <a:lnTo>
                    <a:pt x="43657" y="10764"/>
                  </a:lnTo>
                  <a:lnTo>
                    <a:pt x="43315" y="10257"/>
                  </a:lnTo>
                  <a:lnTo>
                    <a:pt x="42959" y="9750"/>
                  </a:lnTo>
                  <a:lnTo>
                    <a:pt x="42589" y="9257"/>
                  </a:lnTo>
                  <a:lnTo>
                    <a:pt x="42206" y="8778"/>
                  </a:lnTo>
                  <a:lnTo>
                    <a:pt x="41809" y="8299"/>
                  </a:lnTo>
                  <a:lnTo>
                    <a:pt x="41411" y="7847"/>
                  </a:lnTo>
                  <a:lnTo>
                    <a:pt x="40987" y="7395"/>
                  </a:lnTo>
                  <a:lnTo>
                    <a:pt x="40562" y="6957"/>
                  </a:lnTo>
                  <a:lnTo>
                    <a:pt x="40124" y="6519"/>
                  </a:lnTo>
                  <a:lnTo>
                    <a:pt x="39672" y="6108"/>
                  </a:lnTo>
                  <a:lnTo>
                    <a:pt x="39207" y="5697"/>
                  </a:lnTo>
                  <a:lnTo>
                    <a:pt x="38741" y="5314"/>
                  </a:lnTo>
                  <a:lnTo>
                    <a:pt x="38248" y="4930"/>
                  </a:lnTo>
                  <a:lnTo>
                    <a:pt x="37769" y="4560"/>
                  </a:lnTo>
                  <a:lnTo>
                    <a:pt x="37262" y="4204"/>
                  </a:lnTo>
                  <a:lnTo>
                    <a:pt x="36755" y="3862"/>
                  </a:lnTo>
                  <a:lnTo>
                    <a:pt x="36290" y="3561"/>
                  </a:lnTo>
                  <a:lnTo>
                    <a:pt x="35824" y="3287"/>
                  </a:lnTo>
                  <a:lnTo>
                    <a:pt x="35359" y="3013"/>
                  </a:lnTo>
                  <a:lnTo>
                    <a:pt x="34866" y="2753"/>
                  </a:lnTo>
                  <a:lnTo>
                    <a:pt x="34386" y="2493"/>
                  </a:lnTo>
                  <a:lnTo>
                    <a:pt x="33893" y="2260"/>
                  </a:lnTo>
                  <a:lnTo>
                    <a:pt x="33387" y="2027"/>
                  </a:lnTo>
                  <a:lnTo>
                    <a:pt x="32880" y="1808"/>
                  </a:lnTo>
                  <a:lnTo>
                    <a:pt x="32373" y="1602"/>
                  </a:lnTo>
                  <a:lnTo>
                    <a:pt x="31853" y="1411"/>
                  </a:lnTo>
                  <a:lnTo>
                    <a:pt x="31333" y="1233"/>
                  </a:lnTo>
                  <a:lnTo>
                    <a:pt x="30798" y="1055"/>
                  </a:lnTo>
                  <a:lnTo>
                    <a:pt x="30264" y="904"/>
                  </a:lnTo>
                  <a:lnTo>
                    <a:pt x="29730" y="753"/>
                  </a:lnTo>
                  <a:lnTo>
                    <a:pt x="29183" y="616"/>
                  </a:lnTo>
                  <a:lnTo>
                    <a:pt x="28635" y="507"/>
                  </a:lnTo>
                  <a:lnTo>
                    <a:pt x="28046" y="384"/>
                  </a:lnTo>
                  <a:lnTo>
                    <a:pt x="27443" y="274"/>
                  </a:lnTo>
                  <a:lnTo>
                    <a:pt x="26841" y="192"/>
                  </a:lnTo>
                  <a:lnTo>
                    <a:pt x="26238" y="123"/>
                  </a:lnTo>
                  <a:lnTo>
                    <a:pt x="25622" y="69"/>
                  </a:lnTo>
                  <a:lnTo>
                    <a:pt x="25006" y="28"/>
                  </a:lnTo>
                  <a:lnTo>
                    <a:pt x="243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053900" y="427775"/>
              <a:ext cx="1018175" cy="1018550"/>
            </a:xfrm>
            <a:custGeom>
              <a:rect b="b" l="l" r="r" t="t"/>
              <a:pathLst>
                <a:path extrusionOk="0" h="40742" w="40727">
                  <a:moveTo>
                    <a:pt x="20364" y="4068"/>
                  </a:moveTo>
                  <a:lnTo>
                    <a:pt x="20774" y="4082"/>
                  </a:lnTo>
                  <a:lnTo>
                    <a:pt x="21199" y="4095"/>
                  </a:lnTo>
                  <a:lnTo>
                    <a:pt x="21610" y="4123"/>
                  </a:lnTo>
                  <a:lnTo>
                    <a:pt x="22021" y="4150"/>
                  </a:lnTo>
                  <a:lnTo>
                    <a:pt x="22431" y="4205"/>
                  </a:lnTo>
                  <a:lnTo>
                    <a:pt x="22842" y="4260"/>
                  </a:lnTo>
                  <a:lnTo>
                    <a:pt x="23239" y="4328"/>
                  </a:lnTo>
                  <a:lnTo>
                    <a:pt x="23637" y="4410"/>
                  </a:lnTo>
                  <a:lnTo>
                    <a:pt x="24034" y="4492"/>
                  </a:lnTo>
                  <a:lnTo>
                    <a:pt x="24431" y="4588"/>
                  </a:lnTo>
                  <a:lnTo>
                    <a:pt x="24814" y="4698"/>
                  </a:lnTo>
                  <a:lnTo>
                    <a:pt x="25211" y="4807"/>
                  </a:lnTo>
                  <a:lnTo>
                    <a:pt x="25581" y="4931"/>
                  </a:lnTo>
                  <a:lnTo>
                    <a:pt x="25965" y="5068"/>
                  </a:lnTo>
                  <a:lnTo>
                    <a:pt x="26334" y="5204"/>
                  </a:lnTo>
                  <a:lnTo>
                    <a:pt x="26704" y="5355"/>
                  </a:lnTo>
                  <a:lnTo>
                    <a:pt x="27060" y="5519"/>
                  </a:lnTo>
                  <a:lnTo>
                    <a:pt x="27430" y="5684"/>
                  </a:lnTo>
                  <a:lnTo>
                    <a:pt x="27772" y="5862"/>
                  </a:lnTo>
                  <a:lnTo>
                    <a:pt x="28128" y="6040"/>
                  </a:lnTo>
                  <a:lnTo>
                    <a:pt x="28471" y="6232"/>
                  </a:lnTo>
                  <a:lnTo>
                    <a:pt x="28813" y="6437"/>
                  </a:lnTo>
                  <a:lnTo>
                    <a:pt x="29142" y="6642"/>
                  </a:lnTo>
                  <a:lnTo>
                    <a:pt x="29470" y="6861"/>
                  </a:lnTo>
                  <a:lnTo>
                    <a:pt x="29799" y="7081"/>
                  </a:lnTo>
                  <a:lnTo>
                    <a:pt x="30114" y="7313"/>
                  </a:lnTo>
                  <a:lnTo>
                    <a:pt x="30415" y="7546"/>
                  </a:lnTo>
                  <a:lnTo>
                    <a:pt x="30730" y="7793"/>
                  </a:lnTo>
                  <a:lnTo>
                    <a:pt x="31031" y="8053"/>
                  </a:lnTo>
                  <a:lnTo>
                    <a:pt x="31319" y="8313"/>
                  </a:lnTo>
                  <a:lnTo>
                    <a:pt x="31607" y="8573"/>
                  </a:lnTo>
                  <a:lnTo>
                    <a:pt x="31880" y="8847"/>
                  </a:lnTo>
                  <a:lnTo>
                    <a:pt x="32154" y="9135"/>
                  </a:lnTo>
                  <a:lnTo>
                    <a:pt x="32428" y="9422"/>
                  </a:lnTo>
                  <a:lnTo>
                    <a:pt x="32688" y="9710"/>
                  </a:lnTo>
                  <a:lnTo>
                    <a:pt x="32935" y="10011"/>
                  </a:lnTo>
                  <a:lnTo>
                    <a:pt x="33181" y="10312"/>
                  </a:lnTo>
                  <a:lnTo>
                    <a:pt x="33428" y="10627"/>
                  </a:lnTo>
                  <a:lnTo>
                    <a:pt x="33647" y="10942"/>
                  </a:lnTo>
                  <a:lnTo>
                    <a:pt x="33880" y="11271"/>
                  </a:lnTo>
                  <a:lnTo>
                    <a:pt x="34099" y="11600"/>
                  </a:lnTo>
                  <a:lnTo>
                    <a:pt x="34304" y="11928"/>
                  </a:lnTo>
                  <a:lnTo>
                    <a:pt x="34496" y="12271"/>
                  </a:lnTo>
                  <a:lnTo>
                    <a:pt x="34688" y="12613"/>
                  </a:lnTo>
                  <a:lnTo>
                    <a:pt x="34880" y="12955"/>
                  </a:lnTo>
                  <a:lnTo>
                    <a:pt x="35058" y="13311"/>
                  </a:lnTo>
                  <a:lnTo>
                    <a:pt x="35222" y="13668"/>
                  </a:lnTo>
                  <a:lnTo>
                    <a:pt x="35386" y="14037"/>
                  </a:lnTo>
                  <a:lnTo>
                    <a:pt x="35537" y="14407"/>
                  </a:lnTo>
                  <a:lnTo>
                    <a:pt x="35674" y="14777"/>
                  </a:lnTo>
                  <a:lnTo>
                    <a:pt x="35811" y="15147"/>
                  </a:lnTo>
                  <a:lnTo>
                    <a:pt x="35934" y="15530"/>
                  </a:lnTo>
                  <a:lnTo>
                    <a:pt x="36044" y="15913"/>
                  </a:lnTo>
                  <a:lnTo>
                    <a:pt x="36153" y="16311"/>
                  </a:lnTo>
                  <a:lnTo>
                    <a:pt x="36249" y="16694"/>
                  </a:lnTo>
                  <a:lnTo>
                    <a:pt x="36331" y="17091"/>
                  </a:lnTo>
                  <a:lnTo>
                    <a:pt x="36413" y="17488"/>
                  </a:lnTo>
                  <a:lnTo>
                    <a:pt x="36482" y="17899"/>
                  </a:lnTo>
                  <a:lnTo>
                    <a:pt x="36537" y="18296"/>
                  </a:lnTo>
                  <a:lnTo>
                    <a:pt x="36578" y="18707"/>
                  </a:lnTo>
                  <a:lnTo>
                    <a:pt x="36619" y="19118"/>
                  </a:lnTo>
                  <a:lnTo>
                    <a:pt x="36646" y="19542"/>
                  </a:lnTo>
                  <a:lnTo>
                    <a:pt x="36660" y="19953"/>
                  </a:lnTo>
                  <a:lnTo>
                    <a:pt x="36660" y="20378"/>
                  </a:lnTo>
                  <a:lnTo>
                    <a:pt x="36660" y="20802"/>
                  </a:lnTo>
                  <a:lnTo>
                    <a:pt x="36646" y="21213"/>
                  </a:lnTo>
                  <a:lnTo>
                    <a:pt x="36619" y="21624"/>
                  </a:lnTo>
                  <a:lnTo>
                    <a:pt x="36578" y="22035"/>
                  </a:lnTo>
                  <a:lnTo>
                    <a:pt x="36537" y="22446"/>
                  </a:lnTo>
                  <a:lnTo>
                    <a:pt x="36482" y="22856"/>
                  </a:lnTo>
                  <a:lnTo>
                    <a:pt x="36413" y="23254"/>
                  </a:lnTo>
                  <a:lnTo>
                    <a:pt x="36331" y="23651"/>
                  </a:lnTo>
                  <a:lnTo>
                    <a:pt x="36249" y="24048"/>
                  </a:lnTo>
                  <a:lnTo>
                    <a:pt x="36153" y="24445"/>
                  </a:lnTo>
                  <a:lnTo>
                    <a:pt x="36044" y="24828"/>
                  </a:lnTo>
                  <a:lnTo>
                    <a:pt x="35934" y="25212"/>
                  </a:lnTo>
                  <a:lnTo>
                    <a:pt x="35811" y="25595"/>
                  </a:lnTo>
                  <a:lnTo>
                    <a:pt x="35674" y="25979"/>
                  </a:lnTo>
                  <a:lnTo>
                    <a:pt x="35537" y="26348"/>
                  </a:lnTo>
                  <a:lnTo>
                    <a:pt x="35386" y="26718"/>
                  </a:lnTo>
                  <a:lnTo>
                    <a:pt x="35222" y="27074"/>
                  </a:lnTo>
                  <a:lnTo>
                    <a:pt x="35058" y="27430"/>
                  </a:lnTo>
                  <a:lnTo>
                    <a:pt x="34880" y="27786"/>
                  </a:lnTo>
                  <a:lnTo>
                    <a:pt x="34688" y="28142"/>
                  </a:lnTo>
                  <a:lnTo>
                    <a:pt x="34496" y="28485"/>
                  </a:lnTo>
                  <a:lnTo>
                    <a:pt x="34304" y="28827"/>
                  </a:lnTo>
                  <a:lnTo>
                    <a:pt x="34099" y="29156"/>
                  </a:lnTo>
                  <a:lnTo>
                    <a:pt x="33880" y="29484"/>
                  </a:lnTo>
                  <a:lnTo>
                    <a:pt x="33647" y="29799"/>
                  </a:lnTo>
                  <a:lnTo>
                    <a:pt x="33428" y="30128"/>
                  </a:lnTo>
                  <a:lnTo>
                    <a:pt x="33181" y="30429"/>
                  </a:lnTo>
                  <a:lnTo>
                    <a:pt x="32935" y="30731"/>
                  </a:lnTo>
                  <a:lnTo>
                    <a:pt x="32688" y="31032"/>
                  </a:lnTo>
                  <a:lnTo>
                    <a:pt x="32428" y="31333"/>
                  </a:lnTo>
                  <a:lnTo>
                    <a:pt x="32154" y="31621"/>
                  </a:lnTo>
                  <a:lnTo>
                    <a:pt x="31880" y="31895"/>
                  </a:lnTo>
                  <a:lnTo>
                    <a:pt x="31607" y="32169"/>
                  </a:lnTo>
                  <a:lnTo>
                    <a:pt x="31319" y="32429"/>
                  </a:lnTo>
                  <a:lnTo>
                    <a:pt x="31031" y="32689"/>
                  </a:lnTo>
                  <a:lnTo>
                    <a:pt x="30730" y="32949"/>
                  </a:lnTo>
                  <a:lnTo>
                    <a:pt x="30415" y="33196"/>
                  </a:lnTo>
                  <a:lnTo>
                    <a:pt x="30114" y="33428"/>
                  </a:lnTo>
                  <a:lnTo>
                    <a:pt x="29799" y="33661"/>
                  </a:lnTo>
                  <a:lnTo>
                    <a:pt x="29470" y="33880"/>
                  </a:lnTo>
                  <a:lnTo>
                    <a:pt x="29142" y="34099"/>
                  </a:lnTo>
                  <a:lnTo>
                    <a:pt x="28813" y="34305"/>
                  </a:lnTo>
                  <a:lnTo>
                    <a:pt x="28471" y="34510"/>
                  </a:lnTo>
                  <a:lnTo>
                    <a:pt x="28128" y="34702"/>
                  </a:lnTo>
                  <a:lnTo>
                    <a:pt x="27772" y="34894"/>
                  </a:lnTo>
                  <a:lnTo>
                    <a:pt x="27430" y="35058"/>
                  </a:lnTo>
                  <a:lnTo>
                    <a:pt x="27060" y="35236"/>
                  </a:lnTo>
                  <a:lnTo>
                    <a:pt x="26704" y="35387"/>
                  </a:lnTo>
                  <a:lnTo>
                    <a:pt x="26334" y="35537"/>
                  </a:lnTo>
                  <a:lnTo>
                    <a:pt x="25965" y="35688"/>
                  </a:lnTo>
                  <a:lnTo>
                    <a:pt x="25581" y="35811"/>
                  </a:lnTo>
                  <a:lnTo>
                    <a:pt x="25211" y="35934"/>
                  </a:lnTo>
                  <a:lnTo>
                    <a:pt x="24814" y="36058"/>
                  </a:lnTo>
                  <a:lnTo>
                    <a:pt x="24431" y="36154"/>
                  </a:lnTo>
                  <a:lnTo>
                    <a:pt x="24034" y="36249"/>
                  </a:lnTo>
                  <a:lnTo>
                    <a:pt x="23637" y="36345"/>
                  </a:lnTo>
                  <a:lnTo>
                    <a:pt x="23239" y="36414"/>
                  </a:lnTo>
                  <a:lnTo>
                    <a:pt x="22842" y="36482"/>
                  </a:lnTo>
                  <a:lnTo>
                    <a:pt x="22431" y="36537"/>
                  </a:lnTo>
                  <a:lnTo>
                    <a:pt x="22021" y="36592"/>
                  </a:lnTo>
                  <a:lnTo>
                    <a:pt x="21610" y="36633"/>
                  </a:lnTo>
                  <a:lnTo>
                    <a:pt x="21199" y="36647"/>
                  </a:lnTo>
                  <a:lnTo>
                    <a:pt x="20774" y="36674"/>
                  </a:lnTo>
                  <a:lnTo>
                    <a:pt x="19939" y="36674"/>
                  </a:lnTo>
                  <a:lnTo>
                    <a:pt x="19528" y="36647"/>
                  </a:lnTo>
                  <a:lnTo>
                    <a:pt x="19104" y="36633"/>
                  </a:lnTo>
                  <a:lnTo>
                    <a:pt x="18693" y="36592"/>
                  </a:lnTo>
                  <a:lnTo>
                    <a:pt x="18282" y="36537"/>
                  </a:lnTo>
                  <a:lnTo>
                    <a:pt x="17885" y="36482"/>
                  </a:lnTo>
                  <a:lnTo>
                    <a:pt x="17474" y="36414"/>
                  </a:lnTo>
                  <a:lnTo>
                    <a:pt x="17077" y="36345"/>
                  </a:lnTo>
                  <a:lnTo>
                    <a:pt x="16680" y="36249"/>
                  </a:lnTo>
                  <a:lnTo>
                    <a:pt x="16296" y="36154"/>
                  </a:lnTo>
                  <a:lnTo>
                    <a:pt x="15899" y="36058"/>
                  </a:lnTo>
                  <a:lnTo>
                    <a:pt x="15516" y="35934"/>
                  </a:lnTo>
                  <a:lnTo>
                    <a:pt x="15132" y="35811"/>
                  </a:lnTo>
                  <a:lnTo>
                    <a:pt x="14763" y="35688"/>
                  </a:lnTo>
                  <a:lnTo>
                    <a:pt x="14393" y="35537"/>
                  </a:lnTo>
                  <a:lnTo>
                    <a:pt x="14023" y="35387"/>
                  </a:lnTo>
                  <a:lnTo>
                    <a:pt x="13653" y="35236"/>
                  </a:lnTo>
                  <a:lnTo>
                    <a:pt x="13297" y="35058"/>
                  </a:lnTo>
                  <a:lnTo>
                    <a:pt x="12941" y="34894"/>
                  </a:lnTo>
                  <a:lnTo>
                    <a:pt x="12599" y="34702"/>
                  </a:lnTo>
                  <a:lnTo>
                    <a:pt x="12257" y="34510"/>
                  </a:lnTo>
                  <a:lnTo>
                    <a:pt x="11914" y="34305"/>
                  </a:lnTo>
                  <a:lnTo>
                    <a:pt x="11586" y="34099"/>
                  </a:lnTo>
                  <a:lnTo>
                    <a:pt x="11257" y="33880"/>
                  </a:lnTo>
                  <a:lnTo>
                    <a:pt x="10928" y="33661"/>
                  </a:lnTo>
                  <a:lnTo>
                    <a:pt x="10613" y="33428"/>
                  </a:lnTo>
                  <a:lnTo>
                    <a:pt x="10298" y="33196"/>
                  </a:lnTo>
                  <a:lnTo>
                    <a:pt x="9997" y="32949"/>
                  </a:lnTo>
                  <a:lnTo>
                    <a:pt x="9696" y="32689"/>
                  </a:lnTo>
                  <a:lnTo>
                    <a:pt x="9408" y="32429"/>
                  </a:lnTo>
                  <a:lnTo>
                    <a:pt x="9121" y="32169"/>
                  </a:lnTo>
                  <a:lnTo>
                    <a:pt x="8833" y="31895"/>
                  </a:lnTo>
                  <a:lnTo>
                    <a:pt x="8559" y="31621"/>
                  </a:lnTo>
                  <a:lnTo>
                    <a:pt x="8299" y="31333"/>
                  </a:lnTo>
                  <a:lnTo>
                    <a:pt x="8039" y="31032"/>
                  </a:lnTo>
                  <a:lnTo>
                    <a:pt x="7792" y="30731"/>
                  </a:lnTo>
                  <a:lnTo>
                    <a:pt x="7546" y="30429"/>
                  </a:lnTo>
                  <a:lnTo>
                    <a:pt x="7299" y="30128"/>
                  </a:lnTo>
                  <a:lnTo>
                    <a:pt x="7067" y="29799"/>
                  </a:lnTo>
                  <a:lnTo>
                    <a:pt x="6847" y="29484"/>
                  </a:lnTo>
                  <a:lnTo>
                    <a:pt x="6628" y="29156"/>
                  </a:lnTo>
                  <a:lnTo>
                    <a:pt x="6423" y="28827"/>
                  </a:lnTo>
                  <a:lnTo>
                    <a:pt x="6217" y="28485"/>
                  </a:lnTo>
                  <a:lnTo>
                    <a:pt x="6026" y="28142"/>
                  </a:lnTo>
                  <a:lnTo>
                    <a:pt x="5848" y="27786"/>
                  </a:lnTo>
                  <a:lnTo>
                    <a:pt x="5670" y="27430"/>
                  </a:lnTo>
                  <a:lnTo>
                    <a:pt x="5505" y="27074"/>
                  </a:lnTo>
                  <a:lnTo>
                    <a:pt x="5341" y="26718"/>
                  </a:lnTo>
                  <a:lnTo>
                    <a:pt x="5190" y="26348"/>
                  </a:lnTo>
                  <a:lnTo>
                    <a:pt x="5053" y="25979"/>
                  </a:lnTo>
                  <a:lnTo>
                    <a:pt x="4917" y="25595"/>
                  </a:lnTo>
                  <a:lnTo>
                    <a:pt x="4793" y="25212"/>
                  </a:lnTo>
                  <a:lnTo>
                    <a:pt x="4684" y="24828"/>
                  </a:lnTo>
                  <a:lnTo>
                    <a:pt x="4574" y="24445"/>
                  </a:lnTo>
                  <a:lnTo>
                    <a:pt x="4478" y="24048"/>
                  </a:lnTo>
                  <a:lnTo>
                    <a:pt x="4396" y="23651"/>
                  </a:lnTo>
                  <a:lnTo>
                    <a:pt x="4314" y="23254"/>
                  </a:lnTo>
                  <a:lnTo>
                    <a:pt x="4246" y="22856"/>
                  </a:lnTo>
                  <a:lnTo>
                    <a:pt x="4191" y="22446"/>
                  </a:lnTo>
                  <a:lnTo>
                    <a:pt x="4150" y="22035"/>
                  </a:lnTo>
                  <a:lnTo>
                    <a:pt x="4109" y="21624"/>
                  </a:lnTo>
                  <a:lnTo>
                    <a:pt x="4081" y="21213"/>
                  </a:lnTo>
                  <a:lnTo>
                    <a:pt x="4067" y="20802"/>
                  </a:lnTo>
                  <a:lnTo>
                    <a:pt x="4067" y="20378"/>
                  </a:lnTo>
                  <a:lnTo>
                    <a:pt x="4067" y="19953"/>
                  </a:lnTo>
                  <a:lnTo>
                    <a:pt x="4081" y="19542"/>
                  </a:lnTo>
                  <a:lnTo>
                    <a:pt x="4109" y="19118"/>
                  </a:lnTo>
                  <a:lnTo>
                    <a:pt x="4150" y="18707"/>
                  </a:lnTo>
                  <a:lnTo>
                    <a:pt x="4191" y="18296"/>
                  </a:lnTo>
                  <a:lnTo>
                    <a:pt x="4246" y="17899"/>
                  </a:lnTo>
                  <a:lnTo>
                    <a:pt x="4314" y="17488"/>
                  </a:lnTo>
                  <a:lnTo>
                    <a:pt x="4396" y="17091"/>
                  </a:lnTo>
                  <a:lnTo>
                    <a:pt x="4478" y="16694"/>
                  </a:lnTo>
                  <a:lnTo>
                    <a:pt x="4574" y="16311"/>
                  </a:lnTo>
                  <a:lnTo>
                    <a:pt x="4684" y="15913"/>
                  </a:lnTo>
                  <a:lnTo>
                    <a:pt x="4793" y="15530"/>
                  </a:lnTo>
                  <a:lnTo>
                    <a:pt x="4917" y="15147"/>
                  </a:lnTo>
                  <a:lnTo>
                    <a:pt x="5053" y="14777"/>
                  </a:lnTo>
                  <a:lnTo>
                    <a:pt x="5190" y="14407"/>
                  </a:lnTo>
                  <a:lnTo>
                    <a:pt x="5341" y="14037"/>
                  </a:lnTo>
                  <a:lnTo>
                    <a:pt x="5505" y="13668"/>
                  </a:lnTo>
                  <a:lnTo>
                    <a:pt x="5670" y="13311"/>
                  </a:lnTo>
                  <a:lnTo>
                    <a:pt x="5848" y="12955"/>
                  </a:lnTo>
                  <a:lnTo>
                    <a:pt x="6026" y="12613"/>
                  </a:lnTo>
                  <a:lnTo>
                    <a:pt x="6217" y="12271"/>
                  </a:lnTo>
                  <a:lnTo>
                    <a:pt x="6423" y="11928"/>
                  </a:lnTo>
                  <a:lnTo>
                    <a:pt x="6628" y="11600"/>
                  </a:lnTo>
                  <a:lnTo>
                    <a:pt x="6847" y="11271"/>
                  </a:lnTo>
                  <a:lnTo>
                    <a:pt x="7067" y="10942"/>
                  </a:lnTo>
                  <a:lnTo>
                    <a:pt x="7299" y="10627"/>
                  </a:lnTo>
                  <a:lnTo>
                    <a:pt x="7546" y="10312"/>
                  </a:lnTo>
                  <a:lnTo>
                    <a:pt x="7792" y="10011"/>
                  </a:lnTo>
                  <a:lnTo>
                    <a:pt x="8039" y="9710"/>
                  </a:lnTo>
                  <a:lnTo>
                    <a:pt x="8299" y="9422"/>
                  </a:lnTo>
                  <a:lnTo>
                    <a:pt x="8559" y="9135"/>
                  </a:lnTo>
                  <a:lnTo>
                    <a:pt x="8833" y="8847"/>
                  </a:lnTo>
                  <a:lnTo>
                    <a:pt x="9121" y="8573"/>
                  </a:lnTo>
                  <a:lnTo>
                    <a:pt x="9408" y="8313"/>
                  </a:lnTo>
                  <a:lnTo>
                    <a:pt x="9696" y="8053"/>
                  </a:lnTo>
                  <a:lnTo>
                    <a:pt x="9997" y="7793"/>
                  </a:lnTo>
                  <a:lnTo>
                    <a:pt x="10298" y="7546"/>
                  </a:lnTo>
                  <a:lnTo>
                    <a:pt x="10613" y="7313"/>
                  </a:lnTo>
                  <a:lnTo>
                    <a:pt x="10928" y="7081"/>
                  </a:lnTo>
                  <a:lnTo>
                    <a:pt x="11257" y="6861"/>
                  </a:lnTo>
                  <a:lnTo>
                    <a:pt x="11586" y="6642"/>
                  </a:lnTo>
                  <a:lnTo>
                    <a:pt x="11914" y="6437"/>
                  </a:lnTo>
                  <a:lnTo>
                    <a:pt x="12257" y="6232"/>
                  </a:lnTo>
                  <a:lnTo>
                    <a:pt x="12599" y="6040"/>
                  </a:lnTo>
                  <a:lnTo>
                    <a:pt x="12941" y="5862"/>
                  </a:lnTo>
                  <a:lnTo>
                    <a:pt x="13297" y="5684"/>
                  </a:lnTo>
                  <a:lnTo>
                    <a:pt x="13653" y="5519"/>
                  </a:lnTo>
                  <a:lnTo>
                    <a:pt x="14023" y="5355"/>
                  </a:lnTo>
                  <a:lnTo>
                    <a:pt x="14393" y="5204"/>
                  </a:lnTo>
                  <a:lnTo>
                    <a:pt x="14763" y="5068"/>
                  </a:lnTo>
                  <a:lnTo>
                    <a:pt x="15132" y="4931"/>
                  </a:lnTo>
                  <a:lnTo>
                    <a:pt x="15516" y="4807"/>
                  </a:lnTo>
                  <a:lnTo>
                    <a:pt x="15899" y="4698"/>
                  </a:lnTo>
                  <a:lnTo>
                    <a:pt x="16296" y="4588"/>
                  </a:lnTo>
                  <a:lnTo>
                    <a:pt x="16680" y="4492"/>
                  </a:lnTo>
                  <a:lnTo>
                    <a:pt x="17077" y="4410"/>
                  </a:lnTo>
                  <a:lnTo>
                    <a:pt x="17474" y="4328"/>
                  </a:lnTo>
                  <a:lnTo>
                    <a:pt x="17885" y="4260"/>
                  </a:lnTo>
                  <a:lnTo>
                    <a:pt x="18282" y="4205"/>
                  </a:lnTo>
                  <a:lnTo>
                    <a:pt x="18693" y="4150"/>
                  </a:lnTo>
                  <a:lnTo>
                    <a:pt x="19104" y="4123"/>
                  </a:lnTo>
                  <a:lnTo>
                    <a:pt x="19528" y="4095"/>
                  </a:lnTo>
                  <a:lnTo>
                    <a:pt x="19939" y="4082"/>
                  </a:lnTo>
                  <a:lnTo>
                    <a:pt x="20364" y="4068"/>
                  </a:lnTo>
                  <a:close/>
                  <a:moveTo>
                    <a:pt x="20364" y="1"/>
                  </a:moveTo>
                  <a:lnTo>
                    <a:pt x="19830" y="14"/>
                  </a:lnTo>
                  <a:lnTo>
                    <a:pt x="19309" y="28"/>
                  </a:lnTo>
                  <a:lnTo>
                    <a:pt x="18802" y="69"/>
                  </a:lnTo>
                  <a:lnTo>
                    <a:pt x="18282" y="110"/>
                  </a:lnTo>
                  <a:lnTo>
                    <a:pt x="17775" y="165"/>
                  </a:lnTo>
                  <a:lnTo>
                    <a:pt x="17269" y="233"/>
                  </a:lnTo>
                  <a:lnTo>
                    <a:pt x="16762" y="329"/>
                  </a:lnTo>
                  <a:lnTo>
                    <a:pt x="16255" y="425"/>
                  </a:lnTo>
                  <a:lnTo>
                    <a:pt x="15762" y="521"/>
                  </a:lnTo>
                  <a:lnTo>
                    <a:pt x="15283" y="644"/>
                  </a:lnTo>
                  <a:lnTo>
                    <a:pt x="14790" y="781"/>
                  </a:lnTo>
                  <a:lnTo>
                    <a:pt x="14311" y="918"/>
                  </a:lnTo>
                  <a:lnTo>
                    <a:pt x="13831" y="1082"/>
                  </a:lnTo>
                  <a:lnTo>
                    <a:pt x="13366" y="1247"/>
                  </a:lnTo>
                  <a:lnTo>
                    <a:pt x="12900" y="1425"/>
                  </a:lnTo>
                  <a:lnTo>
                    <a:pt x="12435" y="1603"/>
                  </a:lnTo>
                  <a:lnTo>
                    <a:pt x="11983" y="1808"/>
                  </a:lnTo>
                  <a:lnTo>
                    <a:pt x="11545" y="2014"/>
                  </a:lnTo>
                  <a:lnTo>
                    <a:pt x="11093" y="2233"/>
                  </a:lnTo>
                  <a:lnTo>
                    <a:pt x="10654" y="2466"/>
                  </a:lnTo>
                  <a:lnTo>
                    <a:pt x="10230" y="2712"/>
                  </a:lnTo>
                  <a:lnTo>
                    <a:pt x="9805" y="2959"/>
                  </a:lnTo>
                  <a:lnTo>
                    <a:pt x="9395" y="3219"/>
                  </a:lnTo>
                  <a:lnTo>
                    <a:pt x="8984" y="3493"/>
                  </a:lnTo>
                  <a:lnTo>
                    <a:pt x="8573" y="3767"/>
                  </a:lnTo>
                  <a:lnTo>
                    <a:pt x="8189" y="4054"/>
                  </a:lnTo>
                  <a:lnTo>
                    <a:pt x="7792" y="4355"/>
                  </a:lnTo>
                  <a:lnTo>
                    <a:pt x="7409" y="4657"/>
                  </a:lnTo>
                  <a:lnTo>
                    <a:pt x="7039" y="4985"/>
                  </a:lnTo>
                  <a:lnTo>
                    <a:pt x="6669" y="5300"/>
                  </a:lnTo>
                  <a:lnTo>
                    <a:pt x="6313" y="5643"/>
                  </a:lnTo>
                  <a:lnTo>
                    <a:pt x="5971" y="5985"/>
                  </a:lnTo>
                  <a:lnTo>
                    <a:pt x="5629" y="6327"/>
                  </a:lnTo>
                  <a:lnTo>
                    <a:pt x="5286" y="6683"/>
                  </a:lnTo>
                  <a:lnTo>
                    <a:pt x="4971" y="7053"/>
                  </a:lnTo>
                  <a:lnTo>
                    <a:pt x="4656" y="7423"/>
                  </a:lnTo>
                  <a:lnTo>
                    <a:pt x="4341" y="7806"/>
                  </a:lnTo>
                  <a:lnTo>
                    <a:pt x="4040" y="8190"/>
                  </a:lnTo>
                  <a:lnTo>
                    <a:pt x="3753" y="8587"/>
                  </a:lnTo>
                  <a:lnTo>
                    <a:pt x="3479" y="8998"/>
                  </a:lnTo>
                  <a:lnTo>
                    <a:pt x="3205" y="9409"/>
                  </a:lnTo>
                  <a:lnTo>
                    <a:pt x="2945" y="9819"/>
                  </a:lnTo>
                  <a:lnTo>
                    <a:pt x="2698" y="10244"/>
                  </a:lnTo>
                  <a:lnTo>
                    <a:pt x="2452" y="10668"/>
                  </a:lnTo>
                  <a:lnTo>
                    <a:pt x="2232" y="11107"/>
                  </a:lnTo>
                  <a:lnTo>
                    <a:pt x="2000" y="11559"/>
                  </a:lnTo>
                  <a:lnTo>
                    <a:pt x="1794" y="11997"/>
                  </a:lnTo>
                  <a:lnTo>
                    <a:pt x="1603" y="12449"/>
                  </a:lnTo>
                  <a:lnTo>
                    <a:pt x="1411" y="12914"/>
                  </a:lnTo>
                  <a:lnTo>
                    <a:pt x="1233" y="13380"/>
                  </a:lnTo>
                  <a:lnTo>
                    <a:pt x="1068" y="13846"/>
                  </a:lnTo>
                  <a:lnTo>
                    <a:pt x="918" y="14325"/>
                  </a:lnTo>
                  <a:lnTo>
                    <a:pt x="767" y="14804"/>
                  </a:lnTo>
                  <a:lnTo>
                    <a:pt x="630" y="15297"/>
                  </a:lnTo>
                  <a:lnTo>
                    <a:pt x="521" y="15776"/>
                  </a:lnTo>
                  <a:lnTo>
                    <a:pt x="411" y="16269"/>
                  </a:lnTo>
                  <a:lnTo>
                    <a:pt x="315" y="16776"/>
                  </a:lnTo>
                  <a:lnTo>
                    <a:pt x="233" y="17283"/>
                  </a:lnTo>
                  <a:lnTo>
                    <a:pt x="165" y="17790"/>
                  </a:lnTo>
                  <a:lnTo>
                    <a:pt x="96" y="18296"/>
                  </a:lnTo>
                  <a:lnTo>
                    <a:pt x="55" y="18817"/>
                  </a:lnTo>
                  <a:lnTo>
                    <a:pt x="28" y="19323"/>
                  </a:lnTo>
                  <a:lnTo>
                    <a:pt x="0" y="19857"/>
                  </a:lnTo>
                  <a:lnTo>
                    <a:pt x="0" y="20378"/>
                  </a:lnTo>
                  <a:lnTo>
                    <a:pt x="0" y="20898"/>
                  </a:lnTo>
                  <a:lnTo>
                    <a:pt x="28" y="21419"/>
                  </a:lnTo>
                  <a:lnTo>
                    <a:pt x="55" y="21939"/>
                  </a:lnTo>
                  <a:lnTo>
                    <a:pt x="96" y="22459"/>
                  </a:lnTo>
                  <a:lnTo>
                    <a:pt x="165" y="22966"/>
                  </a:lnTo>
                  <a:lnTo>
                    <a:pt x="233" y="23473"/>
                  </a:lnTo>
                  <a:lnTo>
                    <a:pt x="315" y="23979"/>
                  </a:lnTo>
                  <a:lnTo>
                    <a:pt x="411" y="24472"/>
                  </a:lnTo>
                  <a:lnTo>
                    <a:pt x="521" y="24965"/>
                  </a:lnTo>
                  <a:lnTo>
                    <a:pt x="630" y="25458"/>
                  </a:lnTo>
                  <a:lnTo>
                    <a:pt x="767" y="25938"/>
                  </a:lnTo>
                  <a:lnTo>
                    <a:pt x="918" y="26417"/>
                  </a:lnTo>
                  <a:lnTo>
                    <a:pt x="1068" y="26896"/>
                  </a:lnTo>
                  <a:lnTo>
                    <a:pt x="1233" y="27376"/>
                  </a:lnTo>
                  <a:lnTo>
                    <a:pt x="1411" y="27827"/>
                  </a:lnTo>
                  <a:lnTo>
                    <a:pt x="1603" y="28293"/>
                  </a:lnTo>
                  <a:lnTo>
                    <a:pt x="1794" y="28745"/>
                  </a:lnTo>
                  <a:lnTo>
                    <a:pt x="2000" y="29197"/>
                  </a:lnTo>
                  <a:lnTo>
                    <a:pt x="2232" y="29635"/>
                  </a:lnTo>
                  <a:lnTo>
                    <a:pt x="2452" y="30073"/>
                  </a:lnTo>
                  <a:lnTo>
                    <a:pt x="2698" y="30498"/>
                  </a:lnTo>
                  <a:lnTo>
                    <a:pt x="2945" y="30922"/>
                  </a:lnTo>
                  <a:lnTo>
                    <a:pt x="3205" y="31347"/>
                  </a:lnTo>
                  <a:lnTo>
                    <a:pt x="3479" y="31758"/>
                  </a:lnTo>
                  <a:lnTo>
                    <a:pt x="3753" y="32155"/>
                  </a:lnTo>
                  <a:lnTo>
                    <a:pt x="4040" y="32552"/>
                  </a:lnTo>
                  <a:lnTo>
                    <a:pt x="4341" y="32935"/>
                  </a:lnTo>
                  <a:lnTo>
                    <a:pt x="4656" y="33319"/>
                  </a:lnTo>
                  <a:lnTo>
                    <a:pt x="4971" y="33689"/>
                  </a:lnTo>
                  <a:lnTo>
                    <a:pt x="5286" y="34058"/>
                  </a:lnTo>
                  <a:lnTo>
                    <a:pt x="5629" y="34414"/>
                  </a:lnTo>
                  <a:lnTo>
                    <a:pt x="5971" y="34770"/>
                  </a:lnTo>
                  <a:lnTo>
                    <a:pt x="6313" y="35113"/>
                  </a:lnTo>
                  <a:lnTo>
                    <a:pt x="6669" y="35441"/>
                  </a:lnTo>
                  <a:lnTo>
                    <a:pt x="7039" y="35770"/>
                  </a:lnTo>
                  <a:lnTo>
                    <a:pt x="7409" y="36085"/>
                  </a:lnTo>
                  <a:lnTo>
                    <a:pt x="7792" y="36386"/>
                  </a:lnTo>
                  <a:lnTo>
                    <a:pt x="8189" y="36688"/>
                  </a:lnTo>
                  <a:lnTo>
                    <a:pt x="8573" y="36975"/>
                  </a:lnTo>
                  <a:lnTo>
                    <a:pt x="8984" y="37263"/>
                  </a:lnTo>
                  <a:lnTo>
                    <a:pt x="9395" y="37523"/>
                  </a:lnTo>
                  <a:lnTo>
                    <a:pt x="9805" y="37783"/>
                  </a:lnTo>
                  <a:lnTo>
                    <a:pt x="10230" y="38043"/>
                  </a:lnTo>
                  <a:lnTo>
                    <a:pt x="10654" y="38276"/>
                  </a:lnTo>
                  <a:lnTo>
                    <a:pt x="11093" y="38509"/>
                  </a:lnTo>
                  <a:lnTo>
                    <a:pt x="11545" y="38728"/>
                  </a:lnTo>
                  <a:lnTo>
                    <a:pt x="11983" y="38933"/>
                  </a:lnTo>
                  <a:lnTo>
                    <a:pt x="12435" y="39139"/>
                  </a:lnTo>
                  <a:lnTo>
                    <a:pt x="12900" y="39331"/>
                  </a:lnTo>
                  <a:lnTo>
                    <a:pt x="13366" y="39509"/>
                  </a:lnTo>
                  <a:lnTo>
                    <a:pt x="13831" y="39673"/>
                  </a:lnTo>
                  <a:lnTo>
                    <a:pt x="14311" y="39824"/>
                  </a:lnTo>
                  <a:lnTo>
                    <a:pt x="14790" y="39974"/>
                  </a:lnTo>
                  <a:lnTo>
                    <a:pt x="15283" y="40098"/>
                  </a:lnTo>
                  <a:lnTo>
                    <a:pt x="15762" y="40221"/>
                  </a:lnTo>
                  <a:lnTo>
                    <a:pt x="16255" y="40330"/>
                  </a:lnTo>
                  <a:lnTo>
                    <a:pt x="16762" y="40426"/>
                  </a:lnTo>
                  <a:lnTo>
                    <a:pt x="17269" y="40508"/>
                  </a:lnTo>
                  <a:lnTo>
                    <a:pt x="17775" y="40577"/>
                  </a:lnTo>
                  <a:lnTo>
                    <a:pt x="18282" y="40632"/>
                  </a:lnTo>
                  <a:lnTo>
                    <a:pt x="18802" y="40686"/>
                  </a:lnTo>
                  <a:lnTo>
                    <a:pt x="19309" y="40714"/>
                  </a:lnTo>
                  <a:lnTo>
                    <a:pt x="19830" y="40741"/>
                  </a:lnTo>
                  <a:lnTo>
                    <a:pt x="20884" y="40741"/>
                  </a:lnTo>
                  <a:lnTo>
                    <a:pt x="21404" y="40714"/>
                  </a:lnTo>
                  <a:lnTo>
                    <a:pt x="21925" y="40686"/>
                  </a:lnTo>
                  <a:lnTo>
                    <a:pt x="22445" y="40632"/>
                  </a:lnTo>
                  <a:lnTo>
                    <a:pt x="22952" y="40577"/>
                  </a:lnTo>
                  <a:lnTo>
                    <a:pt x="23459" y="40508"/>
                  </a:lnTo>
                  <a:lnTo>
                    <a:pt x="23965" y="40426"/>
                  </a:lnTo>
                  <a:lnTo>
                    <a:pt x="24458" y="40330"/>
                  </a:lnTo>
                  <a:lnTo>
                    <a:pt x="24951" y="40221"/>
                  </a:lnTo>
                  <a:lnTo>
                    <a:pt x="25444" y="40098"/>
                  </a:lnTo>
                  <a:lnTo>
                    <a:pt x="25923" y="39974"/>
                  </a:lnTo>
                  <a:lnTo>
                    <a:pt x="26416" y="39824"/>
                  </a:lnTo>
                  <a:lnTo>
                    <a:pt x="26882" y="39673"/>
                  </a:lnTo>
                  <a:lnTo>
                    <a:pt x="27361" y="39509"/>
                  </a:lnTo>
                  <a:lnTo>
                    <a:pt x="27827" y="39331"/>
                  </a:lnTo>
                  <a:lnTo>
                    <a:pt x="28279" y="39139"/>
                  </a:lnTo>
                  <a:lnTo>
                    <a:pt x="28731" y="38933"/>
                  </a:lnTo>
                  <a:lnTo>
                    <a:pt x="29183" y="38728"/>
                  </a:lnTo>
                  <a:lnTo>
                    <a:pt x="29621" y="38509"/>
                  </a:lnTo>
                  <a:lnTo>
                    <a:pt x="30059" y="38276"/>
                  </a:lnTo>
                  <a:lnTo>
                    <a:pt x="30497" y="38043"/>
                  </a:lnTo>
                  <a:lnTo>
                    <a:pt x="30908" y="37783"/>
                  </a:lnTo>
                  <a:lnTo>
                    <a:pt x="31333" y="37523"/>
                  </a:lnTo>
                  <a:lnTo>
                    <a:pt x="31744" y="37263"/>
                  </a:lnTo>
                  <a:lnTo>
                    <a:pt x="32141" y="36975"/>
                  </a:lnTo>
                  <a:lnTo>
                    <a:pt x="32538" y="36688"/>
                  </a:lnTo>
                  <a:lnTo>
                    <a:pt x="32935" y="36386"/>
                  </a:lnTo>
                  <a:lnTo>
                    <a:pt x="33305" y="36085"/>
                  </a:lnTo>
                  <a:lnTo>
                    <a:pt x="33688" y="35770"/>
                  </a:lnTo>
                  <a:lnTo>
                    <a:pt x="34044" y="35441"/>
                  </a:lnTo>
                  <a:lnTo>
                    <a:pt x="34414" y="35113"/>
                  </a:lnTo>
                  <a:lnTo>
                    <a:pt x="34756" y="34770"/>
                  </a:lnTo>
                  <a:lnTo>
                    <a:pt x="35099" y="34414"/>
                  </a:lnTo>
                  <a:lnTo>
                    <a:pt x="35427" y="34058"/>
                  </a:lnTo>
                  <a:lnTo>
                    <a:pt x="35756" y="33689"/>
                  </a:lnTo>
                  <a:lnTo>
                    <a:pt x="36071" y="33319"/>
                  </a:lnTo>
                  <a:lnTo>
                    <a:pt x="36386" y="32935"/>
                  </a:lnTo>
                  <a:lnTo>
                    <a:pt x="36673" y="32552"/>
                  </a:lnTo>
                  <a:lnTo>
                    <a:pt x="36961" y="32155"/>
                  </a:lnTo>
                  <a:lnTo>
                    <a:pt x="37249" y="31758"/>
                  </a:lnTo>
                  <a:lnTo>
                    <a:pt x="37522" y="31347"/>
                  </a:lnTo>
                  <a:lnTo>
                    <a:pt x="37783" y="30922"/>
                  </a:lnTo>
                  <a:lnTo>
                    <a:pt x="38029" y="30498"/>
                  </a:lnTo>
                  <a:lnTo>
                    <a:pt x="38276" y="30073"/>
                  </a:lnTo>
                  <a:lnTo>
                    <a:pt x="38495" y="29635"/>
                  </a:lnTo>
                  <a:lnTo>
                    <a:pt x="38714" y="29197"/>
                  </a:lnTo>
                  <a:lnTo>
                    <a:pt x="38933" y="28745"/>
                  </a:lnTo>
                  <a:lnTo>
                    <a:pt x="39125" y="28293"/>
                  </a:lnTo>
                  <a:lnTo>
                    <a:pt x="39316" y="27827"/>
                  </a:lnTo>
                  <a:lnTo>
                    <a:pt x="39494" y="27376"/>
                  </a:lnTo>
                  <a:lnTo>
                    <a:pt x="39659" y="26896"/>
                  </a:lnTo>
                  <a:lnTo>
                    <a:pt x="39809" y="26417"/>
                  </a:lnTo>
                  <a:lnTo>
                    <a:pt x="39960" y="25938"/>
                  </a:lnTo>
                  <a:lnTo>
                    <a:pt x="40083" y="25458"/>
                  </a:lnTo>
                  <a:lnTo>
                    <a:pt x="40207" y="24965"/>
                  </a:lnTo>
                  <a:lnTo>
                    <a:pt x="40316" y="24472"/>
                  </a:lnTo>
                  <a:lnTo>
                    <a:pt x="40412" y="23979"/>
                  </a:lnTo>
                  <a:lnTo>
                    <a:pt x="40494" y="23473"/>
                  </a:lnTo>
                  <a:lnTo>
                    <a:pt x="40563" y="22966"/>
                  </a:lnTo>
                  <a:lnTo>
                    <a:pt x="40631" y="22459"/>
                  </a:lnTo>
                  <a:lnTo>
                    <a:pt x="40672" y="21939"/>
                  </a:lnTo>
                  <a:lnTo>
                    <a:pt x="40700" y="21419"/>
                  </a:lnTo>
                  <a:lnTo>
                    <a:pt x="40727" y="20898"/>
                  </a:lnTo>
                  <a:lnTo>
                    <a:pt x="40727" y="20378"/>
                  </a:lnTo>
                  <a:lnTo>
                    <a:pt x="40727" y="19857"/>
                  </a:lnTo>
                  <a:lnTo>
                    <a:pt x="40700" y="19323"/>
                  </a:lnTo>
                  <a:lnTo>
                    <a:pt x="40672" y="18817"/>
                  </a:lnTo>
                  <a:lnTo>
                    <a:pt x="40631" y="18296"/>
                  </a:lnTo>
                  <a:lnTo>
                    <a:pt x="40563" y="17790"/>
                  </a:lnTo>
                  <a:lnTo>
                    <a:pt x="40494" y="17283"/>
                  </a:lnTo>
                  <a:lnTo>
                    <a:pt x="40412" y="16776"/>
                  </a:lnTo>
                  <a:lnTo>
                    <a:pt x="40316" y="16269"/>
                  </a:lnTo>
                  <a:lnTo>
                    <a:pt x="40207" y="15776"/>
                  </a:lnTo>
                  <a:lnTo>
                    <a:pt x="40083" y="15297"/>
                  </a:lnTo>
                  <a:lnTo>
                    <a:pt x="39960" y="14804"/>
                  </a:lnTo>
                  <a:lnTo>
                    <a:pt x="39809" y="14325"/>
                  </a:lnTo>
                  <a:lnTo>
                    <a:pt x="39659" y="13846"/>
                  </a:lnTo>
                  <a:lnTo>
                    <a:pt x="39494" y="13380"/>
                  </a:lnTo>
                  <a:lnTo>
                    <a:pt x="39316" y="12914"/>
                  </a:lnTo>
                  <a:lnTo>
                    <a:pt x="39125" y="12449"/>
                  </a:lnTo>
                  <a:lnTo>
                    <a:pt x="38933" y="11997"/>
                  </a:lnTo>
                  <a:lnTo>
                    <a:pt x="38714" y="11559"/>
                  </a:lnTo>
                  <a:lnTo>
                    <a:pt x="38495" y="11107"/>
                  </a:lnTo>
                  <a:lnTo>
                    <a:pt x="38276" y="10668"/>
                  </a:lnTo>
                  <a:lnTo>
                    <a:pt x="38029" y="10244"/>
                  </a:lnTo>
                  <a:lnTo>
                    <a:pt x="37783" y="9819"/>
                  </a:lnTo>
                  <a:lnTo>
                    <a:pt x="37522" y="9409"/>
                  </a:lnTo>
                  <a:lnTo>
                    <a:pt x="37249" y="8998"/>
                  </a:lnTo>
                  <a:lnTo>
                    <a:pt x="36961" y="8587"/>
                  </a:lnTo>
                  <a:lnTo>
                    <a:pt x="36673" y="8190"/>
                  </a:lnTo>
                  <a:lnTo>
                    <a:pt x="36386" y="7806"/>
                  </a:lnTo>
                  <a:lnTo>
                    <a:pt x="36071" y="7423"/>
                  </a:lnTo>
                  <a:lnTo>
                    <a:pt x="35756" y="7053"/>
                  </a:lnTo>
                  <a:lnTo>
                    <a:pt x="35427" y="6683"/>
                  </a:lnTo>
                  <a:lnTo>
                    <a:pt x="35099" y="6327"/>
                  </a:lnTo>
                  <a:lnTo>
                    <a:pt x="34756" y="5985"/>
                  </a:lnTo>
                  <a:lnTo>
                    <a:pt x="34414" y="5643"/>
                  </a:lnTo>
                  <a:lnTo>
                    <a:pt x="34044" y="5300"/>
                  </a:lnTo>
                  <a:lnTo>
                    <a:pt x="33688" y="4985"/>
                  </a:lnTo>
                  <a:lnTo>
                    <a:pt x="33305" y="4657"/>
                  </a:lnTo>
                  <a:lnTo>
                    <a:pt x="32935" y="4355"/>
                  </a:lnTo>
                  <a:lnTo>
                    <a:pt x="32538" y="4054"/>
                  </a:lnTo>
                  <a:lnTo>
                    <a:pt x="32141" y="3767"/>
                  </a:lnTo>
                  <a:lnTo>
                    <a:pt x="31744" y="3493"/>
                  </a:lnTo>
                  <a:lnTo>
                    <a:pt x="31333" y="3219"/>
                  </a:lnTo>
                  <a:lnTo>
                    <a:pt x="30908" y="2959"/>
                  </a:lnTo>
                  <a:lnTo>
                    <a:pt x="30497" y="2712"/>
                  </a:lnTo>
                  <a:lnTo>
                    <a:pt x="30059" y="2466"/>
                  </a:lnTo>
                  <a:lnTo>
                    <a:pt x="29621" y="2233"/>
                  </a:lnTo>
                  <a:lnTo>
                    <a:pt x="29183" y="2014"/>
                  </a:lnTo>
                  <a:lnTo>
                    <a:pt x="28731" y="1808"/>
                  </a:lnTo>
                  <a:lnTo>
                    <a:pt x="28279" y="1603"/>
                  </a:lnTo>
                  <a:lnTo>
                    <a:pt x="27827" y="1425"/>
                  </a:lnTo>
                  <a:lnTo>
                    <a:pt x="27361" y="1247"/>
                  </a:lnTo>
                  <a:lnTo>
                    <a:pt x="26882" y="1082"/>
                  </a:lnTo>
                  <a:lnTo>
                    <a:pt x="26416" y="918"/>
                  </a:lnTo>
                  <a:lnTo>
                    <a:pt x="25923" y="781"/>
                  </a:lnTo>
                  <a:lnTo>
                    <a:pt x="25444" y="644"/>
                  </a:lnTo>
                  <a:lnTo>
                    <a:pt x="24951" y="521"/>
                  </a:lnTo>
                  <a:lnTo>
                    <a:pt x="24458" y="425"/>
                  </a:lnTo>
                  <a:lnTo>
                    <a:pt x="23965" y="329"/>
                  </a:lnTo>
                  <a:lnTo>
                    <a:pt x="23459" y="233"/>
                  </a:lnTo>
                  <a:lnTo>
                    <a:pt x="22952" y="165"/>
                  </a:lnTo>
                  <a:lnTo>
                    <a:pt x="22445" y="110"/>
                  </a:lnTo>
                  <a:lnTo>
                    <a:pt x="21925" y="69"/>
                  </a:lnTo>
                  <a:lnTo>
                    <a:pt x="21404" y="28"/>
                  </a:lnTo>
                  <a:lnTo>
                    <a:pt x="20884" y="14"/>
                  </a:lnTo>
                  <a:lnTo>
                    <a:pt x="203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9325" y="3484675"/>
              <a:ext cx="265000" cy="172925"/>
            </a:xfrm>
            <a:custGeom>
              <a:rect b="b" l="l" r="r" t="t"/>
              <a:pathLst>
                <a:path extrusionOk="0" h="6917" w="10600">
                  <a:moveTo>
                    <a:pt x="2123" y="1"/>
                  </a:moveTo>
                  <a:lnTo>
                    <a:pt x="2027" y="15"/>
                  </a:lnTo>
                  <a:lnTo>
                    <a:pt x="1931" y="42"/>
                  </a:lnTo>
                  <a:lnTo>
                    <a:pt x="1849" y="69"/>
                  </a:lnTo>
                  <a:lnTo>
                    <a:pt x="1685" y="152"/>
                  </a:lnTo>
                  <a:lnTo>
                    <a:pt x="1534" y="247"/>
                  </a:lnTo>
                  <a:lnTo>
                    <a:pt x="1397" y="384"/>
                  </a:lnTo>
                  <a:lnTo>
                    <a:pt x="1288" y="521"/>
                  </a:lnTo>
                  <a:lnTo>
                    <a:pt x="1205" y="699"/>
                  </a:lnTo>
                  <a:lnTo>
                    <a:pt x="1178" y="782"/>
                  </a:lnTo>
                  <a:lnTo>
                    <a:pt x="1151" y="877"/>
                  </a:lnTo>
                  <a:lnTo>
                    <a:pt x="0" y="6917"/>
                  </a:lnTo>
                  <a:lnTo>
                    <a:pt x="10600" y="6917"/>
                  </a:lnTo>
                  <a:lnTo>
                    <a:pt x="9449" y="877"/>
                  </a:lnTo>
                  <a:lnTo>
                    <a:pt x="9436" y="782"/>
                  </a:lnTo>
                  <a:lnTo>
                    <a:pt x="9394" y="699"/>
                  </a:lnTo>
                  <a:lnTo>
                    <a:pt x="9312" y="521"/>
                  </a:lnTo>
                  <a:lnTo>
                    <a:pt x="9203" y="384"/>
                  </a:lnTo>
                  <a:lnTo>
                    <a:pt x="9080" y="247"/>
                  </a:lnTo>
                  <a:lnTo>
                    <a:pt x="8929" y="152"/>
                  </a:lnTo>
                  <a:lnTo>
                    <a:pt x="8765" y="69"/>
                  </a:lnTo>
                  <a:lnTo>
                    <a:pt x="8669" y="42"/>
                  </a:lnTo>
                  <a:lnTo>
                    <a:pt x="8573" y="15"/>
                  </a:lnTo>
                  <a:lnTo>
                    <a:pt x="84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4935150" y="3627100"/>
              <a:ext cx="278350" cy="278375"/>
            </a:xfrm>
            <a:custGeom>
              <a:rect b="b" l="l" r="r" t="t"/>
              <a:pathLst>
                <a:path extrusionOk="0" h="11135" w="11134">
                  <a:moveTo>
                    <a:pt x="5341" y="1"/>
                  </a:moveTo>
                  <a:lnTo>
                    <a:pt x="5163" y="28"/>
                  </a:lnTo>
                  <a:lnTo>
                    <a:pt x="4985" y="97"/>
                  </a:lnTo>
                  <a:lnTo>
                    <a:pt x="4820" y="192"/>
                  </a:lnTo>
                  <a:lnTo>
                    <a:pt x="4752" y="247"/>
                  </a:lnTo>
                  <a:lnTo>
                    <a:pt x="4684" y="316"/>
                  </a:lnTo>
                  <a:lnTo>
                    <a:pt x="2629" y="2356"/>
                  </a:lnTo>
                  <a:lnTo>
                    <a:pt x="2356" y="2630"/>
                  </a:lnTo>
                  <a:lnTo>
                    <a:pt x="315" y="4684"/>
                  </a:lnTo>
                  <a:lnTo>
                    <a:pt x="247" y="4753"/>
                  </a:lnTo>
                  <a:lnTo>
                    <a:pt x="192" y="4821"/>
                  </a:lnTo>
                  <a:lnTo>
                    <a:pt x="96" y="4985"/>
                  </a:lnTo>
                  <a:lnTo>
                    <a:pt x="27" y="5164"/>
                  </a:lnTo>
                  <a:lnTo>
                    <a:pt x="0" y="5342"/>
                  </a:lnTo>
                  <a:lnTo>
                    <a:pt x="0" y="5520"/>
                  </a:lnTo>
                  <a:lnTo>
                    <a:pt x="27" y="5711"/>
                  </a:lnTo>
                  <a:lnTo>
                    <a:pt x="96" y="5889"/>
                  </a:lnTo>
                  <a:lnTo>
                    <a:pt x="137" y="5971"/>
                  </a:lnTo>
                  <a:lnTo>
                    <a:pt x="178" y="6054"/>
                  </a:lnTo>
                  <a:lnTo>
                    <a:pt x="3629" y="11134"/>
                  </a:lnTo>
                  <a:lnTo>
                    <a:pt x="7244" y="7519"/>
                  </a:lnTo>
                  <a:lnTo>
                    <a:pt x="7518" y="7245"/>
                  </a:lnTo>
                  <a:lnTo>
                    <a:pt x="11134" y="3630"/>
                  </a:lnTo>
                  <a:lnTo>
                    <a:pt x="6053" y="179"/>
                  </a:lnTo>
                  <a:lnTo>
                    <a:pt x="5971" y="138"/>
                  </a:lnTo>
                  <a:lnTo>
                    <a:pt x="5889" y="97"/>
                  </a:lnTo>
                  <a:lnTo>
                    <a:pt x="5711" y="28"/>
                  </a:lnTo>
                  <a:lnTo>
                    <a:pt x="55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4792725" y="4051275"/>
              <a:ext cx="172900" cy="265025"/>
            </a:xfrm>
            <a:custGeom>
              <a:rect b="b" l="l" r="r" t="t"/>
              <a:pathLst>
                <a:path extrusionOk="0" h="10601" w="6916">
                  <a:moveTo>
                    <a:pt x="6916" y="1"/>
                  </a:moveTo>
                  <a:lnTo>
                    <a:pt x="877" y="1151"/>
                  </a:lnTo>
                  <a:lnTo>
                    <a:pt x="781" y="1179"/>
                  </a:lnTo>
                  <a:lnTo>
                    <a:pt x="699" y="1206"/>
                  </a:lnTo>
                  <a:lnTo>
                    <a:pt x="534" y="1288"/>
                  </a:lnTo>
                  <a:lnTo>
                    <a:pt x="384" y="1398"/>
                  </a:lnTo>
                  <a:lnTo>
                    <a:pt x="247" y="1521"/>
                  </a:lnTo>
                  <a:lnTo>
                    <a:pt x="151" y="1672"/>
                  </a:lnTo>
                  <a:lnTo>
                    <a:pt x="69" y="1850"/>
                  </a:lnTo>
                  <a:lnTo>
                    <a:pt x="14" y="2028"/>
                  </a:lnTo>
                  <a:lnTo>
                    <a:pt x="0" y="2124"/>
                  </a:lnTo>
                  <a:lnTo>
                    <a:pt x="0" y="2219"/>
                  </a:lnTo>
                  <a:lnTo>
                    <a:pt x="0" y="5109"/>
                  </a:lnTo>
                  <a:lnTo>
                    <a:pt x="0" y="5492"/>
                  </a:lnTo>
                  <a:lnTo>
                    <a:pt x="0" y="8396"/>
                  </a:lnTo>
                  <a:lnTo>
                    <a:pt x="0" y="8491"/>
                  </a:lnTo>
                  <a:lnTo>
                    <a:pt x="14" y="8574"/>
                  </a:lnTo>
                  <a:lnTo>
                    <a:pt x="69" y="8765"/>
                  </a:lnTo>
                  <a:lnTo>
                    <a:pt x="151" y="8930"/>
                  </a:lnTo>
                  <a:lnTo>
                    <a:pt x="247" y="9080"/>
                  </a:lnTo>
                  <a:lnTo>
                    <a:pt x="384" y="9204"/>
                  </a:lnTo>
                  <a:lnTo>
                    <a:pt x="534" y="9313"/>
                  </a:lnTo>
                  <a:lnTo>
                    <a:pt x="699" y="9395"/>
                  </a:lnTo>
                  <a:lnTo>
                    <a:pt x="781" y="9423"/>
                  </a:lnTo>
                  <a:lnTo>
                    <a:pt x="877" y="9450"/>
                  </a:lnTo>
                  <a:lnTo>
                    <a:pt x="6916" y="10600"/>
                  </a:lnTo>
                  <a:lnTo>
                    <a:pt x="6916" y="5492"/>
                  </a:lnTo>
                  <a:lnTo>
                    <a:pt x="6916" y="5109"/>
                  </a:lnTo>
                  <a:lnTo>
                    <a:pt x="69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4935150" y="4462450"/>
              <a:ext cx="278350" cy="278025"/>
            </a:xfrm>
            <a:custGeom>
              <a:rect b="b" l="l" r="r" t="t"/>
              <a:pathLst>
                <a:path extrusionOk="0" h="11121" w="11134">
                  <a:moveTo>
                    <a:pt x="3629" y="1"/>
                  </a:moveTo>
                  <a:lnTo>
                    <a:pt x="178" y="5081"/>
                  </a:lnTo>
                  <a:lnTo>
                    <a:pt x="137" y="5164"/>
                  </a:lnTo>
                  <a:lnTo>
                    <a:pt x="96" y="5246"/>
                  </a:lnTo>
                  <a:lnTo>
                    <a:pt x="27" y="5424"/>
                  </a:lnTo>
                  <a:lnTo>
                    <a:pt x="0" y="5602"/>
                  </a:lnTo>
                  <a:lnTo>
                    <a:pt x="0" y="5780"/>
                  </a:lnTo>
                  <a:lnTo>
                    <a:pt x="27" y="5972"/>
                  </a:lnTo>
                  <a:lnTo>
                    <a:pt x="96" y="6136"/>
                  </a:lnTo>
                  <a:lnTo>
                    <a:pt x="192" y="6300"/>
                  </a:lnTo>
                  <a:lnTo>
                    <a:pt x="247" y="6382"/>
                  </a:lnTo>
                  <a:lnTo>
                    <a:pt x="315" y="6451"/>
                  </a:lnTo>
                  <a:lnTo>
                    <a:pt x="2356" y="8491"/>
                  </a:lnTo>
                  <a:lnTo>
                    <a:pt x="2629" y="8765"/>
                  </a:lnTo>
                  <a:lnTo>
                    <a:pt x="4684" y="10819"/>
                  </a:lnTo>
                  <a:lnTo>
                    <a:pt x="4752" y="10874"/>
                  </a:lnTo>
                  <a:lnTo>
                    <a:pt x="4820" y="10929"/>
                  </a:lnTo>
                  <a:lnTo>
                    <a:pt x="4985" y="11025"/>
                  </a:lnTo>
                  <a:lnTo>
                    <a:pt x="5163" y="11093"/>
                  </a:lnTo>
                  <a:lnTo>
                    <a:pt x="5341" y="11121"/>
                  </a:lnTo>
                  <a:lnTo>
                    <a:pt x="5519" y="11121"/>
                  </a:lnTo>
                  <a:lnTo>
                    <a:pt x="5711" y="11093"/>
                  </a:lnTo>
                  <a:lnTo>
                    <a:pt x="5889" y="11038"/>
                  </a:lnTo>
                  <a:lnTo>
                    <a:pt x="5971" y="10997"/>
                  </a:lnTo>
                  <a:lnTo>
                    <a:pt x="6053" y="10943"/>
                  </a:lnTo>
                  <a:lnTo>
                    <a:pt x="11134" y="7492"/>
                  </a:lnTo>
                  <a:lnTo>
                    <a:pt x="7518" y="3876"/>
                  </a:lnTo>
                  <a:lnTo>
                    <a:pt x="7244" y="3602"/>
                  </a:lnTo>
                  <a:lnTo>
                    <a:pt x="36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5359325" y="4710325"/>
              <a:ext cx="265000" cy="172575"/>
            </a:xfrm>
            <a:custGeom>
              <a:rect b="b" l="l" r="r" t="t"/>
              <a:pathLst>
                <a:path extrusionOk="0" h="6903" w="10600">
                  <a:moveTo>
                    <a:pt x="0" y="0"/>
                  </a:moveTo>
                  <a:lnTo>
                    <a:pt x="1151" y="6026"/>
                  </a:lnTo>
                  <a:lnTo>
                    <a:pt x="1178" y="6122"/>
                  </a:lnTo>
                  <a:lnTo>
                    <a:pt x="1205" y="6218"/>
                  </a:lnTo>
                  <a:lnTo>
                    <a:pt x="1288" y="6382"/>
                  </a:lnTo>
                  <a:lnTo>
                    <a:pt x="1397" y="6533"/>
                  </a:lnTo>
                  <a:lnTo>
                    <a:pt x="1534" y="6656"/>
                  </a:lnTo>
                  <a:lnTo>
                    <a:pt x="1685" y="6765"/>
                  </a:lnTo>
                  <a:lnTo>
                    <a:pt x="1849" y="6834"/>
                  </a:lnTo>
                  <a:lnTo>
                    <a:pt x="2027" y="6889"/>
                  </a:lnTo>
                  <a:lnTo>
                    <a:pt x="2123" y="6902"/>
                  </a:lnTo>
                  <a:lnTo>
                    <a:pt x="8491" y="6902"/>
                  </a:lnTo>
                  <a:lnTo>
                    <a:pt x="8573" y="6889"/>
                  </a:lnTo>
                  <a:lnTo>
                    <a:pt x="8765" y="6834"/>
                  </a:lnTo>
                  <a:lnTo>
                    <a:pt x="8929" y="6765"/>
                  </a:lnTo>
                  <a:lnTo>
                    <a:pt x="9080" y="6656"/>
                  </a:lnTo>
                  <a:lnTo>
                    <a:pt x="9203" y="6533"/>
                  </a:lnTo>
                  <a:lnTo>
                    <a:pt x="9312" y="6382"/>
                  </a:lnTo>
                  <a:lnTo>
                    <a:pt x="9394" y="6218"/>
                  </a:lnTo>
                  <a:lnTo>
                    <a:pt x="9436" y="6122"/>
                  </a:lnTo>
                  <a:lnTo>
                    <a:pt x="9449" y="6026"/>
                  </a:lnTo>
                  <a:lnTo>
                    <a:pt x="10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5770500" y="4462450"/>
              <a:ext cx="278000" cy="278025"/>
            </a:xfrm>
            <a:custGeom>
              <a:rect b="b" l="l" r="r" t="t"/>
              <a:pathLst>
                <a:path extrusionOk="0" h="11121" w="11120">
                  <a:moveTo>
                    <a:pt x="7491" y="1"/>
                  </a:moveTo>
                  <a:lnTo>
                    <a:pt x="3889" y="3602"/>
                  </a:lnTo>
                  <a:lnTo>
                    <a:pt x="3602" y="3876"/>
                  </a:lnTo>
                  <a:lnTo>
                    <a:pt x="0" y="7492"/>
                  </a:lnTo>
                  <a:lnTo>
                    <a:pt x="5081" y="10943"/>
                  </a:lnTo>
                  <a:lnTo>
                    <a:pt x="5163" y="10997"/>
                  </a:lnTo>
                  <a:lnTo>
                    <a:pt x="5245" y="11038"/>
                  </a:lnTo>
                  <a:lnTo>
                    <a:pt x="5423" y="11093"/>
                  </a:lnTo>
                  <a:lnTo>
                    <a:pt x="5601" y="11121"/>
                  </a:lnTo>
                  <a:lnTo>
                    <a:pt x="5779" y="11121"/>
                  </a:lnTo>
                  <a:lnTo>
                    <a:pt x="5971" y="11093"/>
                  </a:lnTo>
                  <a:lnTo>
                    <a:pt x="6135" y="11025"/>
                  </a:lnTo>
                  <a:lnTo>
                    <a:pt x="6299" y="10929"/>
                  </a:lnTo>
                  <a:lnTo>
                    <a:pt x="6382" y="10874"/>
                  </a:lnTo>
                  <a:lnTo>
                    <a:pt x="6450" y="10819"/>
                  </a:lnTo>
                  <a:lnTo>
                    <a:pt x="8490" y="8765"/>
                  </a:lnTo>
                  <a:lnTo>
                    <a:pt x="8764" y="8491"/>
                  </a:lnTo>
                  <a:lnTo>
                    <a:pt x="10818" y="6451"/>
                  </a:lnTo>
                  <a:lnTo>
                    <a:pt x="10873" y="6382"/>
                  </a:lnTo>
                  <a:lnTo>
                    <a:pt x="10942" y="6300"/>
                  </a:lnTo>
                  <a:lnTo>
                    <a:pt x="11024" y="6136"/>
                  </a:lnTo>
                  <a:lnTo>
                    <a:pt x="11092" y="5972"/>
                  </a:lnTo>
                  <a:lnTo>
                    <a:pt x="11120" y="5780"/>
                  </a:lnTo>
                  <a:lnTo>
                    <a:pt x="11120" y="5602"/>
                  </a:lnTo>
                  <a:lnTo>
                    <a:pt x="11092" y="5424"/>
                  </a:lnTo>
                  <a:lnTo>
                    <a:pt x="11038" y="5246"/>
                  </a:lnTo>
                  <a:lnTo>
                    <a:pt x="10996" y="5164"/>
                  </a:lnTo>
                  <a:lnTo>
                    <a:pt x="10942" y="5081"/>
                  </a:lnTo>
                  <a:lnTo>
                    <a:pt x="74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6018350" y="4051275"/>
              <a:ext cx="172575" cy="265025"/>
            </a:xfrm>
            <a:custGeom>
              <a:rect b="b" l="l" r="r" t="t"/>
              <a:pathLst>
                <a:path extrusionOk="0" h="10601" w="6903">
                  <a:moveTo>
                    <a:pt x="1" y="1"/>
                  </a:moveTo>
                  <a:lnTo>
                    <a:pt x="1" y="5109"/>
                  </a:lnTo>
                  <a:lnTo>
                    <a:pt x="1" y="5492"/>
                  </a:lnTo>
                  <a:lnTo>
                    <a:pt x="1" y="10600"/>
                  </a:lnTo>
                  <a:lnTo>
                    <a:pt x="6026" y="9450"/>
                  </a:lnTo>
                  <a:lnTo>
                    <a:pt x="6122" y="9423"/>
                  </a:lnTo>
                  <a:lnTo>
                    <a:pt x="6218" y="9395"/>
                  </a:lnTo>
                  <a:lnTo>
                    <a:pt x="6382" y="9313"/>
                  </a:lnTo>
                  <a:lnTo>
                    <a:pt x="6533" y="9204"/>
                  </a:lnTo>
                  <a:lnTo>
                    <a:pt x="6656" y="9080"/>
                  </a:lnTo>
                  <a:lnTo>
                    <a:pt x="6766" y="8930"/>
                  </a:lnTo>
                  <a:lnTo>
                    <a:pt x="6848" y="8765"/>
                  </a:lnTo>
                  <a:lnTo>
                    <a:pt x="6889" y="8574"/>
                  </a:lnTo>
                  <a:lnTo>
                    <a:pt x="6903" y="8491"/>
                  </a:lnTo>
                  <a:lnTo>
                    <a:pt x="6903" y="8396"/>
                  </a:lnTo>
                  <a:lnTo>
                    <a:pt x="6903" y="5492"/>
                  </a:lnTo>
                  <a:lnTo>
                    <a:pt x="6903" y="5109"/>
                  </a:lnTo>
                  <a:lnTo>
                    <a:pt x="6903" y="2219"/>
                  </a:lnTo>
                  <a:lnTo>
                    <a:pt x="6903" y="2124"/>
                  </a:lnTo>
                  <a:lnTo>
                    <a:pt x="6889" y="2028"/>
                  </a:lnTo>
                  <a:lnTo>
                    <a:pt x="6848" y="1850"/>
                  </a:lnTo>
                  <a:lnTo>
                    <a:pt x="6766" y="1672"/>
                  </a:lnTo>
                  <a:lnTo>
                    <a:pt x="6656" y="1521"/>
                  </a:lnTo>
                  <a:lnTo>
                    <a:pt x="6533" y="1398"/>
                  </a:lnTo>
                  <a:lnTo>
                    <a:pt x="6382" y="1288"/>
                  </a:lnTo>
                  <a:lnTo>
                    <a:pt x="6218" y="1206"/>
                  </a:lnTo>
                  <a:lnTo>
                    <a:pt x="6122" y="1179"/>
                  </a:lnTo>
                  <a:lnTo>
                    <a:pt x="6026" y="115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770500" y="3627100"/>
              <a:ext cx="278000" cy="278375"/>
            </a:xfrm>
            <a:custGeom>
              <a:rect b="b" l="l" r="r" t="t"/>
              <a:pathLst>
                <a:path extrusionOk="0" h="11135" w="11120">
                  <a:moveTo>
                    <a:pt x="5601" y="1"/>
                  </a:moveTo>
                  <a:lnTo>
                    <a:pt x="5423" y="28"/>
                  </a:lnTo>
                  <a:lnTo>
                    <a:pt x="5245" y="97"/>
                  </a:lnTo>
                  <a:lnTo>
                    <a:pt x="5163" y="138"/>
                  </a:lnTo>
                  <a:lnTo>
                    <a:pt x="5081" y="179"/>
                  </a:lnTo>
                  <a:lnTo>
                    <a:pt x="0" y="3630"/>
                  </a:lnTo>
                  <a:lnTo>
                    <a:pt x="3602" y="7245"/>
                  </a:lnTo>
                  <a:lnTo>
                    <a:pt x="3889" y="7519"/>
                  </a:lnTo>
                  <a:lnTo>
                    <a:pt x="7491" y="11134"/>
                  </a:lnTo>
                  <a:lnTo>
                    <a:pt x="10942" y="6054"/>
                  </a:lnTo>
                  <a:lnTo>
                    <a:pt x="10996" y="5971"/>
                  </a:lnTo>
                  <a:lnTo>
                    <a:pt x="11038" y="5889"/>
                  </a:lnTo>
                  <a:lnTo>
                    <a:pt x="11092" y="5711"/>
                  </a:lnTo>
                  <a:lnTo>
                    <a:pt x="11120" y="5520"/>
                  </a:lnTo>
                  <a:lnTo>
                    <a:pt x="11120" y="5342"/>
                  </a:lnTo>
                  <a:lnTo>
                    <a:pt x="11092" y="5164"/>
                  </a:lnTo>
                  <a:lnTo>
                    <a:pt x="11024" y="4985"/>
                  </a:lnTo>
                  <a:lnTo>
                    <a:pt x="10942" y="4821"/>
                  </a:lnTo>
                  <a:lnTo>
                    <a:pt x="10873" y="4753"/>
                  </a:lnTo>
                  <a:lnTo>
                    <a:pt x="10818" y="4684"/>
                  </a:lnTo>
                  <a:lnTo>
                    <a:pt x="8764" y="2630"/>
                  </a:lnTo>
                  <a:lnTo>
                    <a:pt x="8490" y="2356"/>
                  </a:lnTo>
                  <a:lnTo>
                    <a:pt x="6450" y="316"/>
                  </a:lnTo>
                  <a:lnTo>
                    <a:pt x="6382" y="247"/>
                  </a:lnTo>
                  <a:lnTo>
                    <a:pt x="6299" y="192"/>
                  </a:lnTo>
                  <a:lnTo>
                    <a:pt x="6135" y="97"/>
                  </a:lnTo>
                  <a:lnTo>
                    <a:pt x="5971" y="28"/>
                  </a:lnTo>
                  <a:lnTo>
                    <a:pt x="57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4897825" y="3589800"/>
              <a:ext cx="1188000" cy="1188000"/>
            </a:xfrm>
            <a:custGeom>
              <a:rect b="b" l="l" r="r" t="t"/>
              <a:pathLst>
                <a:path extrusionOk="0" h="47520" w="47520">
                  <a:moveTo>
                    <a:pt x="24184" y="7463"/>
                  </a:moveTo>
                  <a:lnTo>
                    <a:pt x="24595" y="7477"/>
                  </a:lnTo>
                  <a:lnTo>
                    <a:pt x="25020" y="7505"/>
                  </a:lnTo>
                  <a:lnTo>
                    <a:pt x="25431" y="7546"/>
                  </a:lnTo>
                  <a:lnTo>
                    <a:pt x="25841" y="7587"/>
                  </a:lnTo>
                  <a:lnTo>
                    <a:pt x="26239" y="7655"/>
                  </a:lnTo>
                  <a:lnTo>
                    <a:pt x="26649" y="7710"/>
                  </a:lnTo>
                  <a:lnTo>
                    <a:pt x="27047" y="7792"/>
                  </a:lnTo>
                  <a:lnTo>
                    <a:pt x="27444" y="7874"/>
                  </a:lnTo>
                  <a:lnTo>
                    <a:pt x="27827" y="7970"/>
                  </a:lnTo>
                  <a:lnTo>
                    <a:pt x="28224" y="8080"/>
                  </a:lnTo>
                  <a:lnTo>
                    <a:pt x="28608" y="8189"/>
                  </a:lnTo>
                  <a:lnTo>
                    <a:pt x="28991" y="8313"/>
                  </a:lnTo>
                  <a:lnTo>
                    <a:pt x="29361" y="8449"/>
                  </a:lnTo>
                  <a:lnTo>
                    <a:pt x="29731" y="8586"/>
                  </a:lnTo>
                  <a:lnTo>
                    <a:pt x="30100" y="8737"/>
                  </a:lnTo>
                  <a:lnTo>
                    <a:pt x="30470" y="8901"/>
                  </a:lnTo>
                  <a:lnTo>
                    <a:pt x="30826" y="9066"/>
                  </a:lnTo>
                  <a:lnTo>
                    <a:pt x="31182" y="9244"/>
                  </a:lnTo>
                  <a:lnTo>
                    <a:pt x="31525" y="9435"/>
                  </a:lnTo>
                  <a:lnTo>
                    <a:pt x="31867" y="9627"/>
                  </a:lnTo>
                  <a:lnTo>
                    <a:pt x="32209" y="9819"/>
                  </a:lnTo>
                  <a:lnTo>
                    <a:pt x="32538" y="10038"/>
                  </a:lnTo>
                  <a:lnTo>
                    <a:pt x="32867" y="10243"/>
                  </a:lnTo>
                  <a:lnTo>
                    <a:pt x="33195" y="10476"/>
                  </a:lnTo>
                  <a:lnTo>
                    <a:pt x="33510" y="10709"/>
                  </a:lnTo>
                  <a:lnTo>
                    <a:pt x="33825" y="10942"/>
                  </a:lnTo>
                  <a:lnTo>
                    <a:pt x="34126" y="11188"/>
                  </a:lnTo>
                  <a:lnTo>
                    <a:pt x="34428" y="11435"/>
                  </a:lnTo>
                  <a:lnTo>
                    <a:pt x="34715" y="11695"/>
                  </a:lnTo>
                  <a:lnTo>
                    <a:pt x="35003" y="11969"/>
                  </a:lnTo>
                  <a:lnTo>
                    <a:pt x="35290" y="12243"/>
                  </a:lnTo>
                  <a:lnTo>
                    <a:pt x="35564" y="12517"/>
                  </a:lnTo>
                  <a:lnTo>
                    <a:pt x="35825" y="12804"/>
                  </a:lnTo>
                  <a:lnTo>
                    <a:pt x="36085" y="13106"/>
                  </a:lnTo>
                  <a:lnTo>
                    <a:pt x="36331" y="13393"/>
                  </a:lnTo>
                  <a:lnTo>
                    <a:pt x="36578" y="13708"/>
                  </a:lnTo>
                  <a:lnTo>
                    <a:pt x="36824" y="14009"/>
                  </a:lnTo>
                  <a:lnTo>
                    <a:pt x="37057" y="14338"/>
                  </a:lnTo>
                  <a:lnTo>
                    <a:pt x="37276" y="14653"/>
                  </a:lnTo>
                  <a:lnTo>
                    <a:pt x="37495" y="14982"/>
                  </a:lnTo>
                  <a:lnTo>
                    <a:pt x="37701" y="15310"/>
                  </a:lnTo>
                  <a:lnTo>
                    <a:pt x="37906" y="15653"/>
                  </a:lnTo>
                  <a:lnTo>
                    <a:pt x="38098" y="15995"/>
                  </a:lnTo>
                  <a:lnTo>
                    <a:pt x="38276" y="16351"/>
                  </a:lnTo>
                  <a:lnTo>
                    <a:pt x="38454" y="16707"/>
                  </a:lnTo>
                  <a:lnTo>
                    <a:pt x="38618" y="17063"/>
                  </a:lnTo>
                  <a:lnTo>
                    <a:pt x="38782" y="17419"/>
                  </a:lnTo>
                  <a:lnTo>
                    <a:pt x="38933" y="17789"/>
                  </a:lnTo>
                  <a:lnTo>
                    <a:pt x="39070" y="18159"/>
                  </a:lnTo>
                  <a:lnTo>
                    <a:pt x="39207" y="18542"/>
                  </a:lnTo>
                  <a:lnTo>
                    <a:pt x="39330" y="18926"/>
                  </a:lnTo>
                  <a:lnTo>
                    <a:pt x="39440" y="19309"/>
                  </a:lnTo>
                  <a:lnTo>
                    <a:pt x="39549" y="19692"/>
                  </a:lnTo>
                  <a:lnTo>
                    <a:pt x="39645" y="20090"/>
                  </a:lnTo>
                  <a:lnTo>
                    <a:pt x="39727" y="20487"/>
                  </a:lnTo>
                  <a:lnTo>
                    <a:pt x="39810" y="20884"/>
                  </a:lnTo>
                  <a:lnTo>
                    <a:pt x="39878" y="21281"/>
                  </a:lnTo>
                  <a:lnTo>
                    <a:pt x="39933" y="21692"/>
                  </a:lnTo>
                  <a:lnTo>
                    <a:pt x="39974" y="22103"/>
                  </a:lnTo>
                  <a:lnTo>
                    <a:pt x="40015" y="22514"/>
                  </a:lnTo>
                  <a:lnTo>
                    <a:pt x="40042" y="22924"/>
                  </a:lnTo>
                  <a:lnTo>
                    <a:pt x="40056" y="23349"/>
                  </a:lnTo>
                  <a:lnTo>
                    <a:pt x="40070" y="23760"/>
                  </a:lnTo>
                  <a:lnTo>
                    <a:pt x="40056" y="24184"/>
                  </a:lnTo>
                  <a:lnTo>
                    <a:pt x="40042" y="24609"/>
                  </a:lnTo>
                  <a:lnTo>
                    <a:pt x="40015" y="25020"/>
                  </a:lnTo>
                  <a:lnTo>
                    <a:pt x="39974" y="25430"/>
                  </a:lnTo>
                  <a:lnTo>
                    <a:pt x="39933" y="25841"/>
                  </a:lnTo>
                  <a:lnTo>
                    <a:pt x="39878" y="26238"/>
                  </a:lnTo>
                  <a:lnTo>
                    <a:pt x="39810" y="26649"/>
                  </a:lnTo>
                  <a:lnTo>
                    <a:pt x="39727" y="27046"/>
                  </a:lnTo>
                  <a:lnTo>
                    <a:pt x="39645" y="27443"/>
                  </a:lnTo>
                  <a:lnTo>
                    <a:pt x="39549" y="27827"/>
                  </a:lnTo>
                  <a:lnTo>
                    <a:pt x="39440" y="28224"/>
                  </a:lnTo>
                  <a:lnTo>
                    <a:pt x="39330" y="28607"/>
                  </a:lnTo>
                  <a:lnTo>
                    <a:pt x="39207" y="28991"/>
                  </a:lnTo>
                  <a:lnTo>
                    <a:pt x="39070" y="29361"/>
                  </a:lnTo>
                  <a:lnTo>
                    <a:pt x="38933" y="29730"/>
                  </a:lnTo>
                  <a:lnTo>
                    <a:pt x="38782" y="30100"/>
                  </a:lnTo>
                  <a:lnTo>
                    <a:pt x="38618" y="30470"/>
                  </a:lnTo>
                  <a:lnTo>
                    <a:pt x="38454" y="30826"/>
                  </a:lnTo>
                  <a:lnTo>
                    <a:pt x="38276" y="31182"/>
                  </a:lnTo>
                  <a:lnTo>
                    <a:pt x="38098" y="31524"/>
                  </a:lnTo>
                  <a:lnTo>
                    <a:pt x="37906" y="31867"/>
                  </a:lnTo>
                  <a:lnTo>
                    <a:pt x="37701" y="32209"/>
                  </a:lnTo>
                  <a:lnTo>
                    <a:pt x="37495" y="32538"/>
                  </a:lnTo>
                  <a:lnTo>
                    <a:pt x="37276" y="32866"/>
                  </a:lnTo>
                  <a:lnTo>
                    <a:pt x="37057" y="33195"/>
                  </a:lnTo>
                  <a:lnTo>
                    <a:pt x="36824" y="33510"/>
                  </a:lnTo>
                  <a:lnTo>
                    <a:pt x="36578" y="33825"/>
                  </a:lnTo>
                  <a:lnTo>
                    <a:pt x="36331" y="34126"/>
                  </a:lnTo>
                  <a:lnTo>
                    <a:pt x="36085" y="34428"/>
                  </a:lnTo>
                  <a:lnTo>
                    <a:pt x="35825" y="34715"/>
                  </a:lnTo>
                  <a:lnTo>
                    <a:pt x="35564" y="35003"/>
                  </a:lnTo>
                  <a:lnTo>
                    <a:pt x="35290" y="35290"/>
                  </a:lnTo>
                  <a:lnTo>
                    <a:pt x="35003" y="35564"/>
                  </a:lnTo>
                  <a:lnTo>
                    <a:pt x="34715" y="35824"/>
                  </a:lnTo>
                  <a:lnTo>
                    <a:pt x="34428" y="36085"/>
                  </a:lnTo>
                  <a:lnTo>
                    <a:pt x="34126" y="36331"/>
                  </a:lnTo>
                  <a:lnTo>
                    <a:pt x="33825" y="36578"/>
                  </a:lnTo>
                  <a:lnTo>
                    <a:pt x="33510" y="36824"/>
                  </a:lnTo>
                  <a:lnTo>
                    <a:pt x="33195" y="37057"/>
                  </a:lnTo>
                  <a:lnTo>
                    <a:pt x="32867" y="37276"/>
                  </a:lnTo>
                  <a:lnTo>
                    <a:pt x="32538" y="37495"/>
                  </a:lnTo>
                  <a:lnTo>
                    <a:pt x="32209" y="37700"/>
                  </a:lnTo>
                  <a:lnTo>
                    <a:pt x="31867" y="37906"/>
                  </a:lnTo>
                  <a:lnTo>
                    <a:pt x="31525" y="38098"/>
                  </a:lnTo>
                  <a:lnTo>
                    <a:pt x="31182" y="38276"/>
                  </a:lnTo>
                  <a:lnTo>
                    <a:pt x="30826" y="38454"/>
                  </a:lnTo>
                  <a:lnTo>
                    <a:pt x="30470" y="38618"/>
                  </a:lnTo>
                  <a:lnTo>
                    <a:pt x="30100" y="38782"/>
                  </a:lnTo>
                  <a:lnTo>
                    <a:pt x="29731" y="38933"/>
                  </a:lnTo>
                  <a:lnTo>
                    <a:pt x="29361" y="39070"/>
                  </a:lnTo>
                  <a:lnTo>
                    <a:pt x="28991" y="39207"/>
                  </a:lnTo>
                  <a:lnTo>
                    <a:pt x="28608" y="39330"/>
                  </a:lnTo>
                  <a:lnTo>
                    <a:pt x="28224" y="39440"/>
                  </a:lnTo>
                  <a:lnTo>
                    <a:pt x="27827" y="39549"/>
                  </a:lnTo>
                  <a:lnTo>
                    <a:pt x="27444" y="39645"/>
                  </a:lnTo>
                  <a:lnTo>
                    <a:pt x="27047" y="39727"/>
                  </a:lnTo>
                  <a:lnTo>
                    <a:pt x="26649" y="39809"/>
                  </a:lnTo>
                  <a:lnTo>
                    <a:pt x="26239" y="39878"/>
                  </a:lnTo>
                  <a:lnTo>
                    <a:pt x="25841" y="39933"/>
                  </a:lnTo>
                  <a:lnTo>
                    <a:pt x="25431" y="39974"/>
                  </a:lnTo>
                  <a:lnTo>
                    <a:pt x="25020" y="40015"/>
                  </a:lnTo>
                  <a:lnTo>
                    <a:pt x="24595" y="40042"/>
                  </a:lnTo>
                  <a:lnTo>
                    <a:pt x="24184" y="40056"/>
                  </a:lnTo>
                  <a:lnTo>
                    <a:pt x="23760" y="40070"/>
                  </a:lnTo>
                  <a:lnTo>
                    <a:pt x="23335" y="40056"/>
                  </a:lnTo>
                  <a:lnTo>
                    <a:pt x="22925" y="40042"/>
                  </a:lnTo>
                  <a:lnTo>
                    <a:pt x="22514" y="40015"/>
                  </a:lnTo>
                  <a:lnTo>
                    <a:pt x="22089" y="39974"/>
                  </a:lnTo>
                  <a:lnTo>
                    <a:pt x="21692" y="39933"/>
                  </a:lnTo>
                  <a:lnTo>
                    <a:pt x="21281" y="39878"/>
                  </a:lnTo>
                  <a:lnTo>
                    <a:pt x="20884" y="39809"/>
                  </a:lnTo>
                  <a:lnTo>
                    <a:pt x="20473" y="39727"/>
                  </a:lnTo>
                  <a:lnTo>
                    <a:pt x="20076" y="39645"/>
                  </a:lnTo>
                  <a:lnTo>
                    <a:pt x="19693" y="39549"/>
                  </a:lnTo>
                  <a:lnTo>
                    <a:pt x="19296" y="39440"/>
                  </a:lnTo>
                  <a:lnTo>
                    <a:pt x="18912" y="39330"/>
                  </a:lnTo>
                  <a:lnTo>
                    <a:pt x="18542" y="39207"/>
                  </a:lnTo>
                  <a:lnTo>
                    <a:pt x="18159" y="39070"/>
                  </a:lnTo>
                  <a:lnTo>
                    <a:pt x="17789" y="38933"/>
                  </a:lnTo>
                  <a:lnTo>
                    <a:pt x="17419" y="38782"/>
                  </a:lnTo>
                  <a:lnTo>
                    <a:pt x="17063" y="38618"/>
                  </a:lnTo>
                  <a:lnTo>
                    <a:pt x="16694" y="38454"/>
                  </a:lnTo>
                  <a:lnTo>
                    <a:pt x="16351" y="38276"/>
                  </a:lnTo>
                  <a:lnTo>
                    <a:pt x="15995" y="38098"/>
                  </a:lnTo>
                  <a:lnTo>
                    <a:pt x="15653" y="37906"/>
                  </a:lnTo>
                  <a:lnTo>
                    <a:pt x="15311" y="37700"/>
                  </a:lnTo>
                  <a:lnTo>
                    <a:pt x="14982" y="37495"/>
                  </a:lnTo>
                  <a:lnTo>
                    <a:pt x="14653" y="37276"/>
                  </a:lnTo>
                  <a:lnTo>
                    <a:pt x="14325" y="37057"/>
                  </a:lnTo>
                  <a:lnTo>
                    <a:pt x="14010" y="36824"/>
                  </a:lnTo>
                  <a:lnTo>
                    <a:pt x="13708" y="36578"/>
                  </a:lnTo>
                  <a:lnTo>
                    <a:pt x="13393" y="36331"/>
                  </a:lnTo>
                  <a:lnTo>
                    <a:pt x="13092" y="36085"/>
                  </a:lnTo>
                  <a:lnTo>
                    <a:pt x="12805" y="35824"/>
                  </a:lnTo>
                  <a:lnTo>
                    <a:pt x="12517" y="35564"/>
                  </a:lnTo>
                  <a:lnTo>
                    <a:pt x="12243" y="35290"/>
                  </a:lnTo>
                  <a:lnTo>
                    <a:pt x="11969" y="35003"/>
                  </a:lnTo>
                  <a:lnTo>
                    <a:pt x="11695" y="34715"/>
                  </a:lnTo>
                  <a:lnTo>
                    <a:pt x="11435" y="34428"/>
                  </a:lnTo>
                  <a:lnTo>
                    <a:pt x="11189" y="34126"/>
                  </a:lnTo>
                  <a:lnTo>
                    <a:pt x="10942" y="33825"/>
                  </a:lnTo>
                  <a:lnTo>
                    <a:pt x="10709" y="33510"/>
                  </a:lnTo>
                  <a:lnTo>
                    <a:pt x="10477" y="33195"/>
                  </a:lnTo>
                  <a:lnTo>
                    <a:pt x="10244" y="32866"/>
                  </a:lnTo>
                  <a:lnTo>
                    <a:pt x="10038" y="32538"/>
                  </a:lnTo>
                  <a:lnTo>
                    <a:pt x="9819" y="32209"/>
                  </a:lnTo>
                  <a:lnTo>
                    <a:pt x="9627" y="31867"/>
                  </a:lnTo>
                  <a:lnTo>
                    <a:pt x="9436" y="31524"/>
                  </a:lnTo>
                  <a:lnTo>
                    <a:pt x="9244" y="31182"/>
                  </a:lnTo>
                  <a:lnTo>
                    <a:pt x="9066" y="30826"/>
                  </a:lnTo>
                  <a:lnTo>
                    <a:pt x="8902" y="30470"/>
                  </a:lnTo>
                  <a:lnTo>
                    <a:pt x="8751" y="30100"/>
                  </a:lnTo>
                  <a:lnTo>
                    <a:pt x="8600" y="29730"/>
                  </a:lnTo>
                  <a:lnTo>
                    <a:pt x="8450" y="29361"/>
                  </a:lnTo>
                  <a:lnTo>
                    <a:pt x="8327" y="28991"/>
                  </a:lnTo>
                  <a:lnTo>
                    <a:pt x="8190" y="28607"/>
                  </a:lnTo>
                  <a:lnTo>
                    <a:pt x="8080" y="28224"/>
                  </a:lnTo>
                  <a:lnTo>
                    <a:pt x="7970" y="27827"/>
                  </a:lnTo>
                  <a:lnTo>
                    <a:pt x="7875" y="27443"/>
                  </a:lnTo>
                  <a:lnTo>
                    <a:pt x="7792" y="27046"/>
                  </a:lnTo>
                  <a:lnTo>
                    <a:pt x="7724" y="26649"/>
                  </a:lnTo>
                  <a:lnTo>
                    <a:pt x="7656" y="26238"/>
                  </a:lnTo>
                  <a:lnTo>
                    <a:pt x="7587" y="25841"/>
                  </a:lnTo>
                  <a:lnTo>
                    <a:pt x="7546" y="25430"/>
                  </a:lnTo>
                  <a:lnTo>
                    <a:pt x="7505" y="25020"/>
                  </a:lnTo>
                  <a:lnTo>
                    <a:pt x="7477" y="24609"/>
                  </a:lnTo>
                  <a:lnTo>
                    <a:pt x="7464" y="24184"/>
                  </a:lnTo>
                  <a:lnTo>
                    <a:pt x="7464" y="23760"/>
                  </a:lnTo>
                  <a:lnTo>
                    <a:pt x="7464" y="23349"/>
                  </a:lnTo>
                  <a:lnTo>
                    <a:pt x="7477" y="22924"/>
                  </a:lnTo>
                  <a:lnTo>
                    <a:pt x="7505" y="22514"/>
                  </a:lnTo>
                  <a:lnTo>
                    <a:pt x="7546" y="22103"/>
                  </a:lnTo>
                  <a:lnTo>
                    <a:pt x="7587" y="21692"/>
                  </a:lnTo>
                  <a:lnTo>
                    <a:pt x="7656" y="21281"/>
                  </a:lnTo>
                  <a:lnTo>
                    <a:pt x="7724" y="20884"/>
                  </a:lnTo>
                  <a:lnTo>
                    <a:pt x="7792" y="20487"/>
                  </a:lnTo>
                  <a:lnTo>
                    <a:pt x="7875" y="20090"/>
                  </a:lnTo>
                  <a:lnTo>
                    <a:pt x="7970" y="19692"/>
                  </a:lnTo>
                  <a:lnTo>
                    <a:pt x="8080" y="19309"/>
                  </a:lnTo>
                  <a:lnTo>
                    <a:pt x="8190" y="18926"/>
                  </a:lnTo>
                  <a:lnTo>
                    <a:pt x="8327" y="18542"/>
                  </a:lnTo>
                  <a:lnTo>
                    <a:pt x="8450" y="18159"/>
                  </a:lnTo>
                  <a:lnTo>
                    <a:pt x="8600" y="17789"/>
                  </a:lnTo>
                  <a:lnTo>
                    <a:pt x="8751" y="17419"/>
                  </a:lnTo>
                  <a:lnTo>
                    <a:pt x="8902" y="17063"/>
                  </a:lnTo>
                  <a:lnTo>
                    <a:pt x="9066" y="16707"/>
                  </a:lnTo>
                  <a:lnTo>
                    <a:pt x="9244" y="16351"/>
                  </a:lnTo>
                  <a:lnTo>
                    <a:pt x="9436" y="15995"/>
                  </a:lnTo>
                  <a:lnTo>
                    <a:pt x="9627" y="15653"/>
                  </a:lnTo>
                  <a:lnTo>
                    <a:pt x="9819" y="15310"/>
                  </a:lnTo>
                  <a:lnTo>
                    <a:pt x="10038" y="14982"/>
                  </a:lnTo>
                  <a:lnTo>
                    <a:pt x="10244" y="14653"/>
                  </a:lnTo>
                  <a:lnTo>
                    <a:pt x="10477" y="14338"/>
                  </a:lnTo>
                  <a:lnTo>
                    <a:pt x="10709" y="14009"/>
                  </a:lnTo>
                  <a:lnTo>
                    <a:pt x="10942" y="13708"/>
                  </a:lnTo>
                  <a:lnTo>
                    <a:pt x="11189" y="13393"/>
                  </a:lnTo>
                  <a:lnTo>
                    <a:pt x="11435" y="13106"/>
                  </a:lnTo>
                  <a:lnTo>
                    <a:pt x="11695" y="12804"/>
                  </a:lnTo>
                  <a:lnTo>
                    <a:pt x="11969" y="12517"/>
                  </a:lnTo>
                  <a:lnTo>
                    <a:pt x="12243" y="12243"/>
                  </a:lnTo>
                  <a:lnTo>
                    <a:pt x="12517" y="11969"/>
                  </a:lnTo>
                  <a:lnTo>
                    <a:pt x="12805" y="11695"/>
                  </a:lnTo>
                  <a:lnTo>
                    <a:pt x="13092" y="11435"/>
                  </a:lnTo>
                  <a:lnTo>
                    <a:pt x="13393" y="11188"/>
                  </a:lnTo>
                  <a:lnTo>
                    <a:pt x="13708" y="10942"/>
                  </a:lnTo>
                  <a:lnTo>
                    <a:pt x="14010" y="10709"/>
                  </a:lnTo>
                  <a:lnTo>
                    <a:pt x="14325" y="10476"/>
                  </a:lnTo>
                  <a:lnTo>
                    <a:pt x="14653" y="10243"/>
                  </a:lnTo>
                  <a:lnTo>
                    <a:pt x="14982" y="10038"/>
                  </a:lnTo>
                  <a:lnTo>
                    <a:pt x="15311" y="9819"/>
                  </a:lnTo>
                  <a:lnTo>
                    <a:pt x="15653" y="9627"/>
                  </a:lnTo>
                  <a:lnTo>
                    <a:pt x="15995" y="9435"/>
                  </a:lnTo>
                  <a:lnTo>
                    <a:pt x="16351" y="9244"/>
                  </a:lnTo>
                  <a:lnTo>
                    <a:pt x="16694" y="9066"/>
                  </a:lnTo>
                  <a:lnTo>
                    <a:pt x="17063" y="8901"/>
                  </a:lnTo>
                  <a:lnTo>
                    <a:pt x="17419" y="8737"/>
                  </a:lnTo>
                  <a:lnTo>
                    <a:pt x="17789" y="8586"/>
                  </a:lnTo>
                  <a:lnTo>
                    <a:pt x="18159" y="8449"/>
                  </a:lnTo>
                  <a:lnTo>
                    <a:pt x="18542" y="8313"/>
                  </a:lnTo>
                  <a:lnTo>
                    <a:pt x="18912" y="8189"/>
                  </a:lnTo>
                  <a:lnTo>
                    <a:pt x="19296" y="8080"/>
                  </a:lnTo>
                  <a:lnTo>
                    <a:pt x="19693" y="7970"/>
                  </a:lnTo>
                  <a:lnTo>
                    <a:pt x="20076" y="7874"/>
                  </a:lnTo>
                  <a:lnTo>
                    <a:pt x="20473" y="7792"/>
                  </a:lnTo>
                  <a:lnTo>
                    <a:pt x="20884" y="7710"/>
                  </a:lnTo>
                  <a:lnTo>
                    <a:pt x="21281" y="7655"/>
                  </a:lnTo>
                  <a:lnTo>
                    <a:pt x="21692" y="7587"/>
                  </a:lnTo>
                  <a:lnTo>
                    <a:pt x="22089" y="7546"/>
                  </a:lnTo>
                  <a:lnTo>
                    <a:pt x="22514" y="7505"/>
                  </a:lnTo>
                  <a:lnTo>
                    <a:pt x="22925" y="7477"/>
                  </a:lnTo>
                  <a:lnTo>
                    <a:pt x="23335" y="7463"/>
                  </a:lnTo>
                  <a:close/>
                  <a:moveTo>
                    <a:pt x="23760" y="0"/>
                  </a:moveTo>
                  <a:lnTo>
                    <a:pt x="23130" y="14"/>
                  </a:lnTo>
                  <a:lnTo>
                    <a:pt x="22514" y="27"/>
                  </a:lnTo>
                  <a:lnTo>
                    <a:pt x="21898" y="69"/>
                  </a:lnTo>
                  <a:lnTo>
                    <a:pt x="21281" y="123"/>
                  </a:lnTo>
                  <a:lnTo>
                    <a:pt x="20679" y="206"/>
                  </a:lnTo>
                  <a:lnTo>
                    <a:pt x="20076" y="288"/>
                  </a:lnTo>
                  <a:lnTo>
                    <a:pt x="19474" y="384"/>
                  </a:lnTo>
                  <a:lnTo>
                    <a:pt x="18885" y="507"/>
                  </a:lnTo>
                  <a:lnTo>
                    <a:pt x="18337" y="630"/>
                  </a:lnTo>
                  <a:lnTo>
                    <a:pt x="17789" y="767"/>
                  </a:lnTo>
                  <a:lnTo>
                    <a:pt x="17255" y="904"/>
                  </a:lnTo>
                  <a:lnTo>
                    <a:pt x="16721" y="1068"/>
                  </a:lnTo>
                  <a:lnTo>
                    <a:pt x="16187" y="1233"/>
                  </a:lnTo>
                  <a:lnTo>
                    <a:pt x="15667" y="1424"/>
                  </a:lnTo>
                  <a:lnTo>
                    <a:pt x="15146" y="1616"/>
                  </a:lnTo>
                  <a:lnTo>
                    <a:pt x="14640" y="1821"/>
                  </a:lnTo>
                  <a:lnTo>
                    <a:pt x="14133" y="2041"/>
                  </a:lnTo>
                  <a:lnTo>
                    <a:pt x="13626" y="2260"/>
                  </a:lnTo>
                  <a:lnTo>
                    <a:pt x="13133" y="2506"/>
                  </a:lnTo>
                  <a:lnTo>
                    <a:pt x="12654" y="2753"/>
                  </a:lnTo>
                  <a:lnTo>
                    <a:pt x="12175" y="3013"/>
                  </a:lnTo>
                  <a:lnTo>
                    <a:pt x="11695" y="3287"/>
                  </a:lnTo>
                  <a:lnTo>
                    <a:pt x="11230" y="3574"/>
                  </a:lnTo>
                  <a:lnTo>
                    <a:pt x="10778" y="3862"/>
                  </a:lnTo>
                  <a:lnTo>
                    <a:pt x="10257" y="4204"/>
                  </a:lnTo>
                  <a:lnTo>
                    <a:pt x="9764" y="4560"/>
                  </a:lnTo>
                  <a:lnTo>
                    <a:pt x="9271" y="4930"/>
                  </a:lnTo>
                  <a:lnTo>
                    <a:pt x="8778" y="5313"/>
                  </a:lnTo>
                  <a:lnTo>
                    <a:pt x="8313" y="5711"/>
                  </a:lnTo>
                  <a:lnTo>
                    <a:pt x="7847" y="6108"/>
                  </a:lnTo>
                  <a:lnTo>
                    <a:pt x="7395" y="6532"/>
                  </a:lnTo>
                  <a:lnTo>
                    <a:pt x="6957" y="6957"/>
                  </a:lnTo>
                  <a:lnTo>
                    <a:pt x="6533" y="7395"/>
                  </a:lnTo>
                  <a:lnTo>
                    <a:pt x="6122" y="7847"/>
                  </a:lnTo>
                  <a:lnTo>
                    <a:pt x="5711" y="8313"/>
                  </a:lnTo>
                  <a:lnTo>
                    <a:pt x="5314" y="8778"/>
                  </a:lnTo>
                  <a:lnTo>
                    <a:pt x="4930" y="9257"/>
                  </a:lnTo>
                  <a:lnTo>
                    <a:pt x="4561" y="9750"/>
                  </a:lnTo>
                  <a:lnTo>
                    <a:pt x="4205" y="10257"/>
                  </a:lnTo>
                  <a:lnTo>
                    <a:pt x="3862" y="10764"/>
                  </a:lnTo>
                  <a:lnTo>
                    <a:pt x="3575" y="11229"/>
                  </a:lnTo>
                  <a:lnTo>
                    <a:pt x="3287" y="11695"/>
                  </a:lnTo>
                  <a:lnTo>
                    <a:pt x="3013" y="12174"/>
                  </a:lnTo>
                  <a:lnTo>
                    <a:pt x="2753" y="12654"/>
                  </a:lnTo>
                  <a:lnTo>
                    <a:pt x="2506" y="13133"/>
                  </a:lnTo>
                  <a:lnTo>
                    <a:pt x="2260" y="13626"/>
                  </a:lnTo>
                  <a:lnTo>
                    <a:pt x="2041" y="14133"/>
                  </a:lnTo>
                  <a:lnTo>
                    <a:pt x="1822" y="14639"/>
                  </a:lnTo>
                  <a:lnTo>
                    <a:pt x="1616" y="15146"/>
                  </a:lnTo>
                  <a:lnTo>
                    <a:pt x="1425" y="15666"/>
                  </a:lnTo>
                  <a:lnTo>
                    <a:pt x="1233" y="16187"/>
                  </a:lnTo>
                  <a:lnTo>
                    <a:pt x="1069" y="16721"/>
                  </a:lnTo>
                  <a:lnTo>
                    <a:pt x="904" y="17255"/>
                  </a:lnTo>
                  <a:lnTo>
                    <a:pt x="767" y="17789"/>
                  </a:lnTo>
                  <a:lnTo>
                    <a:pt x="630" y="18337"/>
                  </a:lnTo>
                  <a:lnTo>
                    <a:pt x="507" y="18885"/>
                  </a:lnTo>
                  <a:lnTo>
                    <a:pt x="398" y="19473"/>
                  </a:lnTo>
                  <a:lnTo>
                    <a:pt x="288" y="20076"/>
                  </a:lnTo>
                  <a:lnTo>
                    <a:pt x="206" y="20678"/>
                  </a:lnTo>
                  <a:lnTo>
                    <a:pt x="124" y="21281"/>
                  </a:lnTo>
                  <a:lnTo>
                    <a:pt x="69" y="21897"/>
                  </a:lnTo>
                  <a:lnTo>
                    <a:pt x="42" y="22514"/>
                  </a:lnTo>
                  <a:lnTo>
                    <a:pt x="14" y="23130"/>
                  </a:lnTo>
                  <a:lnTo>
                    <a:pt x="0" y="23760"/>
                  </a:lnTo>
                  <a:lnTo>
                    <a:pt x="14" y="24390"/>
                  </a:lnTo>
                  <a:lnTo>
                    <a:pt x="42" y="25006"/>
                  </a:lnTo>
                  <a:lnTo>
                    <a:pt x="69" y="25622"/>
                  </a:lnTo>
                  <a:lnTo>
                    <a:pt x="124" y="26238"/>
                  </a:lnTo>
                  <a:lnTo>
                    <a:pt x="206" y="26841"/>
                  </a:lnTo>
                  <a:lnTo>
                    <a:pt x="288" y="27443"/>
                  </a:lnTo>
                  <a:lnTo>
                    <a:pt x="398" y="28046"/>
                  </a:lnTo>
                  <a:lnTo>
                    <a:pt x="507" y="28635"/>
                  </a:lnTo>
                  <a:lnTo>
                    <a:pt x="630" y="29196"/>
                  </a:lnTo>
                  <a:lnTo>
                    <a:pt x="767" y="29730"/>
                  </a:lnTo>
                  <a:lnTo>
                    <a:pt x="904" y="30278"/>
                  </a:lnTo>
                  <a:lnTo>
                    <a:pt x="1069" y="30812"/>
                  </a:lnTo>
                  <a:lnTo>
                    <a:pt x="1233" y="31333"/>
                  </a:lnTo>
                  <a:lnTo>
                    <a:pt x="1425" y="31853"/>
                  </a:lnTo>
                  <a:lnTo>
                    <a:pt x="1616" y="32373"/>
                  </a:lnTo>
                  <a:lnTo>
                    <a:pt x="1822" y="32894"/>
                  </a:lnTo>
                  <a:lnTo>
                    <a:pt x="2041" y="33400"/>
                  </a:lnTo>
                  <a:lnTo>
                    <a:pt x="2274" y="33893"/>
                  </a:lnTo>
                  <a:lnTo>
                    <a:pt x="2506" y="34386"/>
                  </a:lnTo>
                  <a:lnTo>
                    <a:pt x="2753" y="34879"/>
                  </a:lnTo>
                  <a:lnTo>
                    <a:pt x="3013" y="35359"/>
                  </a:lnTo>
                  <a:lnTo>
                    <a:pt x="3287" y="35824"/>
                  </a:lnTo>
                  <a:lnTo>
                    <a:pt x="3575" y="36290"/>
                  </a:lnTo>
                  <a:lnTo>
                    <a:pt x="3862" y="36756"/>
                  </a:lnTo>
                  <a:lnTo>
                    <a:pt x="4205" y="37262"/>
                  </a:lnTo>
                  <a:lnTo>
                    <a:pt x="4561" y="37769"/>
                  </a:lnTo>
                  <a:lnTo>
                    <a:pt x="4930" y="38262"/>
                  </a:lnTo>
                  <a:lnTo>
                    <a:pt x="5314" y="38741"/>
                  </a:lnTo>
                  <a:lnTo>
                    <a:pt x="5711" y="39207"/>
                  </a:lnTo>
                  <a:lnTo>
                    <a:pt x="6122" y="39672"/>
                  </a:lnTo>
                  <a:lnTo>
                    <a:pt x="6533" y="40124"/>
                  </a:lnTo>
                  <a:lnTo>
                    <a:pt x="6957" y="40563"/>
                  </a:lnTo>
                  <a:lnTo>
                    <a:pt x="7395" y="40987"/>
                  </a:lnTo>
                  <a:lnTo>
                    <a:pt x="7847" y="41412"/>
                  </a:lnTo>
                  <a:lnTo>
                    <a:pt x="8313" y="41809"/>
                  </a:lnTo>
                  <a:lnTo>
                    <a:pt x="8778" y="42206"/>
                  </a:lnTo>
                  <a:lnTo>
                    <a:pt x="9271" y="42589"/>
                  </a:lnTo>
                  <a:lnTo>
                    <a:pt x="9764" y="42959"/>
                  </a:lnTo>
                  <a:lnTo>
                    <a:pt x="10257" y="43315"/>
                  </a:lnTo>
                  <a:lnTo>
                    <a:pt x="10778" y="43657"/>
                  </a:lnTo>
                  <a:lnTo>
                    <a:pt x="11230" y="43959"/>
                  </a:lnTo>
                  <a:lnTo>
                    <a:pt x="11695" y="44233"/>
                  </a:lnTo>
                  <a:lnTo>
                    <a:pt x="12175" y="44507"/>
                  </a:lnTo>
                  <a:lnTo>
                    <a:pt x="12654" y="44767"/>
                  </a:lnTo>
                  <a:lnTo>
                    <a:pt x="13133" y="45027"/>
                  </a:lnTo>
                  <a:lnTo>
                    <a:pt x="13626" y="45260"/>
                  </a:lnTo>
                  <a:lnTo>
                    <a:pt x="14133" y="45493"/>
                  </a:lnTo>
                  <a:lnTo>
                    <a:pt x="14640" y="45712"/>
                  </a:lnTo>
                  <a:lnTo>
                    <a:pt x="15146" y="45917"/>
                  </a:lnTo>
                  <a:lnTo>
                    <a:pt x="15667" y="46109"/>
                  </a:lnTo>
                  <a:lnTo>
                    <a:pt x="16187" y="46287"/>
                  </a:lnTo>
                  <a:lnTo>
                    <a:pt x="16721" y="46465"/>
                  </a:lnTo>
                  <a:lnTo>
                    <a:pt x="17255" y="46615"/>
                  </a:lnTo>
                  <a:lnTo>
                    <a:pt x="17789" y="46766"/>
                  </a:lnTo>
                  <a:lnTo>
                    <a:pt x="18337" y="46889"/>
                  </a:lnTo>
                  <a:lnTo>
                    <a:pt x="18885" y="47013"/>
                  </a:lnTo>
                  <a:lnTo>
                    <a:pt x="19474" y="47136"/>
                  </a:lnTo>
                  <a:lnTo>
                    <a:pt x="20076" y="47232"/>
                  </a:lnTo>
                  <a:lnTo>
                    <a:pt x="20679" y="47328"/>
                  </a:lnTo>
                  <a:lnTo>
                    <a:pt x="21281" y="47396"/>
                  </a:lnTo>
                  <a:lnTo>
                    <a:pt x="21898" y="47451"/>
                  </a:lnTo>
                  <a:lnTo>
                    <a:pt x="22514" y="47492"/>
                  </a:lnTo>
                  <a:lnTo>
                    <a:pt x="23130" y="47519"/>
                  </a:lnTo>
                  <a:lnTo>
                    <a:pt x="24390" y="47519"/>
                  </a:lnTo>
                  <a:lnTo>
                    <a:pt x="25006" y="47492"/>
                  </a:lnTo>
                  <a:lnTo>
                    <a:pt x="25622" y="47451"/>
                  </a:lnTo>
                  <a:lnTo>
                    <a:pt x="26239" y="47396"/>
                  </a:lnTo>
                  <a:lnTo>
                    <a:pt x="26855" y="47328"/>
                  </a:lnTo>
                  <a:lnTo>
                    <a:pt x="27457" y="47232"/>
                  </a:lnTo>
                  <a:lnTo>
                    <a:pt x="28046" y="47136"/>
                  </a:lnTo>
                  <a:lnTo>
                    <a:pt x="28635" y="47013"/>
                  </a:lnTo>
                  <a:lnTo>
                    <a:pt x="29197" y="46889"/>
                  </a:lnTo>
                  <a:lnTo>
                    <a:pt x="29731" y="46766"/>
                  </a:lnTo>
                  <a:lnTo>
                    <a:pt x="30278" y="46615"/>
                  </a:lnTo>
                  <a:lnTo>
                    <a:pt x="30812" y="46465"/>
                  </a:lnTo>
                  <a:lnTo>
                    <a:pt x="31333" y="46287"/>
                  </a:lnTo>
                  <a:lnTo>
                    <a:pt x="31867" y="46109"/>
                  </a:lnTo>
                  <a:lnTo>
                    <a:pt x="32374" y="45917"/>
                  </a:lnTo>
                  <a:lnTo>
                    <a:pt x="32894" y="45698"/>
                  </a:lnTo>
                  <a:lnTo>
                    <a:pt x="33401" y="45493"/>
                  </a:lnTo>
                  <a:lnTo>
                    <a:pt x="33894" y="45260"/>
                  </a:lnTo>
                  <a:lnTo>
                    <a:pt x="34387" y="45013"/>
                  </a:lnTo>
                  <a:lnTo>
                    <a:pt x="34880" y="44767"/>
                  </a:lnTo>
                  <a:lnTo>
                    <a:pt x="35359" y="44507"/>
                  </a:lnTo>
                  <a:lnTo>
                    <a:pt x="35825" y="44233"/>
                  </a:lnTo>
                  <a:lnTo>
                    <a:pt x="36290" y="43945"/>
                  </a:lnTo>
                  <a:lnTo>
                    <a:pt x="36756" y="43657"/>
                  </a:lnTo>
                  <a:lnTo>
                    <a:pt x="37262" y="43315"/>
                  </a:lnTo>
                  <a:lnTo>
                    <a:pt x="37769" y="42959"/>
                  </a:lnTo>
                  <a:lnTo>
                    <a:pt x="38262" y="42589"/>
                  </a:lnTo>
                  <a:lnTo>
                    <a:pt x="38741" y="42206"/>
                  </a:lnTo>
                  <a:lnTo>
                    <a:pt x="39207" y="41809"/>
                  </a:lnTo>
                  <a:lnTo>
                    <a:pt x="39673" y="41412"/>
                  </a:lnTo>
                  <a:lnTo>
                    <a:pt x="40125" y="40987"/>
                  </a:lnTo>
                  <a:lnTo>
                    <a:pt x="40563" y="40563"/>
                  </a:lnTo>
                  <a:lnTo>
                    <a:pt x="40987" y="40124"/>
                  </a:lnTo>
                  <a:lnTo>
                    <a:pt x="41412" y="39672"/>
                  </a:lnTo>
                  <a:lnTo>
                    <a:pt x="41809" y="39207"/>
                  </a:lnTo>
                  <a:lnTo>
                    <a:pt x="42206" y="38741"/>
                  </a:lnTo>
                  <a:lnTo>
                    <a:pt x="42589" y="38262"/>
                  </a:lnTo>
                  <a:lnTo>
                    <a:pt x="42959" y="37769"/>
                  </a:lnTo>
                  <a:lnTo>
                    <a:pt x="43315" y="37262"/>
                  </a:lnTo>
                  <a:lnTo>
                    <a:pt x="43658" y="36756"/>
                  </a:lnTo>
                  <a:lnTo>
                    <a:pt x="43959" y="36290"/>
                  </a:lnTo>
                  <a:lnTo>
                    <a:pt x="44233" y="35824"/>
                  </a:lnTo>
                  <a:lnTo>
                    <a:pt x="44507" y="35359"/>
                  </a:lnTo>
                  <a:lnTo>
                    <a:pt x="44767" y="34879"/>
                  </a:lnTo>
                  <a:lnTo>
                    <a:pt x="45013" y="34386"/>
                  </a:lnTo>
                  <a:lnTo>
                    <a:pt x="45260" y="33893"/>
                  </a:lnTo>
                  <a:lnTo>
                    <a:pt x="45493" y="33400"/>
                  </a:lnTo>
                  <a:lnTo>
                    <a:pt x="45712" y="32894"/>
                  </a:lnTo>
                  <a:lnTo>
                    <a:pt x="45917" y="32373"/>
                  </a:lnTo>
                  <a:lnTo>
                    <a:pt x="46109" y="31853"/>
                  </a:lnTo>
                  <a:lnTo>
                    <a:pt x="46287" y="31333"/>
                  </a:lnTo>
                  <a:lnTo>
                    <a:pt x="46465" y="30812"/>
                  </a:lnTo>
                  <a:lnTo>
                    <a:pt x="46616" y="30278"/>
                  </a:lnTo>
                  <a:lnTo>
                    <a:pt x="46766" y="29730"/>
                  </a:lnTo>
                  <a:lnTo>
                    <a:pt x="46903" y="29196"/>
                  </a:lnTo>
                  <a:lnTo>
                    <a:pt x="47013" y="28635"/>
                  </a:lnTo>
                  <a:lnTo>
                    <a:pt x="47136" y="28046"/>
                  </a:lnTo>
                  <a:lnTo>
                    <a:pt x="47246" y="27443"/>
                  </a:lnTo>
                  <a:lnTo>
                    <a:pt x="47328" y="26841"/>
                  </a:lnTo>
                  <a:lnTo>
                    <a:pt x="47396" y="26238"/>
                  </a:lnTo>
                  <a:lnTo>
                    <a:pt x="47451" y="25622"/>
                  </a:lnTo>
                  <a:lnTo>
                    <a:pt x="47492" y="25006"/>
                  </a:lnTo>
                  <a:lnTo>
                    <a:pt x="47519" y="24390"/>
                  </a:lnTo>
                  <a:lnTo>
                    <a:pt x="47519" y="23760"/>
                  </a:lnTo>
                  <a:lnTo>
                    <a:pt x="47519" y="23130"/>
                  </a:lnTo>
                  <a:lnTo>
                    <a:pt x="47492" y="22514"/>
                  </a:lnTo>
                  <a:lnTo>
                    <a:pt x="47451" y="21897"/>
                  </a:lnTo>
                  <a:lnTo>
                    <a:pt x="47396" y="21281"/>
                  </a:lnTo>
                  <a:lnTo>
                    <a:pt x="47328" y="20678"/>
                  </a:lnTo>
                  <a:lnTo>
                    <a:pt x="47246" y="20076"/>
                  </a:lnTo>
                  <a:lnTo>
                    <a:pt x="47136" y="19473"/>
                  </a:lnTo>
                  <a:lnTo>
                    <a:pt x="47013" y="18885"/>
                  </a:lnTo>
                  <a:lnTo>
                    <a:pt x="46903" y="18337"/>
                  </a:lnTo>
                  <a:lnTo>
                    <a:pt x="46766" y="17789"/>
                  </a:lnTo>
                  <a:lnTo>
                    <a:pt x="46616" y="17255"/>
                  </a:lnTo>
                  <a:lnTo>
                    <a:pt x="46465" y="16721"/>
                  </a:lnTo>
                  <a:lnTo>
                    <a:pt x="46287" y="16187"/>
                  </a:lnTo>
                  <a:lnTo>
                    <a:pt x="46109" y="15666"/>
                  </a:lnTo>
                  <a:lnTo>
                    <a:pt x="45917" y="15146"/>
                  </a:lnTo>
                  <a:lnTo>
                    <a:pt x="45712" y="14639"/>
                  </a:lnTo>
                  <a:lnTo>
                    <a:pt x="45493" y="14133"/>
                  </a:lnTo>
                  <a:lnTo>
                    <a:pt x="45260" y="13626"/>
                  </a:lnTo>
                  <a:lnTo>
                    <a:pt x="45027" y="13133"/>
                  </a:lnTo>
                  <a:lnTo>
                    <a:pt x="44767" y="12654"/>
                  </a:lnTo>
                  <a:lnTo>
                    <a:pt x="44507" y="12174"/>
                  </a:lnTo>
                  <a:lnTo>
                    <a:pt x="44233" y="11695"/>
                  </a:lnTo>
                  <a:lnTo>
                    <a:pt x="43959" y="11229"/>
                  </a:lnTo>
                  <a:lnTo>
                    <a:pt x="43658" y="10764"/>
                  </a:lnTo>
                  <a:lnTo>
                    <a:pt x="43315" y="10257"/>
                  </a:lnTo>
                  <a:lnTo>
                    <a:pt x="42959" y="9750"/>
                  </a:lnTo>
                  <a:lnTo>
                    <a:pt x="42589" y="9257"/>
                  </a:lnTo>
                  <a:lnTo>
                    <a:pt x="42206" y="8778"/>
                  </a:lnTo>
                  <a:lnTo>
                    <a:pt x="41809" y="8313"/>
                  </a:lnTo>
                  <a:lnTo>
                    <a:pt x="41412" y="7847"/>
                  </a:lnTo>
                  <a:lnTo>
                    <a:pt x="40987" y="7395"/>
                  </a:lnTo>
                  <a:lnTo>
                    <a:pt x="40563" y="6957"/>
                  </a:lnTo>
                  <a:lnTo>
                    <a:pt x="40125" y="6532"/>
                  </a:lnTo>
                  <a:lnTo>
                    <a:pt x="39673" y="6108"/>
                  </a:lnTo>
                  <a:lnTo>
                    <a:pt x="39207" y="5711"/>
                  </a:lnTo>
                  <a:lnTo>
                    <a:pt x="38741" y="5313"/>
                  </a:lnTo>
                  <a:lnTo>
                    <a:pt x="38262" y="4930"/>
                  </a:lnTo>
                  <a:lnTo>
                    <a:pt x="37769" y="4560"/>
                  </a:lnTo>
                  <a:lnTo>
                    <a:pt x="37262" y="4204"/>
                  </a:lnTo>
                  <a:lnTo>
                    <a:pt x="36756" y="3862"/>
                  </a:lnTo>
                  <a:lnTo>
                    <a:pt x="36290" y="3574"/>
                  </a:lnTo>
                  <a:lnTo>
                    <a:pt x="35825" y="3287"/>
                  </a:lnTo>
                  <a:lnTo>
                    <a:pt x="35359" y="3013"/>
                  </a:lnTo>
                  <a:lnTo>
                    <a:pt x="34880" y="2753"/>
                  </a:lnTo>
                  <a:lnTo>
                    <a:pt x="34387" y="2506"/>
                  </a:lnTo>
                  <a:lnTo>
                    <a:pt x="33894" y="2260"/>
                  </a:lnTo>
                  <a:lnTo>
                    <a:pt x="33401" y="2041"/>
                  </a:lnTo>
                  <a:lnTo>
                    <a:pt x="32894" y="1821"/>
                  </a:lnTo>
                  <a:lnTo>
                    <a:pt x="32374" y="1616"/>
                  </a:lnTo>
                  <a:lnTo>
                    <a:pt x="31867" y="1424"/>
                  </a:lnTo>
                  <a:lnTo>
                    <a:pt x="31333" y="1233"/>
                  </a:lnTo>
                  <a:lnTo>
                    <a:pt x="30812" y="1068"/>
                  </a:lnTo>
                  <a:lnTo>
                    <a:pt x="30278" y="904"/>
                  </a:lnTo>
                  <a:lnTo>
                    <a:pt x="29731" y="767"/>
                  </a:lnTo>
                  <a:lnTo>
                    <a:pt x="29197" y="630"/>
                  </a:lnTo>
                  <a:lnTo>
                    <a:pt x="28635" y="507"/>
                  </a:lnTo>
                  <a:lnTo>
                    <a:pt x="28046" y="384"/>
                  </a:lnTo>
                  <a:lnTo>
                    <a:pt x="27457" y="288"/>
                  </a:lnTo>
                  <a:lnTo>
                    <a:pt x="26855" y="206"/>
                  </a:lnTo>
                  <a:lnTo>
                    <a:pt x="26239" y="123"/>
                  </a:lnTo>
                  <a:lnTo>
                    <a:pt x="25622" y="69"/>
                  </a:lnTo>
                  <a:lnTo>
                    <a:pt x="25006" y="27"/>
                  </a:lnTo>
                  <a:lnTo>
                    <a:pt x="24390" y="14"/>
                  </a:lnTo>
                  <a:lnTo>
                    <a:pt x="237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4982725" y="3674700"/>
              <a:ext cx="1018525" cy="1018525"/>
            </a:xfrm>
            <a:custGeom>
              <a:rect b="b" l="l" r="r" t="t"/>
              <a:pathLst>
                <a:path extrusionOk="0" h="40741" w="40741">
                  <a:moveTo>
                    <a:pt x="20788" y="4067"/>
                  </a:moveTo>
                  <a:lnTo>
                    <a:pt x="21199" y="4081"/>
                  </a:lnTo>
                  <a:lnTo>
                    <a:pt x="21624" y="4109"/>
                  </a:lnTo>
                  <a:lnTo>
                    <a:pt x="22035" y="4150"/>
                  </a:lnTo>
                  <a:lnTo>
                    <a:pt x="22445" y="4191"/>
                  </a:lnTo>
                  <a:lnTo>
                    <a:pt x="22843" y="4259"/>
                  </a:lnTo>
                  <a:lnTo>
                    <a:pt x="23253" y="4314"/>
                  </a:lnTo>
                  <a:lnTo>
                    <a:pt x="23651" y="4396"/>
                  </a:lnTo>
                  <a:lnTo>
                    <a:pt x="24048" y="4478"/>
                  </a:lnTo>
                  <a:lnTo>
                    <a:pt x="24431" y="4574"/>
                  </a:lnTo>
                  <a:lnTo>
                    <a:pt x="24828" y="4684"/>
                  </a:lnTo>
                  <a:lnTo>
                    <a:pt x="25212" y="4793"/>
                  </a:lnTo>
                  <a:lnTo>
                    <a:pt x="25595" y="4917"/>
                  </a:lnTo>
                  <a:lnTo>
                    <a:pt x="25965" y="5053"/>
                  </a:lnTo>
                  <a:lnTo>
                    <a:pt x="26335" y="5190"/>
                  </a:lnTo>
                  <a:lnTo>
                    <a:pt x="26704" y="5341"/>
                  </a:lnTo>
                  <a:lnTo>
                    <a:pt x="27074" y="5505"/>
                  </a:lnTo>
                  <a:lnTo>
                    <a:pt x="27430" y="5670"/>
                  </a:lnTo>
                  <a:lnTo>
                    <a:pt x="27786" y="5848"/>
                  </a:lnTo>
                  <a:lnTo>
                    <a:pt x="28129" y="6039"/>
                  </a:lnTo>
                  <a:lnTo>
                    <a:pt x="28471" y="6231"/>
                  </a:lnTo>
                  <a:lnTo>
                    <a:pt x="28813" y="6423"/>
                  </a:lnTo>
                  <a:lnTo>
                    <a:pt x="29142" y="6642"/>
                  </a:lnTo>
                  <a:lnTo>
                    <a:pt x="29471" y="6847"/>
                  </a:lnTo>
                  <a:lnTo>
                    <a:pt x="29799" y="7080"/>
                  </a:lnTo>
                  <a:lnTo>
                    <a:pt x="30114" y="7313"/>
                  </a:lnTo>
                  <a:lnTo>
                    <a:pt x="30429" y="7546"/>
                  </a:lnTo>
                  <a:lnTo>
                    <a:pt x="30730" y="7792"/>
                  </a:lnTo>
                  <a:lnTo>
                    <a:pt x="31032" y="8039"/>
                  </a:lnTo>
                  <a:lnTo>
                    <a:pt x="31319" y="8299"/>
                  </a:lnTo>
                  <a:lnTo>
                    <a:pt x="31607" y="8573"/>
                  </a:lnTo>
                  <a:lnTo>
                    <a:pt x="31894" y="8847"/>
                  </a:lnTo>
                  <a:lnTo>
                    <a:pt x="32168" y="9121"/>
                  </a:lnTo>
                  <a:lnTo>
                    <a:pt x="32429" y="9408"/>
                  </a:lnTo>
                  <a:lnTo>
                    <a:pt x="32689" y="9710"/>
                  </a:lnTo>
                  <a:lnTo>
                    <a:pt x="32935" y="9997"/>
                  </a:lnTo>
                  <a:lnTo>
                    <a:pt x="33182" y="10312"/>
                  </a:lnTo>
                  <a:lnTo>
                    <a:pt x="33428" y="10613"/>
                  </a:lnTo>
                  <a:lnTo>
                    <a:pt x="33661" y="10942"/>
                  </a:lnTo>
                  <a:lnTo>
                    <a:pt x="33880" y="11257"/>
                  </a:lnTo>
                  <a:lnTo>
                    <a:pt x="34099" y="11586"/>
                  </a:lnTo>
                  <a:lnTo>
                    <a:pt x="34305" y="11914"/>
                  </a:lnTo>
                  <a:lnTo>
                    <a:pt x="34510" y="12257"/>
                  </a:lnTo>
                  <a:lnTo>
                    <a:pt x="34702" y="12599"/>
                  </a:lnTo>
                  <a:lnTo>
                    <a:pt x="34880" y="12955"/>
                  </a:lnTo>
                  <a:lnTo>
                    <a:pt x="35058" y="13311"/>
                  </a:lnTo>
                  <a:lnTo>
                    <a:pt x="35222" y="13667"/>
                  </a:lnTo>
                  <a:lnTo>
                    <a:pt x="35386" y="14023"/>
                  </a:lnTo>
                  <a:lnTo>
                    <a:pt x="35537" y="14393"/>
                  </a:lnTo>
                  <a:lnTo>
                    <a:pt x="35674" y="14763"/>
                  </a:lnTo>
                  <a:lnTo>
                    <a:pt x="35811" y="15146"/>
                  </a:lnTo>
                  <a:lnTo>
                    <a:pt x="35934" y="15530"/>
                  </a:lnTo>
                  <a:lnTo>
                    <a:pt x="36044" y="15913"/>
                  </a:lnTo>
                  <a:lnTo>
                    <a:pt x="36153" y="16296"/>
                  </a:lnTo>
                  <a:lnTo>
                    <a:pt x="36249" y="16694"/>
                  </a:lnTo>
                  <a:lnTo>
                    <a:pt x="36331" y="17091"/>
                  </a:lnTo>
                  <a:lnTo>
                    <a:pt x="36414" y="17488"/>
                  </a:lnTo>
                  <a:lnTo>
                    <a:pt x="36482" y="17885"/>
                  </a:lnTo>
                  <a:lnTo>
                    <a:pt x="36537" y="18296"/>
                  </a:lnTo>
                  <a:lnTo>
                    <a:pt x="36578" y="18707"/>
                  </a:lnTo>
                  <a:lnTo>
                    <a:pt x="36619" y="19118"/>
                  </a:lnTo>
                  <a:lnTo>
                    <a:pt x="36646" y="19528"/>
                  </a:lnTo>
                  <a:lnTo>
                    <a:pt x="36660" y="19953"/>
                  </a:lnTo>
                  <a:lnTo>
                    <a:pt x="36674" y="20364"/>
                  </a:lnTo>
                  <a:lnTo>
                    <a:pt x="36660" y="20788"/>
                  </a:lnTo>
                  <a:lnTo>
                    <a:pt x="36646" y="21213"/>
                  </a:lnTo>
                  <a:lnTo>
                    <a:pt x="36619" y="21624"/>
                  </a:lnTo>
                  <a:lnTo>
                    <a:pt x="36578" y="22034"/>
                  </a:lnTo>
                  <a:lnTo>
                    <a:pt x="36537" y="22445"/>
                  </a:lnTo>
                  <a:lnTo>
                    <a:pt x="36482" y="22842"/>
                  </a:lnTo>
                  <a:lnTo>
                    <a:pt x="36414" y="23253"/>
                  </a:lnTo>
                  <a:lnTo>
                    <a:pt x="36331" y="23650"/>
                  </a:lnTo>
                  <a:lnTo>
                    <a:pt x="36249" y="24047"/>
                  </a:lnTo>
                  <a:lnTo>
                    <a:pt x="36153" y="24431"/>
                  </a:lnTo>
                  <a:lnTo>
                    <a:pt x="36044" y="24828"/>
                  </a:lnTo>
                  <a:lnTo>
                    <a:pt x="35934" y="25211"/>
                  </a:lnTo>
                  <a:lnTo>
                    <a:pt x="35811" y="25595"/>
                  </a:lnTo>
                  <a:lnTo>
                    <a:pt x="35674" y="25965"/>
                  </a:lnTo>
                  <a:lnTo>
                    <a:pt x="35537" y="26334"/>
                  </a:lnTo>
                  <a:lnTo>
                    <a:pt x="35386" y="26704"/>
                  </a:lnTo>
                  <a:lnTo>
                    <a:pt x="35222" y="27074"/>
                  </a:lnTo>
                  <a:lnTo>
                    <a:pt x="35058" y="27430"/>
                  </a:lnTo>
                  <a:lnTo>
                    <a:pt x="34880" y="27786"/>
                  </a:lnTo>
                  <a:lnTo>
                    <a:pt x="34702" y="28128"/>
                  </a:lnTo>
                  <a:lnTo>
                    <a:pt x="34510" y="28471"/>
                  </a:lnTo>
                  <a:lnTo>
                    <a:pt x="34305" y="28813"/>
                  </a:lnTo>
                  <a:lnTo>
                    <a:pt x="34099" y="29142"/>
                  </a:lnTo>
                  <a:lnTo>
                    <a:pt x="33880" y="29470"/>
                  </a:lnTo>
                  <a:lnTo>
                    <a:pt x="33661" y="29799"/>
                  </a:lnTo>
                  <a:lnTo>
                    <a:pt x="33428" y="30114"/>
                  </a:lnTo>
                  <a:lnTo>
                    <a:pt x="33182" y="30429"/>
                  </a:lnTo>
                  <a:lnTo>
                    <a:pt x="32935" y="30730"/>
                  </a:lnTo>
                  <a:lnTo>
                    <a:pt x="32689" y="31032"/>
                  </a:lnTo>
                  <a:lnTo>
                    <a:pt x="32429" y="31319"/>
                  </a:lnTo>
                  <a:lnTo>
                    <a:pt x="32168" y="31607"/>
                  </a:lnTo>
                  <a:lnTo>
                    <a:pt x="31894" y="31894"/>
                  </a:lnTo>
                  <a:lnTo>
                    <a:pt x="31607" y="32168"/>
                  </a:lnTo>
                  <a:lnTo>
                    <a:pt x="31319" y="32428"/>
                  </a:lnTo>
                  <a:lnTo>
                    <a:pt x="31032" y="32689"/>
                  </a:lnTo>
                  <a:lnTo>
                    <a:pt x="30730" y="32935"/>
                  </a:lnTo>
                  <a:lnTo>
                    <a:pt x="30429" y="33182"/>
                  </a:lnTo>
                  <a:lnTo>
                    <a:pt x="30114" y="33428"/>
                  </a:lnTo>
                  <a:lnTo>
                    <a:pt x="29799" y="33661"/>
                  </a:lnTo>
                  <a:lnTo>
                    <a:pt x="29471" y="33880"/>
                  </a:lnTo>
                  <a:lnTo>
                    <a:pt x="29142" y="34099"/>
                  </a:lnTo>
                  <a:lnTo>
                    <a:pt x="28813" y="34304"/>
                  </a:lnTo>
                  <a:lnTo>
                    <a:pt x="28471" y="34510"/>
                  </a:lnTo>
                  <a:lnTo>
                    <a:pt x="28129" y="34702"/>
                  </a:lnTo>
                  <a:lnTo>
                    <a:pt x="27786" y="34880"/>
                  </a:lnTo>
                  <a:lnTo>
                    <a:pt x="27430" y="35058"/>
                  </a:lnTo>
                  <a:lnTo>
                    <a:pt x="27074" y="35222"/>
                  </a:lnTo>
                  <a:lnTo>
                    <a:pt x="26704" y="35386"/>
                  </a:lnTo>
                  <a:lnTo>
                    <a:pt x="26335" y="35537"/>
                  </a:lnTo>
                  <a:lnTo>
                    <a:pt x="25965" y="35674"/>
                  </a:lnTo>
                  <a:lnTo>
                    <a:pt x="25595" y="35811"/>
                  </a:lnTo>
                  <a:lnTo>
                    <a:pt x="25212" y="35934"/>
                  </a:lnTo>
                  <a:lnTo>
                    <a:pt x="24828" y="36044"/>
                  </a:lnTo>
                  <a:lnTo>
                    <a:pt x="24431" y="36153"/>
                  </a:lnTo>
                  <a:lnTo>
                    <a:pt x="24048" y="36249"/>
                  </a:lnTo>
                  <a:lnTo>
                    <a:pt x="23651" y="36331"/>
                  </a:lnTo>
                  <a:lnTo>
                    <a:pt x="23253" y="36413"/>
                  </a:lnTo>
                  <a:lnTo>
                    <a:pt x="22843" y="36482"/>
                  </a:lnTo>
                  <a:lnTo>
                    <a:pt x="22445" y="36537"/>
                  </a:lnTo>
                  <a:lnTo>
                    <a:pt x="22035" y="36578"/>
                  </a:lnTo>
                  <a:lnTo>
                    <a:pt x="21624" y="36619"/>
                  </a:lnTo>
                  <a:lnTo>
                    <a:pt x="21199" y="36646"/>
                  </a:lnTo>
                  <a:lnTo>
                    <a:pt x="20788" y="36660"/>
                  </a:lnTo>
                  <a:lnTo>
                    <a:pt x="20364" y="36674"/>
                  </a:lnTo>
                  <a:lnTo>
                    <a:pt x="19939" y="36660"/>
                  </a:lnTo>
                  <a:lnTo>
                    <a:pt x="19529" y="36646"/>
                  </a:lnTo>
                  <a:lnTo>
                    <a:pt x="19118" y="36619"/>
                  </a:lnTo>
                  <a:lnTo>
                    <a:pt x="18693" y="36578"/>
                  </a:lnTo>
                  <a:lnTo>
                    <a:pt x="18296" y="36537"/>
                  </a:lnTo>
                  <a:lnTo>
                    <a:pt x="17885" y="36482"/>
                  </a:lnTo>
                  <a:lnTo>
                    <a:pt x="17488" y="36413"/>
                  </a:lnTo>
                  <a:lnTo>
                    <a:pt x="17077" y="36331"/>
                  </a:lnTo>
                  <a:lnTo>
                    <a:pt x="16680" y="36249"/>
                  </a:lnTo>
                  <a:lnTo>
                    <a:pt x="16297" y="36153"/>
                  </a:lnTo>
                  <a:lnTo>
                    <a:pt x="15900" y="36044"/>
                  </a:lnTo>
                  <a:lnTo>
                    <a:pt x="15516" y="35934"/>
                  </a:lnTo>
                  <a:lnTo>
                    <a:pt x="15146" y="35811"/>
                  </a:lnTo>
                  <a:lnTo>
                    <a:pt x="14763" y="35674"/>
                  </a:lnTo>
                  <a:lnTo>
                    <a:pt x="14393" y="35537"/>
                  </a:lnTo>
                  <a:lnTo>
                    <a:pt x="14023" y="35386"/>
                  </a:lnTo>
                  <a:lnTo>
                    <a:pt x="13667" y="35222"/>
                  </a:lnTo>
                  <a:lnTo>
                    <a:pt x="13298" y="35058"/>
                  </a:lnTo>
                  <a:lnTo>
                    <a:pt x="12955" y="34880"/>
                  </a:lnTo>
                  <a:lnTo>
                    <a:pt x="12599" y="34702"/>
                  </a:lnTo>
                  <a:lnTo>
                    <a:pt x="12257" y="34510"/>
                  </a:lnTo>
                  <a:lnTo>
                    <a:pt x="11915" y="34304"/>
                  </a:lnTo>
                  <a:lnTo>
                    <a:pt x="11586" y="34099"/>
                  </a:lnTo>
                  <a:lnTo>
                    <a:pt x="11257" y="33880"/>
                  </a:lnTo>
                  <a:lnTo>
                    <a:pt x="10929" y="33661"/>
                  </a:lnTo>
                  <a:lnTo>
                    <a:pt x="10614" y="33428"/>
                  </a:lnTo>
                  <a:lnTo>
                    <a:pt x="10312" y="33182"/>
                  </a:lnTo>
                  <a:lnTo>
                    <a:pt x="9997" y="32935"/>
                  </a:lnTo>
                  <a:lnTo>
                    <a:pt x="9696" y="32689"/>
                  </a:lnTo>
                  <a:lnTo>
                    <a:pt x="9409" y="32428"/>
                  </a:lnTo>
                  <a:lnTo>
                    <a:pt x="9121" y="32168"/>
                  </a:lnTo>
                  <a:lnTo>
                    <a:pt x="8847" y="31894"/>
                  </a:lnTo>
                  <a:lnTo>
                    <a:pt x="8573" y="31607"/>
                  </a:lnTo>
                  <a:lnTo>
                    <a:pt x="8299" y="31319"/>
                  </a:lnTo>
                  <a:lnTo>
                    <a:pt x="8039" y="31032"/>
                  </a:lnTo>
                  <a:lnTo>
                    <a:pt x="7793" y="30730"/>
                  </a:lnTo>
                  <a:lnTo>
                    <a:pt x="7546" y="30429"/>
                  </a:lnTo>
                  <a:lnTo>
                    <a:pt x="7313" y="30114"/>
                  </a:lnTo>
                  <a:lnTo>
                    <a:pt x="7081" y="29799"/>
                  </a:lnTo>
                  <a:lnTo>
                    <a:pt x="6848" y="29470"/>
                  </a:lnTo>
                  <a:lnTo>
                    <a:pt x="6642" y="29142"/>
                  </a:lnTo>
                  <a:lnTo>
                    <a:pt x="6423" y="28813"/>
                  </a:lnTo>
                  <a:lnTo>
                    <a:pt x="6231" y="28471"/>
                  </a:lnTo>
                  <a:lnTo>
                    <a:pt x="6040" y="28128"/>
                  </a:lnTo>
                  <a:lnTo>
                    <a:pt x="5848" y="27786"/>
                  </a:lnTo>
                  <a:lnTo>
                    <a:pt x="5670" y="27430"/>
                  </a:lnTo>
                  <a:lnTo>
                    <a:pt x="5506" y="27074"/>
                  </a:lnTo>
                  <a:lnTo>
                    <a:pt x="5355" y="26704"/>
                  </a:lnTo>
                  <a:lnTo>
                    <a:pt x="5204" y="26334"/>
                  </a:lnTo>
                  <a:lnTo>
                    <a:pt x="5054" y="25965"/>
                  </a:lnTo>
                  <a:lnTo>
                    <a:pt x="4931" y="25595"/>
                  </a:lnTo>
                  <a:lnTo>
                    <a:pt x="4794" y="25211"/>
                  </a:lnTo>
                  <a:lnTo>
                    <a:pt x="4684" y="24828"/>
                  </a:lnTo>
                  <a:lnTo>
                    <a:pt x="4574" y="24431"/>
                  </a:lnTo>
                  <a:lnTo>
                    <a:pt x="4479" y="24047"/>
                  </a:lnTo>
                  <a:lnTo>
                    <a:pt x="4396" y="23650"/>
                  </a:lnTo>
                  <a:lnTo>
                    <a:pt x="4328" y="23253"/>
                  </a:lnTo>
                  <a:lnTo>
                    <a:pt x="4260" y="22842"/>
                  </a:lnTo>
                  <a:lnTo>
                    <a:pt x="4191" y="22445"/>
                  </a:lnTo>
                  <a:lnTo>
                    <a:pt x="4150" y="22034"/>
                  </a:lnTo>
                  <a:lnTo>
                    <a:pt x="4109" y="21624"/>
                  </a:lnTo>
                  <a:lnTo>
                    <a:pt x="4081" y="21213"/>
                  </a:lnTo>
                  <a:lnTo>
                    <a:pt x="4068" y="20788"/>
                  </a:lnTo>
                  <a:lnTo>
                    <a:pt x="4068" y="20364"/>
                  </a:lnTo>
                  <a:lnTo>
                    <a:pt x="4068" y="19953"/>
                  </a:lnTo>
                  <a:lnTo>
                    <a:pt x="4081" y="19528"/>
                  </a:lnTo>
                  <a:lnTo>
                    <a:pt x="4109" y="19118"/>
                  </a:lnTo>
                  <a:lnTo>
                    <a:pt x="4150" y="18707"/>
                  </a:lnTo>
                  <a:lnTo>
                    <a:pt x="4191" y="18296"/>
                  </a:lnTo>
                  <a:lnTo>
                    <a:pt x="4260" y="17885"/>
                  </a:lnTo>
                  <a:lnTo>
                    <a:pt x="4328" y="17488"/>
                  </a:lnTo>
                  <a:lnTo>
                    <a:pt x="4396" y="17091"/>
                  </a:lnTo>
                  <a:lnTo>
                    <a:pt x="4479" y="16694"/>
                  </a:lnTo>
                  <a:lnTo>
                    <a:pt x="4574" y="16296"/>
                  </a:lnTo>
                  <a:lnTo>
                    <a:pt x="4684" y="15913"/>
                  </a:lnTo>
                  <a:lnTo>
                    <a:pt x="4794" y="15530"/>
                  </a:lnTo>
                  <a:lnTo>
                    <a:pt x="4931" y="15146"/>
                  </a:lnTo>
                  <a:lnTo>
                    <a:pt x="5054" y="14763"/>
                  </a:lnTo>
                  <a:lnTo>
                    <a:pt x="5204" y="14393"/>
                  </a:lnTo>
                  <a:lnTo>
                    <a:pt x="5355" y="14023"/>
                  </a:lnTo>
                  <a:lnTo>
                    <a:pt x="5506" y="13667"/>
                  </a:lnTo>
                  <a:lnTo>
                    <a:pt x="5670" y="13311"/>
                  </a:lnTo>
                  <a:lnTo>
                    <a:pt x="5848" y="12955"/>
                  </a:lnTo>
                  <a:lnTo>
                    <a:pt x="6040" y="12599"/>
                  </a:lnTo>
                  <a:lnTo>
                    <a:pt x="6231" y="12257"/>
                  </a:lnTo>
                  <a:lnTo>
                    <a:pt x="6423" y="11914"/>
                  </a:lnTo>
                  <a:lnTo>
                    <a:pt x="6642" y="11586"/>
                  </a:lnTo>
                  <a:lnTo>
                    <a:pt x="6848" y="11257"/>
                  </a:lnTo>
                  <a:lnTo>
                    <a:pt x="7081" y="10942"/>
                  </a:lnTo>
                  <a:lnTo>
                    <a:pt x="7313" y="10613"/>
                  </a:lnTo>
                  <a:lnTo>
                    <a:pt x="7546" y="10312"/>
                  </a:lnTo>
                  <a:lnTo>
                    <a:pt x="7793" y="9997"/>
                  </a:lnTo>
                  <a:lnTo>
                    <a:pt x="8039" y="9710"/>
                  </a:lnTo>
                  <a:lnTo>
                    <a:pt x="8299" y="9408"/>
                  </a:lnTo>
                  <a:lnTo>
                    <a:pt x="8573" y="9121"/>
                  </a:lnTo>
                  <a:lnTo>
                    <a:pt x="8847" y="8847"/>
                  </a:lnTo>
                  <a:lnTo>
                    <a:pt x="9121" y="8573"/>
                  </a:lnTo>
                  <a:lnTo>
                    <a:pt x="9409" y="8299"/>
                  </a:lnTo>
                  <a:lnTo>
                    <a:pt x="9696" y="8039"/>
                  </a:lnTo>
                  <a:lnTo>
                    <a:pt x="9997" y="7792"/>
                  </a:lnTo>
                  <a:lnTo>
                    <a:pt x="10312" y="7546"/>
                  </a:lnTo>
                  <a:lnTo>
                    <a:pt x="10614" y="7313"/>
                  </a:lnTo>
                  <a:lnTo>
                    <a:pt x="10929" y="7080"/>
                  </a:lnTo>
                  <a:lnTo>
                    <a:pt x="11257" y="6847"/>
                  </a:lnTo>
                  <a:lnTo>
                    <a:pt x="11586" y="6642"/>
                  </a:lnTo>
                  <a:lnTo>
                    <a:pt x="11915" y="6423"/>
                  </a:lnTo>
                  <a:lnTo>
                    <a:pt x="12257" y="6231"/>
                  </a:lnTo>
                  <a:lnTo>
                    <a:pt x="12599" y="6039"/>
                  </a:lnTo>
                  <a:lnTo>
                    <a:pt x="12955" y="5848"/>
                  </a:lnTo>
                  <a:lnTo>
                    <a:pt x="13298" y="5670"/>
                  </a:lnTo>
                  <a:lnTo>
                    <a:pt x="13667" y="5505"/>
                  </a:lnTo>
                  <a:lnTo>
                    <a:pt x="14023" y="5341"/>
                  </a:lnTo>
                  <a:lnTo>
                    <a:pt x="14393" y="5190"/>
                  </a:lnTo>
                  <a:lnTo>
                    <a:pt x="14763" y="5053"/>
                  </a:lnTo>
                  <a:lnTo>
                    <a:pt x="15146" y="4917"/>
                  </a:lnTo>
                  <a:lnTo>
                    <a:pt x="15516" y="4793"/>
                  </a:lnTo>
                  <a:lnTo>
                    <a:pt x="15900" y="4684"/>
                  </a:lnTo>
                  <a:lnTo>
                    <a:pt x="16297" y="4574"/>
                  </a:lnTo>
                  <a:lnTo>
                    <a:pt x="16680" y="4478"/>
                  </a:lnTo>
                  <a:lnTo>
                    <a:pt x="17077" y="4396"/>
                  </a:lnTo>
                  <a:lnTo>
                    <a:pt x="17488" y="4314"/>
                  </a:lnTo>
                  <a:lnTo>
                    <a:pt x="17885" y="4259"/>
                  </a:lnTo>
                  <a:lnTo>
                    <a:pt x="18296" y="4191"/>
                  </a:lnTo>
                  <a:lnTo>
                    <a:pt x="18693" y="4150"/>
                  </a:lnTo>
                  <a:lnTo>
                    <a:pt x="19118" y="4109"/>
                  </a:lnTo>
                  <a:lnTo>
                    <a:pt x="19529" y="4081"/>
                  </a:lnTo>
                  <a:lnTo>
                    <a:pt x="19939" y="4067"/>
                  </a:lnTo>
                  <a:close/>
                  <a:moveTo>
                    <a:pt x="19844" y="0"/>
                  </a:moveTo>
                  <a:lnTo>
                    <a:pt x="19323" y="28"/>
                  </a:lnTo>
                  <a:lnTo>
                    <a:pt x="18803" y="55"/>
                  </a:lnTo>
                  <a:lnTo>
                    <a:pt x="18282" y="96"/>
                  </a:lnTo>
                  <a:lnTo>
                    <a:pt x="17776" y="165"/>
                  </a:lnTo>
                  <a:lnTo>
                    <a:pt x="17269" y="233"/>
                  </a:lnTo>
                  <a:lnTo>
                    <a:pt x="16762" y="315"/>
                  </a:lnTo>
                  <a:lnTo>
                    <a:pt x="16269" y="411"/>
                  </a:lnTo>
                  <a:lnTo>
                    <a:pt x="15776" y="521"/>
                  </a:lnTo>
                  <a:lnTo>
                    <a:pt x="15283" y="644"/>
                  </a:lnTo>
                  <a:lnTo>
                    <a:pt x="14790" y="767"/>
                  </a:lnTo>
                  <a:lnTo>
                    <a:pt x="14311" y="918"/>
                  </a:lnTo>
                  <a:lnTo>
                    <a:pt x="13845" y="1068"/>
                  </a:lnTo>
                  <a:lnTo>
                    <a:pt x="13366" y="1233"/>
                  </a:lnTo>
                  <a:lnTo>
                    <a:pt x="12901" y="1411"/>
                  </a:lnTo>
                  <a:lnTo>
                    <a:pt x="12449" y="1603"/>
                  </a:lnTo>
                  <a:lnTo>
                    <a:pt x="11997" y="1794"/>
                  </a:lnTo>
                  <a:lnTo>
                    <a:pt x="11545" y="2013"/>
                  </a:lnTo>
                  <a:lnTo>
                    <a:pt x="11107" y="2232"/>
                  </a:lnTo>
                  <a:lnTo>
                    <a:pt x="10668" y="2465"/>
                  </a:lnTo>
                  <a:lnTo>
                    <a:pt x="10230" y="2698"/>
                  </a:lnTo>
                  <a:lnTo>
                    <a:pt x="9806" y="2945"/>
                  </a:lnTo>
                  <a:lnTo>
                    <a:pt x="9395" y="3218"/>
                  </a:lnTo>
                  <a:lnTo>
                    <a:pt x="8984" y="3479"/>
                  </a:lnTo>
                  <a:lnTo>
                    <a:pt x="8587" y="3766"/>
                  </a:lnTo>
                  <a:lnTo>
                    <a:pt x="8190" y="4054"/>
                  </a:lnTo>
                  <a:lnTo>
                    <a:pt x="7793" y="4355"/>
                  </a:lnTo>
                  <a:lnTo>
                    <a:pt x="7423" y="4656"/>
                  </a:lnTo>
                  <a:lnTo>
                    <a:pt x="7039" y="4971"/>
                  </a:lnTo>
                  <a:lnTo>
                    <a:pt x="6683" y="5300"/>
                  </a:lnTo>
                  <a:lnTo>
                    <a:pt x="6314" y="5629"/>
                  </a:lnTo>
                  <a:lnTo>
                    <a:pt x="5971" y="5971"/>
                  </a:lnTo>
                  <a:lnTo>
                    <a:pt x="5629" y="6327"/>
                  </a:lnTo>
                  <a:lnTo>
                    <a:pt x="5300" y="6683"/>
                  </a:lnTo>
                  <a:lnTo>
                    <a:pt x="4972" y="7039"/>
                  </a:lnTo>
                  <a:lnTo>
                    <a:pt x="4657" y="7423"/>
                  </a:lnTo>
                  <a:lnTo>
                    <a:pt x="4342" y="7806"/>
                  </a:lnTo>
                  <a:lnTo>
                    <a:pt x="4054" y="8189"/>
                  </a:lnTo>
                  <a:lnTo>
                    <a:pt x="3767" y="8587"/>
                  </a:lnTo>
                  <a:lnTo>
                    <a:pt x="3479" y="8984"/>
                  </a:lnTo>
                  <a:lnTo>
                    <a:pt x="3205" y="9395"/>
                  </a:lnTo>
                  <a:lnTo>
                    <a:pt x="2945" y="9819"/>
                  </a:lnTo>
                  <a:lnTo>
                    <a:pt x="2698" y="10244"/>
                  </a:lnTo>
                  <a:lnTo>
                    <a:pt x="2466" y="10668"/>
                  </a:lnTo>
                  <a:lnTo>
                    <a:pt x="2233" y="11106"/>
                  </a:lnTo>
                  <a:lnTo>
                    <a:pt x="2014" y="11545"/>
                  </a:lnTo>
                  <a:lnTo>
                    <a:pt x="1795" y="11996"/>
                  </a:lnTo>
                  <a:lnTo>
                    <a:pt x="1603" y="12448"/>
                  </a:lnTo>
                  <a:lnTo>
                    <a:pt x="1411" y="12914"/>
                  </a:lnTo>
                  <a:lnTo>
                    <a:pt x="1233" y="13366"/>
                  </a:lnTo>
                  <a:lnTo>
                    <a:pt x="1069" y="13845"/>
                  </a:lnTo>
                  <a:lnTo>
                    <a:pt x="918" y="14324"/>
                  </a:lnTo>
                  <a:lnTo>
                    <a:pt x="767" y="14804"/>
                  </a:lnTo>
                  <a:lnTo>
                    <a:pt x="644" y="15283"/>
                  </a:lnTo>
                  <a:lnTo>
                    <a:pt x="521" y="15776"/>
                  </a:lnTo>
                  <a:lnTo>
                    <a:pt x="411" y="16269"/>
                  </a:lnTo>
                  <a:lnTo>
                    <a:pt x="316" y="16762"/>
                  </a:lnTo>
                  <a:lnTo>
                    <a:pt x="233" y="17269"/>
                  </a:lnTo>
                  <a:lnTo>
                    <a:pt x="165" y="17775"/>
                  </a:lnTo>
                  <a:lnTo>
                    <a:pt x="110" y="18296"/>
                  </a:lnTo>
                  <a:lnTo>
                    <a:pt x="55" y="18803"/>
                  </a:lnTo>
                  <a:lnTo>
                    <a:pt x="28" y="19323"/>
                  </a:lnTo>
                  <a:lnTo>
                    <a:pt x="1" y="19843"/>
                  </a:lnTo>
                  <a:lnTo>
                    <a:pt x="1" y="20364"/>
                  </a:lnTo>
                  <a:lnTo>
                    <a:pt x="1" y="20898"/>
                  </a:lnTo>
                  <a:lnTo>
                    <a:pt x="28" y="21418"/>
                  </a:lnTo>
                  <a:lnTo>
                    <a:pt x="55" y="21939"/>
                  </a:lnTo>
                  <a:lnTo>
                    <a:pt x="110" y="22445"/>
                  </a:lnTo>
                  <a:lnTo>
                    <a:pt x="165" y="22952"/>
                  </a:lnTo>
                  <a:lnTo>
                    <a:pt x="233" y="23459"/>
                  </a:lnTo>
                  <a:lnTo>
                    <a:pt x="316" y="23965"/>
                  </a:lnTo>
                  <a:lnTo>
                    <a:pt x="411" y="24472"/>
                  </a:lnTo>
                  <a:lnTo>
                    <a:pt x="521" y="24965"/>
                  </a:lnTo>
                  <a:lnTo>
                    <a:pt x="644" y="25444"/>
                  </a:lnTo>
                  <a:lnTo>
                    <a:pt x="767" y="25937"/>
                  </a:lnTo>
                  <a:lnTo>
                    <a:pt x="918" y="26417"/>
                  </a:lnTo>
                  <a:lnTo>
                    <a:pt x="1069" y="26896"/>
                  </a:lnTo>
                  <a:lnTo>
                    <a:pt x="1233" y="27361"/>
                  </a:lnTo>
                  <a:lnTo>
                    <a:pt x="1411" y="27827"/>
                  </a:lnTo>
                  <a:lnTo>
                    <a:pt x="1603" y="28293"/>
                  </a:lnTo>
                  <a:lnTo>
                    <a:pt x="1795" y="28745"/>
                  </a:lnTo>
                  <a:lnTo>
                    <a:pt x="2014" y="29183"/>
                  </a:lnTo>
                  <a:lnTo>
                    <a:pt x="2233" y="29635"/>
                  </a:lnTo>
                  <a:lnTo>
                    <a:pt x="2466" y="30073"/>
                  </a:lnTo>
                  <a:lnTo>
                    <a:pt x="2698" y="30497"/>
                  </a:lnTo>
                  <a:lnTo>
                    <a:pt x="2945" y="30922"/>
                  </a:lnTo>
                  <a:lnTo>
                    <a:pt x="3205" y="31333"/>
                  </a:lnTo>
                  <a:lnTo>
                    <a:pt x="3479" y="31744"/>
                  </a:lnTo>
                  <a:lnTo>
                    <a:pt x="3767" y="32154"/>
                  </a:lnTo>
                  <a:lnTo>
                    <a:pt x="4054" y="32538"/>
                  </a:lnTo>
                  <a:lnTo>
                    <a:pt x="4342" y="32935"/>
                  </a:lnTo>
                  <a:lnTo>
                    <a:pt x="4657" y="33318"/>
                  </a:lnTo>
                  <a:lnTo>
                    <a:pt x="4972" y="33688"/>
                  </a:lnTo>
                  <a:lnTo>
                    <a:pt x="5300" y="34058"/>
                  </a:lnTo>
                  <a:lnTo>
                    <a:pt x="5629" y="34414"/>
                  </a:lnTo>
                  <a:lnTo>
                    <a:pt x="5971" y="34756"/>
                  </a:lnTo>
                  <a:lnTo>
                    <a:pt x="6314" y="35099"/>
                  </a:lnTo>
                  <a:lnTo>
                    <a:pt x="6683" y="35441"/>
                  </a:lnTo>
                  <a:lnTo>
                    <a:pt x="7039" y="35756"/>
                  </a:lnTo>
                  <a:lnTo>
                    <a:pt x="7423" y="36071"/>
                  </a:lnTo>
                  <a:lnTo>
                    <a:pt x="7793" y="36386"/>
                  </a:lnTo>
                  <a:lnTo>
                    <a:pt x="8190" y="36687"/>
                  </a:lnTo>
                  <a:lnTo>
                    <a:pt x="8587" y="36975"/>
                  </a:lnTo>
                  <a:lnTo>
                    <a:pt x="8984" y="37249"/>
                  </a:lnTo>
                  <a:lnTo>
                    <a:pt x="9395" y="37523"/>
                  </a:lnTo>
                  <a:lnTo>
                    <a:pt x="9806" y="37783"/>
                  </a:lnTo>
                  <a:lnTo>
                    <a:pt x="10230" y="38029"/>
                  </a:lnTo>
                  <a:lnTo>
                    <a:pt x="10668" y="38276"/>
                  </a:lnTo>
                  <a:lnTo>
                    <a:pt x="11107" y="38509"/>
                  </a:lnTo>
                  <a:lnTo>
                    <a:pt x="11545" y="38728"/>
                  </a:lnTo>
                  <a:lnTo>
                    <a:pt x="11997" y="38933"/>
                  </a:lnTo>
                  <a:lnTo>
                    <a:pt x="12449" y="39125"/>
                  </a:lnTo>
                  <a:lnTo>
                    <a:pt x="12901" y="39317"/>
                  </a:lnTo>
                  <a:lnTo>
                    <a:pt x="13366" y="39495"/>
                  </a:lnTo>
                  <a:lnTo>
                    <a:pt x="13845" y="39659"/>
                  </a:lnTo>
                  <a:lnTo>
                    <a:pt x="14311" y="39823"/>
                  </a:lnTo>
                  <a:lnTo>
                    <a:pt x="14790" y="39960"/>
                  </a:lnTo>
                  <a:lnTo>
                    <a:pt x="15283" y="40097"/>
                  </a:lnTo>
                  <a:lnTo>
                    <a:pt x="15776" y="40207"/>
                  </a:lnTo>
                  <a:lnTo>
                    <a:pt x="16269" y="40316"/>
                  </a:lnTo>
                  <a:lnTo>
                    <a:pt x="16762" y="40412"/>
                  </a:lnTo>
                  <a:lnTo>
                    <a:pt x="17269" y="40494"/>
                  </a:lnTo>
                  <a:lnTo>
                    <a:pt x="17776" y="40576"/>
                  </a:lnTo>
                  <a:lnTo>
                    <a:pt x="18282" y="40631"/>
                  </a:lnTo>
                  <a:lnTo>
                    <a:pt x="18803" y="40672"/>
                  </a:lnTo>
                  <a:lnTo>
                    <a:pt x="19323" y="40713"/>
                  </a:lnTo>
                  <a:lnTo>
                    <a:pt x="19844" y="40727"/>
                  </a:lnTo>
                  <a:lnTo>
                    <a:pt x="20364" y="40741"/>
                  </a:lnTo>
                  <a:lnTo>
                    <a:pt x="20884" y="40727"/>
                  </a:lnTo>
                  <a:lnTo>
                    <a:pt x="21405" y="40713"/>
                  </a:lnTo>
                  <a:lnTo>
                    <a:pt x="21925" y="40672"/>
                  </a:lnTo>
                  <a:lnTo>
                    <a:pt x="22445" y="40631"/>
                  </a:lnTo>
                  <a:lnTo>
                    <a:pt x="22952" y="40576"/>
                  </a:lnTo>
                  <a:lnTo>
                    <a:pt x="23459" y="40494"/>
                  </a:lnTo>
                  <a:lnTo>
                    <a:pt x="23966" y="40412"/>
                  </a:lnTo>
                  <a:lnTo>
                    <a:pt x="24458" y="40316"/>
                  </a:lnTo>
                  <a:lnTo>
                    <a:pt x="24965" y="40207"/>
                  </a:lnTo>
                  <a:lnTo>
                    <a:pt x="25444" y="40097"/>
                  </a:lnTo>
                  <a:lnTo>
                    <a:pt x="25937" y="39960"/>
                  </a:lnTo>
                  <a:lnTo>
                    <a:pt x="26417" y="39823"/>
                  </a:lnTo>
                  <a:lnTo>
                    <a:pt x="26896" y="39659"/>
                  </a:lnTo>
                  <a:lnTo>
                    <a:pt x="27362" y="39495"/>
                  </a:lnTo>
                  <a:lnTo>
                    <a:pt x="27827" y="39317"/>
                  </a:lnTo>
                  <a:lnTo>
                    <a:pt x="28279" y="39125"/>
                  </a:lnTo>
                  <a:lnTo>
                    <a:pt x="28745" y="38933"/>
                  </a:lnTo>
                  <a:lnTo>
                    <a:pt x="29183" y="38728"/>
                  </a:lnTo>
                  <a:lnTo>
                    <a:pt x="29635" y="38509"/>
                  </a:lnTo>
                  <a:lnTo>
                    <a:pt x="30059" y="38276"/>
                  </a:lnTo>
                  <a:lnTo>
                    <a:pt x="30498" y="38029"/>
                  </a:lnTo>
                  <a:lnTo>
                    <a:pt x="30922" y="37783"/>
                  </a:lnTo>
                  <a:lnTo>
                    <a:pt x="31333" y="37523"/>
                  </a:lnTo>
                  <a:lnTo>
                    <a:pt x="31744" y="37249"/>
                  </a:lnTo>
                  <a:lnTo>
                    <a:pt x="32155" y="36975"/>
                  </a:lnTo>
                  <a:lnTo>
                    <a:pt x="32538" y="36687"/>
                  </a:lnTo>
                  <a:lnTo>
                    <a:pt x="32935" y="36386"/>
                  </a:lnTo>
                  <a:lnTo>
                    <a:pt x="33319" y="36071"/>
                  </a:lnTo>
                  <a:lnTo>
                    <a:pt x="33688" y="35756"/>
                  </a:lnTo>
                  <a:lnTo>
                    <a:pt x="34058" y="35441"/>
                  </a:lnTo>
                  <a:lnTo>
                    <a:pt x="34414" y="35099"/>
                  </a:lnTo>
                  <a:lnTo>
                    <a:pt x="34757" y="34756"/>
                  </a:lnTo>
                  <a:lnTo>
                    <a:pt x="35099" y="34414"/>
                  </a:lnTo>
                  <a:lnTo>
                    <a:pt x="35441" y="34058"/>
                  </a:lnTo>
                  <a:lnTo>
                    <a:pt x="35756" y="33688"/>
                  </a:lnTo>
                  <a:lnTo>
                    <a:pt x="36071" y="33318"/>
                  </a:lnTo>
                  <a:lnTo>
                    <a:pt x="36386" y="32935"/>
                  </a:lnTo>
                  <a:lnTo>
                    <a:pt x="36687" y="32538"/>
                  </a:lnTo>
                  <a:lnTo>
                    <a:pt x="36975" y="32154"/>
                  </a:lnTo>
                  <a:lnTo>
                    <a:pt x="37249" y="31744"/>
                  </a:lnTo>
                  <a:lnTo>
                    <a:pt x="37523" y="31333"/>
                  </a:lnTo>
                  <a:lnTo>
                    <a:pt x="37783" y="30922"/>
                  </a:lnTo>
                  <a:lnTo>
                    <a:pt x="38029" y="30497"/>
                  </a:lnTo>
                  <a:lnTo>
                    <a:pt x="38276" y="30073"/>
                  </a:lnTo>
                  <a:lnTo>
                    <a:pt x="38509" y="29635"/>
                  </a:lnTo>
                  <a:lnTo>
                    <a:pt x="38728" y="29183"/>
                  </a:lnTo>
                  <a:lnTo>
                    <a:pt x="38933" y="28745"/>
                  </a:lnTo>
                  <a:lnTo>
                    <a:pt x="39139" y="28293"/>
                  </a:lnTo>
                  <a:lnTo>
                    <a:pt x="39317" y="27827"/>
                  </a:lnTo>
                  <a:lnTo>
                    <a:pt x="39495" y="27361"/>
                  </a:lnTo>
                  <a:lnTo>
                    <a:pt x="39659" y="26896"/>
                  </a:lnTo>
                  <a:lnTo>
                    <a:pt x="39823" y="26417"/>
                  </a:lnTo>
                  <a:lnTo>
                    <a:pt x="39960" y="25937"/>
                  </a:lnTo>
                  <a:lnTo>
                    <a:pt x="40097" y="25444"/>
                  </a:lnTo>
                  <a:lnTo>
                    <a:pt x="40221" y="24965"/>
                  </a:lnTo>
                  <a:lnTo>
                    <a:pt x="40316" y="24472"/>
                  </a:lnTo>
                  <a:lnTo>
                    <a:pt x="40412" y="23965"/>
                  </a:lnTo>
                  <a:lnTo>
                    <a:pt x="40508" y="23459"/>
                  </a:lnTo>
                  <a:lnTo>
                    <a:pt x="40577" y="22952"/>
                  </a:lnTo>
                  <a:lnTo>
                    <a:pt x="40631" y="22445"/>
                  </a:lnTo>
                  <a:lnTo>
                    <a:pt x="40672" y="21939"/>
                  </a:lnTo>
                  <a:lnTo>
                    <a:pt x="40714" y="21418"/>
                  </a:lnTo>
                  <a:lnTo>
                    <a:pt x="40727" y="20898"/>
                  </a:lnTo>
                  <a:lnTo>
                    <a:pt x="40741" y="20364"/>
                  </a:lnTo>
                  <a:lnTo>
                    <a:pt x="40727" y="19843"/>
                  </a:lnTo>
                  <a:lnTo>
                    <a:pt x="40714" y="19323"/>
                  </a:lnTo>
                  <a:lnTo>
                    <a:pt x="40672" y="18803"/>
                  </a:lnTo>
                  <a:lnTo>
                    <a:pt x="40631" y="18296"/>
                  </a:lnTo>
                  <a:lnTo>
                    <a:pt x="40577" y="17775"/>
                  </a:lnTo>
                  <a:lnTo>
                    <a:pt x="40508" y="17269"/>
                  </a:lnTo>
                  <a:lnTo>
                    <a:pt x="40412" y="16762"/>
                  </a:lnTo>
                  <a:lnTo>
                    <a:pt x="40316" y="16269"/>
                  </a:lnTo>
                  <a:lnTo>
                    <a:pt x="40221" y="15776"/>
                  </a:lnTo>
                  <a:lnTo>
                    <a:pt x="40097" y="15283"/>
                  </a:lnTo>
                  <a:lnTo>
                    <a:pt x="39960" y="14804"/>
                  </a:lnTo>
                  <a:lnTo>
                    <a:pt x="39823" y="14324"/>
                  </a:lnTo>
                  <a:lnTo>
                    <a:pt x="39659" y="13845"/>
                  </a:lnTo>
                  <a:lnTo>
                    <a:pt x="39495" y="13366"/>
                  </a:lnTo>
                  <a:lnTo>
                    <a:pt x="39317" y="12914"/>
                  </a:lnTo>
                  <a:lnTo>
                    <a:pt x="39139" y="12448"/>
                  </a:lnTo>
                  <a:lnTo>
                    <a:pt x="38933" y="11996"/>
                  </a:lnTo>
                  <a:lnTo>
                    <a:pt x="38728" y="11545"/>
                  </a:lnTo>
                  <a:lnTo>
                    <a:pt x="38509" y="11106"/>
                  </a:lnTo>
                  <a:lnTo>
                    <a:pt x="38276" y="10668"/>
                  </a:lnTo>
                  <a:lnTo>
                    <a:pt x="38029" y="10244"/>
                  </a:lnTo>
                  <a:lnTo>
                    <a:pt x="37783" y="9819"/>
                  </a:lnTo>
                  <a:lnTo>
                    <a:pt x="37523" y="9395"/>
                  </a:lnTo>
                  <a:lnTo>
                    <a:pt x="37249" y="8984"/>
                  </a:lnTo>
                  <a:lnTo>
                    <a:pt x="36975" y="8587"/>
                  </a:lnTo>
                  <a:lnTo>
                    <a:pt x="36687" y="8189"/>
                  </a:lnTo>
                  <a:lnTo>
                    <a:pt x="36386" y="7806"/>
                  </a:lnTo>
                  <a:lnTo>
                    <a:pt x="36071" y="7423"/>
                  </a:lnTo>
                  <a:lnTo>
                    <a:pt x="35756" y="7039"/>
                  </a:lnTo>
                  <a:lnTo>
                    <a:pt x="35441" y="6683"/>
                  </a:lnTo>
                  <a:lnTo>
                    <a:pt x="35099" y="6327"/>
                  </a:lnTo>
                  <a:lnTo>
                    <a:pt x="34757" y="5971"/>
                  </a:lnTo>
                  <a:lnTo>
                    <a:pt x="34414" y="5629"/>
                  </a:lnTo>
                  <a:lnTo>
                    <a:pt x="34058" y="5300"/>
                  </a:lnTo>
                  <a:lnTo>
                    <a:pt x="33688" y="4971"/>
                  </a:lnTo>
                  <a:lnTo>
                    <a:pt x="33319" y="4656"/>
                  </a:lnTo>
                  <a:lnTo>
                    <a:pt x="32935" y="4355"/>
                  </a:lnTo>
                  <a:lnTo>
                    <a:pt x="32538" y="4054"/>
                  </a:lnTo>
                  <a:lnTo>
                    <a:pt x="32155" y="3766"/>
                  </a:lnTo>
                  <a:lnTo>
                    <a:pt x="31744" y="3479"/>
                  </a:lnTo>
                  <a:lnTo>
                    <a:pt x="31333" y="3218"/>
                  </a:lnTo>
                  <a:lnTo>
                    <a:pt x="30922" y="2945"/>
                  </a:lnTo>
                  <a:lnTo>
                    <a:pt x="30498" y="2698"/>
                  </a:lnTo>
                  <a:lnTo>
                    <a:pt x="30059" y="2465"/>
                  </a:lnTo>
                  <a:lnTo>
                    <a:pt x="29635" y="2232"/>
                  </a:lnTo>
                  <a:lnTo>
                    <a:pt x="29183" y="2013"/>
                  </a:lnTo>
                  <a:lnTo>
                    <a:pt x="28745" y="1794"/>
                  </a:lnTo>
                  <a:lnTo>
                    <a:pt x="28279" y="1603"/>
                  </a:lnTo>
                  <a:lnTo>
                    <a:pt x="27827" y="1411"/>
                  </a:lnTo>
                  <a:lnTo>
                    <a:pt x="27362" y="1233"/>
                  </a:lnTo>
                  <a:lnTo>
                    <a:pt x="26896" y="1068"/>
                  </a:lnTo>
                  <a:lnTo>
                    <a:pt x="26417" y="918"/>
                  </a:lnTo>
                  <a:lnTo>
                    <a:pt x="25937" y="767"/>
                  </a:lnTo>
                  <a:lnTo>
                    <a:pt x="25444" y="644"/>
                  </a:lnTo>
                  <a:lnTo>
                    <a:pt x="24965" y="521"/>
                  </a:lnTo>
                  <a:lnTo>
                    <a:pt x="24458" y="411"/>
                  </a:lnTo>
                  <a:lnTo>
                    <a:pt x="23966" y="315"/>
                  </a:lnTo>
                  <a:lnTo>
                    <a:pt x="23459" y="233"/>
                  </a:lnTo>
                  <a:lnTo>
                    <a:pt x="22952" y="165"/>
                  </a:lnTo>
                  <a:lnTo>
                    <a:pt x="22445" y="96"/>
                  </a:lnTo>
                  <a:lnTo>
                    <a:pt x="21925" y="55"/>
                  </a:lnTo>
                  <a:lnTo>
                    <a:pt x="21405" y="28"/>
                  </a:lnTo>
                  <a:lnTo>
                    <a:pt x="20884" y="0"/>
                  </a:lnTo>
                  <a:close/>
                </a:path>
              </a:pathLst>
            </a:custGeom>
            <a:solidFill>
              <a:srgbClr val="A6C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731400" y="4078675"/>
              <a:ext cx="265000" cy="172925"/>
            </a:xfrm>
            <a:custGeom>
              <a:rect b="b" l="l" r="r" t="t"/>
              <a:pathLst>
                <a:path extrusionOk="0" h="6917" w="10600">
                  <a:moveTo>
                    <a:pt x="2109" y="1"/>
                  </a:moveTo>
                  <a:lnTo>
                    <a:pt x="2027" y="14"/>
                  </a:lnTo>
                  <a:lnTo>
                    <a:pt x="1835" y="69"/>
                  </a:lnTo>
                  <a:lnTo>
                    <a:pt x="1671" y="151"/>
                  </a:lnTo>
                  <a:lnTo>
                    <a:pt x="1520" y="247"/>
                  </a:lnTo>
                  <a:lnTo>
                    <a:pt x="1397" y="384"/>
                  </a:lnTo>
                  <a:lnTo>
                    <a:pt x="1288" y="535"/>
                  </a:lnTo>
                  <a:lnTo>
                    <a:pt x="1205" y="699"/>
                  </a:lnTo>
                  <a:lnTo>
                    <a:pt x="1164" y="781"/>
                  </a:lnTo>
                  <a:lnTo>
                    <a:pt x="1151" y="877"/>
                  </a:lnTo>
                  <a:lnTo>
                    <a:pt x="0" y="6916"/>
                  </a:lnTo>
                  <a:lnTo>
                    <a:pt x="10600" y="6916"/>
                  </a:lnTo>
                  <a:lnTo>
                    <a:pt x="9449" y="877"/>
                  </a:lnTo>
                  <a:lnTo>
                    <a:pt x="9422" y="781"/>
                  </a:lnTo>
                  <a:lnTo>
                    <a:pt x="9395" y="699"/>
                  </a:lnTo>
                  <a:lnTo>
                    <a:pt x="9312" y="535"/>
                  </a:lnTo>
                  <a:lnTo>
                    <a:pt x="9203" y="384"/>
                  </a:lnTo>
                  <a:lnTo>
                    <a:pt x="9066" y="247"/>
                  </a:lnTo>
                  <a:lnTo>
                    <a:pt x="8915" y="151"/>
                  </a:lnTo>
                  <a:lnTo>
                    <a:pt x="8751" y="69"/>
                  </a:lnTo>
                  <a:lnTo>
                    <a:pt x="8573" y="14"/>
                  </a:lnTo>
                  <a:lnTo>
                    <a:pt x="84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307225" y="4221100"/>
              <a:ext cx="278000" cy="278350"/>
            </a:xfrm>
            <a:custGeom>
              <a:rect b="b" l="l" r="r" t="t"/>
              <a:pathLst>
                <a:path extrusionOk="0" h="11134" w="11120">
                  <a:moveTo>
                    <a:pt x="5341" y="0"/>
                  </a:moveTo>
                  <a:lnTo>
                    <a:pt x="5149" y="41"/>
                  </a:lnTo>
                  <a:lnTo>
                    <a:pt x="4985" y="96"/>
                  </a:lnTo>
                  <a:lnTo>
                    <a:pt x="4821" y="192"/>
                  </a:lnTo>
                  <a:lnTo>
                    <a:pt x="4738" y="247"/>
                  </a:lnTo>
                  <a:lnTo>
                    <a:pt x="4670" y="315"/>
                  </a:lnTo>
                  <a:lnTo>
                    <a:pt x="2629" y="2356"/>
                  </a:lnTo>
                  <a:lnTo>
                    <a:pt x="2356" y="2630"/>
                  </a:lnTo>
                  <a:lnTo>
                    <a:pt x="301" y="4684"/>
                  </a:lnTo>
                  <a:lnTo>
                    <a:pt x="247" y="4752"/>
                  </a:lnTo>
                  <a:lnTo>
                    <a:pt x="192" y="4821"/>
                  </a:lnTo>
                  <a:lnTo>
                    <a:pt x="96" y="4985"/>
                  </a:lnTo>
                  <a:lnTo>
                    <a:pt x="28" y="5163"/>
                  </a:lnTo>
                  <a:lnTo>
                    <a:pt x="0" y="5341"/>
                  </a:lnTo>
                  <a:lnTo>
                    <a:pt x="0" y="5519"/>
                  </a:lnTo>
                  <a:lnTo>
                    <a:pt x="28" y="5711"/>
                  </a:lnTo>
                  <a:lnTo>
                    <a:pt x="82" y="5889"/>
                  </a:lnTo>
                  <a:lnTo>
                    <a:pt x="123" y="5971"/>
                  </a:lnTo>
                  <a:lnTo>
                    <a:pt x="178" y="6053"/>
                  </a:lnTo>
                  <a:lnTo>
                    <a:pt x="3629" y="11134"/>
                  </a:lnTo>
                  <a:lnTo>
                    <a:pt x="7231" y="7519"/>
                  </a:lnTo>
                  <a:lnTo>
                    <a:pt x="7518" y="7245"/>
                  </a:lnTo>
                  <a:lnTo>
                    <a:pt x="11120" y="3629"/>
                  </a:lnTo>
                  <a:lnTo>
                    <a:pt x="6039" y="178"/>
                  </a:lnTo>
                  <a:lnTo>
                    <a:pt x="5957" y="137"/>
                  </a:lnTo>
                  <a:lnTo>
                    <a:pt x="5875" y="96"/>
                  </a:lnTo>
                  <a:lnTo>
                    <a:pt x="5697" y="28"/>
                  </a:lnTo>
                  <a:lnTo>
                    <a:pt x="55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164800" y="4645275"/>
              <a:ext cx="172575" cy="265000"/>
            </a:xfrm>
            <a:custGeom>
              <a:rect b="b" l="l" r="r" t="t"/>
              <a:pathLst>
                <a:path extrusionOk="0" h="10600" w="6903">
                  <a:moveTo>
                    <a:pt x="6902" y="1"/>
                  </a:moveTo>
                  <a:lnTo>
                    <a:pt x="877" y="1151"/>
                  </a:lnTo>
                  <a:lnTo>
                    <a:pt x="781" y="1178"/>
                  </a:lnTo>
                  <a:lnTo>
                    <a:pt x="685" y="1206"/>
                  </a:lnTo>
                  <a:lnTo>
                    <a:pt x="521" y="1288"/>
                  </a:lnTo>
                  <a:lnTo>
                    <a:pt x="370" y="1397"/>
                  </a:lnTo>
                  <a:lnTo>
                    <a:pt x="247" y="1534"/>
                  </a:lnTo>
                  <a:lnTo>
                    <a:pt x="137" y="1685"/>
                  </a:lnTo>
                  <a:lnTo>
                    <a:pt x="69" y="1849"/>
                  </a:lnTo>
                  <a:lnTo>
                    <a:pt x="14" y="2027"/>
                  </a:lnTo>
                  <a:lnTo>
                    <a:pt x="0" y="2123"/>
                  </a:lnTo>
                  <a:lnTo>
                    <a:pt x="0" y="2219"/>
                  </a:lnTo>
                  <a:lnTo>
                    <a:pt x="0" y="5109"/>
                  </a:lnTo>
                  <a:lnTo>
                    <a:pt x="0" y="5506"/>
                  </a:lnTo>
                  <a:lnTo>
                    <a:pt x="0" y="8395"/>
                  </a:lnTo>
                  <a:lnTo>
                    <a:pt x="0" y="8491"/>
                  </a:lnTo>
                  <a:lnTo>
                    <a:pt x="14" y="8587"/>
                  </a:lnTo>
                  <a:lnTo>
                    <a:pt x="69" y="8765"/>
                  </a:lnTo>
                  <a:lnTo>
                    <a:pt x="137" y="8929"/>
                  </a:lnTo>
                  <a:lnTo>
                    <a:pt x="247" y="9080"/>
                  </a:lnTo>
                  <a:lnTo>
                    <a:pt x="370" y="9203"/>
                  </a:lnTo>
                  <a:lnTo>
                    <a:pt x="521" y="9313"/>
                  </a:lnTo>
                  <a:lnTo>
                    <a:pt x="685" y="9395"/>
                  </a:lnTo>
                  <a:lnTo>
                    <a:pt x="781" y="9436"/>
                  </a:lnTo>
                  <a:lnTo>
                    <a:pt x="877" y="9450"/>
                  </a:lnTo>
                  <a:lnTo>
                    <a:pt x="6902" y="10600"/>
                  </a:lnTo>
                  <a:lnTo>
                    <a:pt x="6902" y="5506"/>
                  </a:lnTo>
                  <a:lnTo>
                    <a:pt x="6902" y="5109"/>
                  </a:lnTo>
                  <a:lnTo>
                    <a:pt x="69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307225" y="5056450"/>
              <a:ext cx="278000" cy="278025"/>
            </a:xfrm>
            <a:custGeom>
              <a:rect b="b" l="l" r="r" t="t"/>
              <a:pathLst>
                <a:path extrusionOk="0" h="11121" w="11120">
                  <a:moveTo>
                    <a:pt x="3629" y="0"/>
                  </a:moveTo>
                  <a:lnTo>
                    <a:pt x="178" y="5081"/>
                  </a:lnTo>
                  <a:lnTo>
                    <a:pt x="123" y="5163"/>
                  </a:lnTo>
                  <a:lnTo>
                    <a:pt x="82" y="5245"/>
                  </a:lnTo>
                  <a:lnTo>
                    <a:pt x="28" y="5423"/>
                  </a:lnTo>
                  <a:lnTo>
                    <a:pt x="0" y="5601"/>
                  </a:lnTo>
                  <a:lnTo>
                    <a:pt x="0" y="5779"/>
                  </a:lnTo>
                  <a:lnTo>
                    <a:pt x="28" y="5971"/>
                  </a:lnTo>
                  <a:lnTo>
                    <a:pt x="96" y="6135"/>
                  </a:lnTo>
                  <a:lnTo>
                    <a:pt x="178" y="6300"/>
                  </a:lnTo>
                  <a:lnTo>
                    <a:pt x="247" y="6382"/>
                  </a:lnTo>
                  <a:lnTo>
                    <a:pt x="301" y="6450"/>
                  </a:lnTo>
                  <a:lnTo>
                    <a:pt x="2356" y="8491"/>
                  </a:lnTo>
                  <a:lnTo>
                    <a:pt x="2629" y="8765"/>
                  </a:lnTo>
                  <a:lnTo>
                    <a:pt x="4670" y="10819"/>
                  </a:lnTo>
                  <a:lnTo>
                    <a:pt x="4738" y="10874"/>
                  </a:lnTo>
                  <a:lnTo>
                    <a:pt x="4821" y="10942"/>
                  </a:lnTo>
                  <a:lnTo>
                    <a:pt x="4903" y="10983"/>
                  </a:lnTo>
                  <a:lnTo>
                    <a:pt x="4985" y="11024"/>
                  </a:lnTo>
                  <a:lnTo>
                    <a:pt x="5149" y="11093"/>
                  </a:lnTo>
                  <a:lnTo>
                    <a:pt x="5341" y="11120"/>
                  </a:lnTo>
                  <a:lnTo>
                    <a:pt x="5519" y="11120"/>
                  </a:lnTo>
                  <a:lnTo>
                    <a:pt x="5697" y="11093"/>
                  </a:lnTo>
                  <a:lnTo>
                    <a:pt x="5875" y="11038"/>
                  </a:lnTo>
                  <a:lnTo>
                    <a:pt x="5957" y="10997"/>
                  </a:lnTo>
                  <a:lnTo>
                    <a:pt x="6039" y="10942"/>
                  </a:lnTo>
                  <a:lnTo>
                    <a:pt x="11120" y="7491"/>
                  </a:lnTo>
                  <a:lnTo>
                    <a:pt x="7518" y="3890"/>
                  </a:lnTo>
                  <a:lnTo>
                    <a:pt x="7231" y="3602"/>
                  </a:lnTo>
                  <a:lnTo>
                    <a:pt x="36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731400" y="5304325"/>
              <a:ext cx="265000" cy="172550"/>
            </a:xfrm>
            <a:custGeom>
              <a:rect b="b" l="l" r="r" t="t"/>
              <a:pathLst>
                <a:path extrusionOk="0" h="6902" w="10600">
                  <a:moveTo>
                    <a:pt x="0" y="0"/>
                  </a:moveTo>
                  <a:lnTo>
                    <a:pt x="1151" y="6026"/>
                  </a:lnTo>
                  <a:lnTo>
                    <a:pt x="1164" y="6121"/>
                  </a:lnTo>
                  <a:lnTo>
                    <a:pt x="1205" y="6217"/>
                  </a:lnTo>
                  <a:lnTo>
                    <a:pt x="1288" y="6382"/>
                  </a:lnTo>
                  <a:lnTo>
                    <a:pt x="1397" y="6532"/>
                  </a:lnTo>
                  <a:lnTo>
                    <a:pt x="1520" y="6656"/>
                  </a:lnTo>
                  <a:lnTo>
                    <a:pt x="1671" y="6765"/>
                  </a:lnTo>
                  <a:lnTo>
                    <a:pt x="1835" y="6847"/>
                  </a:lnTo>
                  <a:lnTo>
                    <a:pt x="2027" y="6888"/>
                  </a:lnTo>
                  <a:lnTo>
                    <a:pt x="2109" y="6902"/>
                  </a:lnTo>
                  <a:lnTo>
                    <a:pt x="8477" y="6902"/>
                  </a:lnTo>
                  <a:lnTo>
                    <a:pt x="8573" y="6888"/>
                  </a:lnTo>
                  <a:lnTo>
                    <a:pt x="8751" y="6847"/>
                  </a:lnTo>
                  <a:lnTo>
                    <a:pt x="8915" y="6765"/>
                  </a:lnTo>
                  <a:lnTo>
                    <a:pt x="9066" y="6656"/>
                  </a:lnTo>
                  <a:lnTo>
                    <a:pt x="9203" y="6532"/>
                  </a:lnTo>
                  <a:lnTo>
                    <a:pt x="9312" y="6382"/>
                  </a:lnTo>
                  <a:lnTo>
                    <a:pt x="9395" y="6217"/>
                  </a:lnTo>
                  <a:lnTo>
                    <a:pt x="9422" y="6121"/>
                  </a:lnTo>
                  <a:lnTo>
                    <a:pt x="9449" y="6026"/>
                  </a:lnTo>
                  <a:lnTo>
                    <a:pt x="106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3142225" y="5056450"/>
              <a:ext cx="278350" cy="278025"/>
            </a:xfrm>
            <a:custGeom>
              <a:rect b="b" l="l" r="r" t="t"/>
              <a:pathLst>
                <a:path extrusionOk="0" h="11121" w="11134">
                  <a:moveTo>
                    <a:pt x="7505" y="0"/>
                  </a:moveTo>
                  <a:lnTo>
                    <a:pt x="3890" y="3602"/>
                  </a:lnTo>
                  <a:lnTo>
                    <a:pt x="3616" y="3890"/>
                  </a:lnTo>
                  <a:lnTo>
                    <a:pt x="0" y="7491"/>
                  </a:lnTo>
                  <a:lnTo>
                    <a:pt x="5081" y="10942"/>
                  </a:lnTo>
                  <a:lnTo>
                    <a:pt x="5163" y="10997"/>
                  </a:lnTo>
                  <a:lnTo>
                    <a:pt x="5245" y="11038"/>
                  </a:lnTo>
                  <a:lnTo>
                    <a:pt x="5423" y="11093"/>
                  </a:lnTo>
                  <a:lnTo>
                    <a:pt x="5615" y="11120"/>
                  </a:lnTo>
                  <a:lnTo>
                    <a:pt x="5793" y="11120"/>
                  </a:lnTo>
                  <a:lnTo>
                    <a:pt x="5971" y="11093"/>
                  </a:lnTo>
                  <a:lnTo>
                    <a:pt x="6149" y="11024"/>
                  </a:lnTo>
                  <a:lnTo>
                    <a:pt x="6313" y="10942"/>
                  </a:lnTo>
                  <a:lnTo>
                    <a:pt x="6382" y="10874"/>
                  </a:lnTo>
                  <a:lnTo>
                    <a:pt x="6450" y="10819"/>
                  </a:lnTo>
                  <a:lnTo>
                    <a:pt x="8505" y="8765"/>
                  </a:lnTo>
                  <a:lnTo>
                    <a:pt x="8778" y="8491"/>
                  </a:lnTo>
                  <a:lnTo>
                    <a:pt x="10819" y="6450"/>
                  </a:lnTo>
                  <a:lnTo>
                    <a:pt x="10887" y="6382"/>
                  </a:lnTo>
                  <a:lnTo>
                    <a:pt x="10942" y="6300"/>
                  </a:lnTo>
                  <a:lnTo>
                    <a:pt x="10997" y="6218"/>
                  </a:lnTo>
                  <a:lnTo>
                    <a:pt x="11038" y="6135"/>
                  </a:lnTo>
                  <a:lnTo>
                    <a:pt x="11106" y="5971"/>
                  </a:lnTo>
                  <a:lnTo>
                    <a:pt x="11134" y="5779"/>
                  </a:lnTo>
                  <a:lnTo>
                    <a:pt x="11134" y="5601"/>
                  </a:lnTo>
                  <a:lnTo>
                    <a:pt x="11106" y="5423"/>
                  </a:lnTo>
                  <a:lnTo>
                    <a:pt x="11038" y="5245"/>
                  </a:lnTo>
                  <a:lnTo>
                    <a:pt x="10997" y="5163"/>
                  </a:lnTo>
                  <a:lnTo>
                    <a:pt x="10956" y="5081"/>
                  </a:lnTo>
                  <a:lnTo>
                    <a:pt x="750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390100" y="4645275"/>
              <a:ext cx="172900" cy="265000"/>
            </a:xfrm>
            <a:custGeom>
              <a:rect b="b" l="l" r="r" t="t"/>
              <a:pathLst>
                <a:path extrusionOk="0" h="10600" w="6916">
                  <a:moveTo>
                    <a:pt x="0" y="1"/>
                  </a:moveTo>
                  <a:lnTo>
                    <a:pt x="0" y="5109"/>
                  </a:lnTo>
                  <a:lnTo>
                    <a:pt x="0" y="5506"/>
                  </a:lnTo>
                  <a:lnTo>
                    <a:pt x="0" y="10600"/>
                  </a:lnTo>
                  <a:lnTo>
                    <a:pt x="6039" y="9450"/>
                  </a:lnTo>
                  <a:lnTo>
                    <a:pt x="6135" y="9436"/>
                  </a:lnTo>
                  <a:lnTo>
                    <a:pt x="6217" y="9395"/>
                  </a:lnTo>
                  <a:lnTo>
                    <a:pt x="6382" y="9313"/>
                  </a:lnTo>
                  <a:lnTo>
                    <a:pt x="6532" y="9203"/>
                  </a:lnTo>
                  <a:lnTo>
                    <a:pt x="6669" y="9080"/>
                  </a:lnTo>
                  <a:lnTo>
                    <a:pt x="6765" y="8929"/>
                  </a:lnTo>
                  <a:lnTo>
                    <a:pt x="6847" y="8765"/>
                  </a:lnTo>
                  <a:lnTo>
                    <a:pt x="6902" y="8587"/>
                  </a:lnTo>
                  <a:lnTo>
                    <a:pt x="6916" y="8491"/>
                  </a:lnTo>
                  <a:lnTo>
                    <a:pt x="6916" y="8395"/>
                  </a:lnTo>
                  <a:lnTo>
                    <a:pt x="6916" y="5506"/>
                  </a:lnTo>
                  <a:lnTo>
                    <a:pt x="6916" y="5109"/>
                  </a:lnTo>
                  <a:lnTo>
                    <a:pt x="6916" y="2219"/>
                  </a:lnTo>
                  <a:lnTo>
                    <a:pt x="6916" y="2123"/>
                  </a:lnTo>
                  <a:lnTo>
                    <a:pt x="6902" y="2027"/>
                  </a:lnTo>
                  <a:lnTo>
                    <a:pt x="6847" y="1849"/>
                  </a:lnTo>
                  <a:lnTo>
                    <a:pt x="6765" y="1685"/>
                  </a:lnTo>
                  <a:lnTo>
                    <a:pt x="6669" y="1534"/>
                  </a:lnTo>
                  <a:lnTo>
                    <a:pt x="6532" y="1397"/>
                  </a:lnTo>
                  <a:lnTo>
                    <a:pt x="6382" y="1288"/>
                  </a:lnTo>
                  <a:lnTo>
                    <a:pt x="6217" y="1206"/>
                  </a:lnTo>
                  <a:lnTo>
                    <a:pt x="6135" y="1178"/>
                  </a:lnTo>
                  <a:lnTo>
                    <a:pt x="6039" y="115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142225" y="4221100"/>
              <a:ext cx="278350" cy="278350"/>
            </a:xfrm>
            <a:custGeom>
              <a:rect b="b" l="l" r="r" t="t"/>
              <a:pathLst>
                <a:path extrusionOk="0" h="11134" w="11134">
                  <a:moveTo>
                    <a:pt x="5615" y="0"/>
                  </a:moveTo>
                  <a:lnTo>
                    <a:pt x="5423" y="28"/>
                  </a:lnTo>
                  <a:lnTo>
                    <a:pt x="5245" y="96"/>
                  </a:lnTo>
                  <a:lnTo>
                    <a:pt x="5163" y="137"/>
                  </a:lnTo>
                  <a:lnTo>
                    <a:pt x="5081" y="178"/>
                  </a:lnTo>
                  <a:lnTo>
                    <a:pt x="0" y="3629"/>
                  </a:lnTo>
                  <a:lnTo>
                    <a:pt x="3616" y="7245"/>
                  </a:lnTo>
                  <a:lnTo>
                    <a:pt x="3890" y="7519"/>
                  </a:lnTo>
                  <a:lnTo>
                    <a:pt x="7505" y="11134"/>
                  </a:lnTo>
                  <a:lnTo>
                    <a:pt x="10956" y="6053"/>
                  </a:lnTo>
                  <a:lnTo>
                    <a:pt x="10997" y="5971"/>
                  </a:lnTo>
                  <a:lnTo>
                    <a:pt x="11038" y="5889"/>
                  </a:lnTo>
                  <a:lnTo>
                    <a:pt x="11106" y="5711"/>
                  </a:lnTo>
                  <a:lnTo>
                    <a:pt x="11134" y="5519"/>
                  </a:lnTo>
                  <a:lnTo>
                    <a:pt x="11134" y="5341"/>
                  </a:lnTo>
                  <a:lnTo>
                    <a:pt x="11106" y="5163"/>
                  </a:lnTo>
                  <a:lnTo>
                    <a:pt x="11038" y="4985"/>
                  </a:lnTo>
                  <a:lnTo>
                    <a:pt x="10942" y="4821"/>
                  </a:lnTo>
                  <a:lnTo>
                    <a:pt x="10887" y="4752"/>
                  </a:lnTo>
                  <a:lnTo>
                    <a:pt x="10819" y="4684"/>
                  </a:lnTo>
                  <a:lnTo>
                    <a:pt x="8778" y="2630"/>
                  </a:lnTo>
                  <a:lnTo>
                    <a:pt x="8505" y="2356"/>
                  </a:lnTo>
                  <a:lnTo>
                    <a:pt x="6450" y="315"/>
                  </a:lnTo>
                  <a:lnTo>
                    <a:pt x="6382" y="247"/>
                  </a:lnTo>
                  <a:lnTo>
                    <a:pt x="6313" y="192"/>
                  </a:lnTo>
                  <a:lnTo>
                    <a:pt x="6149" y="96"/>
                  </a:lnTo>
                  <a:lnTo>
                    <a:pt x="5971" y="41"/>
                  </a:lnTo>
                  <a:lnTo>
                    <a:pt x="57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269900" y="4183775"/>
              <a:ext cx="1188000" cy="1188000"/>
            </a:xfrm>
            <a:custGeom>
              <a:rect b="b" l="l" r="r" t="t"/>
              <a:pathLst>
                <a:path extrusionOk="0" h="47520" w="47520">
                  <a:moveTo>
                    <a:pt x="24171" y="7464"/>
                  </a:moveTo>
                  <a:lnTo>
                    <a:pt x="24595" y="7478"/>
                  </a:lnTo>
                  <a:lnTo>
                    <a:pt x="25006" y="7505"/>
                  </a:lnTo>
                  <a:lnTo>
                    <a:pt x="25417" y="7546"/>
                  </a:lnTo>
                  <a:lnTo>
                    <a:pt x="25828" y="7587"/>
                  </a:lnTo>
                  <a:lnTo>
                    <a:pt x="26239" y="7656"/>
                  </a:lnTo>
                  <a:lnTo>
                    <a:pt x="26636" y="7711"/>
                  </a:lnTo>
                  <a:lnTo>
                    <a:pt x="27033" y="7793"/>
                  </a:lnTo>
                  <a:lnTo>
                    <a:pt x="27430" y="7875"/>
                  </a:lnTo>
                  <a:lnTo>
                    <a:pt x="27827" y="7971"/>
                  </a:lnTo>
                  <a:lnTo>
                    <a:pt x="28211" y="8080"/>
                  </a:lnTo>
                  <a:lnTo>
                    <a:pt x="28594" y="8190"/>
                  </a:lnTo>
                  <a:lnTo>
                    <a:pt x="28977" y="8313"/>
                  </a:lnTo>
                  <a:lnTo>
                    <a:pt x="29361" y="8450"/>
                  </a:lnTo>
                  <a:lnTo>
                    <a:pt x="29731" y="8601"/>
                  </a:lnTo>
                  <a:lnTo>
                    <a:pt x="30100" y="8751"/>
                  </a:lnTo>
                  <a:lnTo>
                    <a:pt x="30456" y="8902"/>
                  </a:lnTo>
                  <a:lnTo>
                    <a:pt x="30813" y="9066"/>
                  </a:lnTo>
                  <a:lnTo>
                    <a:pt x="31169" y="9244"/>
                  </a:lnTo>
                  <a:lnTo>
                    <a:pt x="31525" y="9436"/>
                  </a:lnTo>
                  <a:lnTo>
                    <a:pt x="31867" y="9628"/>
                  </a:lnTo>
                  <a:lnTo>
                    <a:pt x="32209" y="9819"/>
                  </a:lnTo>
                  <a:lnTo>
                    <a:pt x="32538" y="10039"/>
                  </a:lnTo>
                  <a:lnTo>
                    <a:pt x="32867" y="10244"/>
                  </a:lnTo>
                  <a:lnTo>
                    <a:pt x="33195" y="10477"/>
                  </a:lnTo>
                  <a:lnTo>
                    <a:pt x="33510" y="10710"/>
                  </a:lnTo>
                  <a:lnTo>
                    <a:pt x="33812" y="10942"/>
                  </a:lnTo>
                  <a:lnTo>
                    <a:pt x="34127" y="11189"/>
                  </a:lnTo>
                  <a:lnTo>
                    <a:pt x="34414" y="11435"/>
                  </a:lnTo>
                  <a:lnTo>
                    <a:pt x="34715" y="11696"/>
                  </a:lnTo>
                  <a:lnTo>
                    <a:pt x="35003" y="11969"/>
                  </a:lnTo>
                  <a:lnTo>
                    <a:pt x="35277" y="12243"/>
                  </a:lnTo>
                  <a:lnTo>
                    <a:pt x="35551" y="12517"/>
                  </a:lnTo>
                  <a:lnTo>
                    <a:pt x="35825" y="12805"/>
                  </a:lnTo>
                  <a:lnTo>
                    <a:pt x="36085" y="13106"/>
                  </a:lnTo>
                  <a:lnTo>
                    <a:pt x="36331" y="13394"/>
                  </a:lnTo>
                  <a:lnTo>
                    <a:pt x="36578" y="13709"/>
                  </a:lnTo>
                  <a:lnTo>
                    <a:pt x="36811" y="14010"/>
                  </a:lnTo>
                  <a:lnTo>
                    <a:pt x="37043" y="14339"/>
                  </a:lnTo>
                  <a:lnTo>
                    <a:pt x="37276" y="14654"/>
                  </a:lnTo>
                  <a:lnTo>
                    <a:pt x="37482" y="14982"/>
                  </a:lnTo>
                  <a:lnTo>
                    <a:pt x="37701" y="15311"/>
                  </a:lnTo>
                  <a:lnTo>
                    <a:pt x="37892" y="15653"/>
                  </a:lnTo>
                  <a:lnTo>
                    <a:pt x="38084" y="15996"/>
                  </a:lnTo>
                  <a:lnTo>
                    <a:pt x="38276" y="16352"/>
                  </a:lnTo>
                  <a:lnTo>
                    <a:pt x="38454" y="16708"/>
                  </a:lnTo>
                  <a:lnTo>
                    <a:pt x="38618" y="17064"/>
                  </a:lnTo>
                  <a:lnTo>
                    <a:pt x="38783" y="17420"/>
                  </a:lnTo>
                  <a:lnTo>
                    <a:pt x="38933" y="17790"/>
                  </a:lnTo>
                  <a:lnTo>
                    <a:pt x="39070" y="18159"/>
                  </a:lnTo>
                  <a:lnTo>
                    <a:pt x="39207" y="18543"/>
                  </a:lnTo>
                  <a:lnTo>
                    <a:pt x="39330" y="18926"/>
                  </a:lnTo>
                  <a:lnTo>
                    <a:pt x="39440" y="19310"/>
                  </a:lnTo>
                  <a:lnTo>
                    <a:pt x="39549" y="19693"/>
                  </a:lnTo>
                  <a:lnTo>
                    <a:pt x="39645" y="20090"/>
                  </a:lnTo>
                  <a:lnTo>
                    <a:pt x="39727" y="20487"/>
                  </a:lnTo>
                  <a:lnTo>
                    <a:pt x="39810" y="20884"/>
                  </a:lnTo>
                  <a:lnTo>
                    <a:pt x="39864" y="21282"/>
                  </a:lnTo>
                  <a:lnTo>
                    <a:pt x="39933" y="21692"/>
                  </a:lnTo>
                  <a:lnTo>
                    <a:pt x="39974" y="22103"/>
                  </a:lnTo>
                  <a:lnTo>
                    <a:pt x="40015" y="22514"/>
                  </a:lnTo>
                  <a:lnTo>
                    <a:pt x="40042" y="22925"/>
                  </a:lnTo>
                  <a:lnTo>
                    <a:pt x="40056" y="23349"/>
                  </a:lnTo>
                  <a:lnTo>
                    <a:pt x="40056" y="23760"/>
                  </a:lnTo>
                  <a:lnTo>
                    <a:pt x="40056" y="24185"/>
                  </a:lnTo>
                  <a:lnTo>
                    <a:pt x="40042" y="24609"/>
                  </a:lnTo>
                  <a:lnTo>
                    <a:pt x="40015" y="25020"/>
                  </a:lnTo>
                  <a:lnTo>
                    <a:pt x="39974" y="25431"/>
                  </a:lnTo>
                  <a:lnTo>
                    <a:pt x="39933" y="25842"/>
                  </a:lnTo>
                  <a:lnTo>
                    <a:pt x="39864" y="26239"/>
                  </a:lnTo>
                  <a:lnTo>
                    <a:pt x="39810" y="26650"/>
                  </a:lnTo>
                  <a:lnTo>
                    <a:pt x="39727" y="27047"/>
                  </a:lnTo>
                  <a:lnTo>
                    <a:pt x="39645" y="27444"/>
                  </a:lnTo>
                  <a:lnTo>
                    <a:pt x="39549" y="27841"/>
                  </a:lnTo>
                  <a:lnTo>
                    <a:pt x="39440" y="28225"/>
                  </a:lnTo>
                  <a:lnTo>
                    <a:pt x="39330" y="28608"/>
                  </a:lnTo>
                  <a:lnTo>
                    <a:pt x="39207" y="28991"/>
                  </a:lnTo>
                  <a:lnTo>
                    <a:pt x="39070" y="29361"/>
                  </a:lnTo>
                  <a:lnTo>
                    <a:pt x="38933" y="29731"/>
                  </a:lnTo>
                  <a:lnTo>
                    <a:pt x="38783" y="30101"/>
                  </a:lnTo>
                  <a:lnTo>
                    <a:pt x="38618" y="30470"/>
                  </a:lnTo>
                  <a:lnTo>
                    <a:pt x="38454" y="30827"/>
                  </a:lnTo>
                  <a:lnTo>
                    <a:pt x="38276" y="31183"/>
                  </a:lnTo>
                  <a:lnTo>
                    <a:pt x="38084" y="31525"/>
                  </a:lnTo>
                  <a:lnTo>
                    <a:pt x="37892" y="31867"/>
                  </a:lnTo>
                  <a:lnTo>
                    <a:pt x="37701" y="32210"/>
                  </a:lnTo>
                  <a:lnTo>
                    <a:pt x="37482" y="32538"/>
                  </a:lnTo>
                  <a:lnTo>
                    <a:pt x="37276" y="32867"/>
                  </a:lnTo>
                  <a:lnTo>
                    <a:pt x="37043" y="33196"/>
                  </a:lnTo>
                  <a:lnTo>
                    <a:pt x="36811" y="33511"/>
                  </a:lnTo>
                  <a:lnTo>
                    <a:pt x="36578" y="33826"/>
                  </a:lnTo>
                  <a:lnTo>
                    <a:pt x="36331" y="34127"/>
                  </a:lnTo>
                  <a:lnTo>
                    <a:pt x="36085" y="34428"/>
                  </a:lnTo>
                  <a:lnTo>
                    <a:pt x="35825" y="34716"/>
                  </a:lnTo>
                  <a:lnTo>
                    <a:pt x="35551" y="35003"/>
                  </a:lnTo>
                  <a:lnTo>
                    <a:pt x="35277" y="35291"/>
                  </a:lnTo>
                  <a:lnTo>
                    <a:pt x="35003" y="35565"/>
                  </a:lnTo>
                  <a:lnTo>
                    <a:pt x="34715" y="35825"/>
                  </a:lnTo>
                  <a:lnTo>
                    <a:pt x="34414" y="36085"/>
                  </a:lnTo>
                  <a:lnTo>
                    <a:pt x="34127" y="36332"/>
                  </a:lnTo>
                  <a:lnTo>
                    <a:pt x="33812" y="36578"/>
                  </a:lnTo>
                  <a:lnTo>
                    <a:pt x="33510" y="36825"/>
                  </a:lnTo>
                  <a:lnTo>
                    <a:pt x="33195" y="37057"/>
                  </a:lnTo>
                  <a:lnTo>
                    <a:pt x="32867" y="37277"/>
                  </a:lnTo>
                  <a:lnTo>
                    <a:pt x="32538" y="37496"/>
                  </a:lnTo>
                  <a:lnTo>
                    <a:pt x="32209" y="37701"/>
                  </a:lnTo>
                  <a:lnTo>
                    <a:pt x="31867" y="37906"/>
                  </a:lnTo>
                  <a:lnTo>
                    <a:pt x="31525" y="38098"/>
                  </a:lnTo>
                  <a:lnTo>
                    <a:pt x="31169" y="38276"/>
                  </a:lnTo>
                  <a:lnTo>
                    <a:pt x="30813" y="38454"/>
                  </a:lnTo>
                  <a:lnTo>
                    <a:pt x="30456" y="38619"/>
                  </a:lnTo>
                  <a:lnTo>
                    <a:pt x="30100" y="38783"/>
                  </a:lnTo>
                  <a:lnTo>
                    <a:pt x="29731" y="38934"/>
                  </a:lnTo>
                  <a:lnTo>
                    <a:pt x="29361" y="39070"/>
                  </a:lnTo>
                  <a:lnTo>
                    <a:pt x="28977" y="39207"/>
                  </a:lnTo>
                  <a:lnTo>
                    <a:pt x="28594" y="39331"/>
                  </a:lnTo>
                  <a:lnTo>
                    <a:pt x="28211" y="39440"/>
                  </a:lnTo>
                  <a:lnTo>
                    <a:pt x="27827" y="39550"/>
                  </a:lnTo>
                  <a:lnTo>
                    <a:pt x="27430" y="39646"/>
                  </a:lnTo>
                  <a:lnTo>
                    <a:pt x="27033" y="39728"/>
                  </a:lnTo>
                  <a:lnTo>
                    <a:pt x="26636" y="39810"/>
                  </a:lnTo>
                  <a:lnTo>
                    <a:pt x="26239" y="39878"/>
                  </a:lnTo>
                  <a:lnTo>
                    <a:pt x="25828" y="39933"/>
                  </a:lnTo>
                  <a:lnTo>
                    <a:pt x="25417" y="39974"/>
                  </a:lnTo>
                  <a:lnTo>
                    <a:pt x="25006" y="40015"/>
                  </a:lnTo>
                  <a:lnTo>
                    <a:pt x="24595" y="40043"/>
                  </a:lnTo>
                  <a:lnTo>
                    <a:pt x="24171" y="40056"/>
                  </a:lnTo>
                  <a:lnTo>
                    <a:pt x="23760" y="40070"/>
                  </a:lnTo>
                  <a:lnTo>
                    <a:pt x="23335" y="40056"/>
                  </a:lnTo>
                  <a:lnTo>
                    <a:pt x="22911" y="40043"/>
                  </a:lnTo>
                  <a:lnTo>
                    <a:pt x="22500" y="40015"/>
                  </a:lnTo>
                  <a:lnTo>
                    <a:pt x="22089" y="39974"/>
                  </a:lnTo>
                  <a:lnTo>
                    <a:pt x="21678" y="39933"/>
                  </a:lnTo>
                  <a:lnTo>
                    <a:pt x="21281" y="39878"/>
                  </a:lnTo>
                  <a:lnTo>
                    <a:pt x="20871" y="39810"/>
                  </a:lnTo>
                  <a:lnTo>
                    <a:pt x="20473" y="39728"/>
                  </a:lnTo>
                  <a:lnTo>
                    <a:pt x="20076" y="39646"/>
                  </a:lnTo>
                  <a:lnTo>
                    <a:pt x="19679" y="39550"/>
                  </a:lnTo>
                  <a:lnTo>
                    <a:pt x="19296" y="39440"/>
                  </a:lnTo>
                  <a:lnTo>
                    <a:pt x="18912" y="39331"/>
                  </a:lnTo>
                  <a:lnTo>
                    <a:pt x="18529" y="39207"/>
                  </a:lnTo>
                  <a:lnTo>
                    <a:pt x="18159" y="39070"/>
                  </a:lnTo>
                  <a:lnTo>
                    <a:pt x="17789" y="38934"/>
                  </a:lnTo>
                  <a:lnTo>
                    <a:pt x="17420" y="38783"/>
                  </a:lnTo>
                  <a:lnTo>
                    <a:pt x="17050" y="38619"/>
                  </a:lnTo>
                  <a:lnTo>
                    <a:pt x="16694" y="38454"/>
                  </a:lnTo>
                  <a:lnTo>
                    <a:pt x="16338" y="38276"/>
                  </a:lnTo>
                  <a:lnTo>
                    <a:pt x="15995" y="38098"/>
                  </a:lnTo>
                  <a:lnTo>
                    <a:pt x="15653" y="37906"/>
                  </a:lnTo>
                  <a:lnTo>
                    <a:pt x="15311" y="37701"/>
                  </a:lnTo>
                  <a:lnTo>
                    <a:pt x="14968" y="37496"/>
                  </a:lnTo>
                  <a:lnTo>
                    <a:pt x="14653" y="37277"/>
                  </a:lnTo>
                  <a:lnTo>
                    <a:pt x="14325" y="37057"/>
                  </a:lnTo>
                  <a:lnTo>
                    <a:pt x="14010" y="36825"/>
                  </a:lnTo>
                  <a:lnTo>
                    <a:pt x="13695" y="36578"/>
                  </a:lnTo>
                  <a:lnTo>
                    <a:pt x="13393" y="36332"/>
                  </a:lnTo>
                  <a:lnTo>
                    <a:pt x="13092" y="36085"/>
                  </a:lnTo>
                  <a:lnTo>
                    <a:pt x="12805" y="35825"/>
                  </a:lnTo>
                  <a:lnTo>
                    <a:pt x="12517" y="35565"/>
                  </a:lnTo>
                  <a:lnTo>
                    <a:pt x="12229" y="35291"/>
                  </a:lnTo>
                  <a:lnTo>
                    <a:pt x="11956" y="35003"/>
                  </a:lnTo>
                  <a:lnTo>
                    <a:pt x="11695" y="34716"/>
                  </a:lnTo>
                  <a:lnTo>
                    <a:pt x="11435" y="34428"/>
                  </a:lnTo>
                  <a:lnTo>
                    <a:pt x="11175" y="34127"/>
                  </a:lnTo>
                  <a:lnTo>
                    <a:pt x="10942" y="33826"/>
                  </a:lnTo>
                  <a:lnTo>
                    <a:pt x="10696" y="33511"/>
                  </a:lnTo>
                  <a:lnTo>
                    <a:pt x="10463" y="33196"/>
                  </a:lnTo>
                  <a:lnTo>
                    <a:pt x="10244" y="32867"/>
                  </a:lnTo>
                  <a:lnTo>
                    <a:pt x="10025" y="32538"/>
                  </a:lnTo>
                  <a:lnTo>
                    <a:pt x="9819" y="32210"/>
                  </a:lnTo>
                  <a:lnTo>
                    <a:pt x="9614" y="31867"/>
                  </a:lnTo>
                  <a:lnTo>
                    <a:pt x="9422" y="31525"/>
                  </a:lnTo>
                  <a:lnTo>
                    <a:pt x="9244" y="31183"/>
                  </a:lnTo>
                  <a:lnTo>
                    <a:pt x="9066" y="30827"/>
                  </a:lnTo>
                  <a:lnTo>
                    <a:pt x="8902" y="30470"/>
                  </a:lnTo>
                  <a:lnTo>
                    <a:pt x="8737" y="30101"/>
                  </a:lnTo>
                  <a:lnTo>
                    <a:pt x="8587" y="29731"/>
                  </a:lnTo>
                  <a:lnTo>
                    <a:pt x="8450" y="29361"/>
                  </a:lnTo>
                  <a:lnTo>
                    <a:pt x="8313" y="28991"/>
                  </a:lnTo>
                  <a:lnTo>
                    <a:pt x="8190" y="28608"/>
                  </a:lnTo>
                  <a:lnTo>
                    <a:pt x="8080" y="28225"/>
                  </a:lnTo>
                  <a:lnTo>
                    <a:pt x="7971" y="27841"/>
                  </a:lnTo>
                  <a:lnTo>
                    <a:pt x="7875" y="27444"/>
                  </a:lnTo>
                  <a:lnTo>
                    <a:pt x="7793" y="27047"/>
                  </a:lnTo>
                  <a:lnTo>
                    <a:pt x="7710" y="26650"/>
                  </a:lnTo>
                  <a:lnTo>
                    <a:pt x="7642" y="26239"/>
                  </a:lnTo>
                  <a:lnTo>
                    <a:pt x="7587" y="25842"/>
                  </a:lnTo>
                  <a:lnTo>
                    <a:pt x="7546" y="25431"/>
                  </a:lnTo>
                  <a:lnTo>
                    <a:pt x="7505" y="25020"/>
                  </a:lnTo>
                  <a:lnTo>
                    <a:pt x="7478" y="24609"/>
                  </a:lnTo>
                  <a:lnTo>
                    <a:pt x="7464" y="24185"/>
                  </a:lnTo>
                  <a:lnTo>
                    <a:pt x="7464" y="23760"/>
                  </a:lnTo>
                  <a:lnTo>
                    <a:pt x="7464" y="23349"/>
                  </a:lnTo>
                  <a:lnTo>
                    <a:pt x="7478" y="22925"/>
                  </a:lnTo>
                  <a:lnTo>
                    <a:pt x="7505" y="22514"/>
                  </a:lnTo>
                  <a:lnTo>
                    <a:pt x="7546" y="22103"/>
                  </a:lnTo>
                  <a:lnTo>
                    <a:pt x="7587" y="21692"/>
                  </a:lnTo>
                  <a:lnTo>
                    <a:pt x="7642" y="21282"/>
                  </a:lnTo>
                  <a:lnTo>
                    <a:pt x="7710" y="20884"/>
                  </a:lnTo>
                  <a:lnTo>
                    <a:pt x="7793" y="20487"/>
                  </a:lnTo>
                  <a:lnTo>
                    <a:pt x="7875" y="20090"/>
                  </a:lnTo>
                  <a:lnTo>
                    <a:pt x="7971" y="19693"/>
                  </a:lnTo>
                  <a:lnTo>
                    <a:pt x="8080" y="19310"/>
                  </a:lnTo>
                  <a:lnTo>
                    <a:pt x="8190" y="18926"/>
                  </a:lnTo>
                  <a:lnTo>
                    <a:pt x="8313" y="18543"/>
                  </a:lnTo>
                  <a:lnTo>
                    <a:pt x="8450" y="18159"/>
                  </a:lnTo>
                  <a:lnTo>
                    <a:pt x="8587" y="17790"/>
                  </a:lnTo>
                  <a:lnTo>
                    <a:pt x="8737" y="17420"/>
                  </a:lnTo>
                  <a:lnTo>
                    <a:pt x="8902" y="17064"/>
                  </a:lnTo>
                  <a:lnTo>
                    <a:pt x="9066" y="16708"/>
                  </a:lnTo>
                  <a:lnTo>
                    <a:pt x="9244" y="16352"/>
                  </a:lnTo>
                  <a:lnTo>
                    <a:pt x="9422" y="15996"/>
                  </a:lnTo>
                  <a:lnTo>
                    <a:pt x="9614" y="15653"/>
                  </a:lnTo>
                  <a:lnTo>
                    <a:pt x="9819" y="15311"/>
                  </a:lnTo>
                  <a:lnTo>
                    <a:pt x="10025" y="14982"/>
                  </a:lnTo>
                  <a:lnTo>
                    <a:pt x="10244" y="14654"/>
                  </a:lnTo>
                  <a:lnTo>
                    <a:pt x="10463" y="14339"/>
                  </a:lnTo>
                  <a:lnTo>
                    <a:pt x="10696" y="14010"/>
                  </a:lnTo>
                  <a:lnTo>
                    <a:pt x="10942" y="13709"/>
                  </a:lnTo>
                  <a:lnTo>
                    <a:pt x="11175" y="13394"/>
                  </a:lnTo>
                  <a:lnTo>
                    <a:pt x="11435" y="13106"/>
                  </a:lnTo>
                  <a:lnTo>
                    <a:pt x="11695" y="12805"/>
                  </a:lnTo>
                  <a:lnTo>
                    <a:pt x="11956" y="12517"/>
                  </a:lnTo>
                  <a:lnTo>
                    <a:pt x="12229" y="12243"/>
                  </a:lnTo>
                  <a:lnTo>
                    <a:pt x="12517" y="11969"/>
                  </a:lnTo>
                  <a:lnTo>
                    <a:pt x="12805" y="11696"/>
                  </a:lnTo>
                  <a:lnTo>
                    <a:pt x="13092" y="11435"/>
                  </a:lnTo>
                  <a:lnTo>
                    <a:pt x="13393" y="11189"/>
                  </a:lnTo>
                  <a:lnTo>
                    <a:pt x="13695" y="10942"/>
                  </a:lnTo>
                  <a:lnTo>
                    <a:pt x="14010" y="10710"/>
                  </a:lnTo>
                  <a:lnTo>
                    <a:pt x="14325" y="10477"/>
                  </a:lnTo>
                  <a:lnTo>
                    <a:pt x="14653" y="10244"/>
                  </a:lnTo>
                  <a:lnTo>
                    <a:pt x="14968" y="10039"/>
                  </a:lnTo>
                  <a:lnTo>
                    <a:pt x="15311" y="9819"/>
                  </a:lnTo>
                  <a:lnTo>
                    <a:pt x="15653" y="9628"/>
                  </a:lnTo>
                  <a:lnTo>
                    <a:pt x="15995" y="9436"/>
                  </a:lnTo>
                  <a:lnTo>
                    <a:pt x="16338" y="9244"/>
                  </a:lnTo>
                  <a:lnTo>
                    <a:pt x="16694" y="9066"/>
                  </a:lnTo>
                  <a:lnTo>
                    <a:pt x="17050" y="8902"/>
                  </a:lnTo>
                  <a:lnTo>
                    <a:pt x="17420" y="8751"/>
                  </a:lnTo>
                  <a:lnTo>
                    <a:pt x="17789" y="8601"/>
                  </a:lnTo>
                  <a:lnTo>
                    <a:pt x="18159" y="8450"/>
                  </a:lnTo>
                  <a:lnTo>
                    <a:pt x="18529" y="8313"/>
                  </a:lnTo>
                  <a:lnTo>
                    <a:pt x="18912" y="8190"/>
                  </a:lnTo>
                  <a:lnTo>
                    <a:pt x="19296" y="8080"/>
                  </a:lnTo>
                  <a:lnTo>
                    <a:pt x="19679" y="7971"/>
                  </a:lnTo>
                  <a:lnTo>
                    <a:pt x="20076" y="7875"/>
                  </a:lnTo>
                  <a:lnTo>
                    <a:pt x="20473" y="7793"/>
                  </a:lnTo>
                  <a:lnTo>
                    <a:pt x="20871" y="7711"/>
                  </a:lnTo>
                  <a:lnTo>
                    <a:pt x="21281" y="7656"/>
                  </a:lnTo>
                  <a:lnTo>
                    <a:pt x="21678" y="7587"/>
                  </a:lnTo>
                  <a:lnTo>
                    <a:pt x="22089" y="7546"/>
                  </a:lnTo>
                  <a:lnTo>
                    <a:pt x="22500" y="7505"/>
                  </a:lnTo>
                  <a:lnTo>
                    <a:pt x="22911" y="7478"/>
                  </a:lnTo>
                  <a:lnTo>
                    <a:pt x="23335" y="7464"/>
                  </a:lnTo>
                  <a:close/>
                  <a:moveTo>
                    <a:pt x="23760" y="1"/>
                  </a:moveTo>
                  <a:lnTo>
                    <a:pt x="23130" y="14"/>
                  </a:lnTo>
                  <a:lnTo>
                    <a:pt x="22514" y="28"/>
                  </a:lnTo>
                  <a:lnTo>
                    <a:pt x="21898" y="69"/>
                  </a:lnTo>
                  <a:lnTo>
                    <a:pt x="21281" y="124"/>
                  </a:lnTo>
                  <a:lnTo>
                    <a:pt x="20679" y="206"/>
                  </a:lnTo>
                  <a:lnTo>
                    <a:pt x="20076" y="288"/>
                  </a:lnTo>
                  <a:lnTo>
                    <a:pt x="19474" y="384"/>
                  </a:lnTo>
                  <a:lnTo>
                    <a:pt x="18885" y="507"/>
                  </a:lnTo>
                  <a:lnTo>
                    <a:pt x="18337" y="631"/>
                  </a:lnTo>
                  <a:lnTo>
                    <a:pt x="17789" y="768"/>
                  </a:lnTo>
                  <a:lnTo>
                    <a:pt x="17242" y="905"/>
                  </a:lnTo>
                  <a:lnTo>
                    <a:pt x="16707" y="1069"/>
                  </a:lnTo>
                  <a:lnTo>
                    <a:pt x="16187" y="1233"/>
                  </a:lnTo>
                  <a:lnTo>
                    <a:pt x="15667" y="1425"/>
                  </a:lnTo>
                  <a:lnTo>
                    <a:pt x="15146" y="1617"/>
                  </a:lnTo>
                  <a:lnTo>
                    <a:pt x="14626" y="1822"/>
                  </a:lnTo>
                  <a:lnTo>
                    <a:pt x="14119" y="2041"/>
                  </a:lnTo>
                  <a:lnTo>
                    <a:pt x="13626" y="2260"/>
                  </a:lnTo>
                  <a:lnTo>
                    <a:pt x="13133" y="2507"/>
                  </a:lnTo>
                  <a:lnTo>
                    <a:pt x="12640" y="2753"/>
                  </a:lnTo>
                  <a:lnTo>
                    <a:pt x="12161" y="3013"/>
                  </a:lnTo>
                  <a:lnTo>
                    <a:pt x="11695" y="3287"/>
                  </a:lnTo>
                  <a:lnTo>
                    <a:pt x="11230" y="3575"/>
                  </a:lnTo>
                  <a:lnTo>
                    <a:pt x="10764" y="3862"/>
                  </a:lnTo>
                  <a:lnTo>
                    <a:pt x="10257" y="4205"/>
                  </a:lnTo>
                  <a:lnTo>
                    <a:pt x="9751" y="4561"/>
                  </a:lnTo>
                  <a:lnTo>
                    <a:pt x="9258" y="4931"/>
                  </a:lnTo>
                  <a:lnTo>
                    <a:pt x="8779" y="5314"/>
                  </a:lnTo>
                  <a:lnTo>
                    <a:pt x="8313" y="5711"/>
                  </a:lnTo>
                  <a:lnTo>
                    <a:pt x="7847" y="6122"/>
                  </a:lnTo>
                  <a:lnTo>
                    <a:pt x="7395" y="6533"/>
                  </a:lnTo>
                  <a:lnTo>
                    <a:pt x="6957" y="6957"/>
                  </a:lnTo>
                  <a:lnTo>
                    <a:pt x="6533" y="7396"/>
                  </a:lnTo>
                  <a:lnTo>
                    <a:pt x="6108" y="7848"/>
                  </a:lnTo>
                  <a:lnTo>
                    <a:pt x="5711" y="8313"/>
                  </a:lnTo>
                  <a:lnTo>
                    <a:pt x="5314" y="8779"/>
                  </a:lnTo>
                  <a:lnTo>
                    <a:pt x="4930" y="9272"/>
                  </a:lnTo>
                  <a:lnTo>
                    <a:pt x="4561" y="9751"/>
                  </a:lnTo>
                  <a:lnTo>
                    <a:pt x="4205" y="10258"/>
                  </a:lnTo>
                  <a:lnTo>
                    <a:pt x="3862" y="10778"/>
                  </a:lnTo>
                  <a:lnTo>
                    <a:pt x="3575" y="11230"/>
                  </a:lnTo>
                  <a:lnTo>
                    <a:pt x="3287" y="11696"/>
                  </a:lnTo>
                  <a:lnTo>
                    <a:pt x="3013" y="12175"/>
                  </a:lnTo>
                  <a:lnTo>
                    <a:pt x="2753" y="12654"/>
                  </a:lnTo>
                  <a:lnTo>
                    <a:pt x="2493" y="13134"/>
                  </a:lnTo>
                  <a:lnTo>
                    <a:pt x="2260" y="13626"/>
                  </a:lnTo>
                  <a:lnTo>
                    <a:pt x="2027" y="14133"/>
                  </a:lnTo>
                  <a:lnTo>
                    <a:pt x="1808" y="14640"/>
                  </a:lnTo>
                  <a:lnTo>
                    <a:pt x="1603" y="15147"/>
                  </a:lnTo>
                  <a:lnTo>
                    <a:pt x="1411" y="15667"/>
                  </a:lnTo>
                  <a:lnTo>
                    <a:pt x="1233" y="16187"/>
                  </a:lnTo>
                  <a:lnTo>
                    <a:pt x="1055" y="16721"/>
                  </a:lnTo>
                  <a:lnTo>
                    <a:pt x="904" y="17255"/>
                  </a:lnTo>
                  <a:lnTo>
                    <a:pt x="754" y="17790"/>
                  </a:lnTo>
                  <a:lnTo>
                    <a:pt x="630" y="18337"/>
                  </a:lnTo>
                  <a:lnTo>
                    <a:pt x="507" y="18885"/>
                  </a:lnTo>
                  <a:lnTo>
                    <a:pt x="384" y="19474"/>
                  </a:lnTo>
                  <a:lnTo>
                    <a:pt x="288" y="20077"/>
                  </a:lnTo>
                  <a:lnTo>
                    <a:pt x="192" y="20679"/>
                  </a:lnTo>
                  <a:lnTo>
                    <a:pt x="124" y="21282"/>
                  </a:lnTo>
                  <a:lnTo>
                    <a:pt x="69" y="21898"/>
                  </a:lnTo>
                  <a:lnTo>
                    <a:pt x="28" y="22514"/>
                  </a:lnTo>
                  <a:lnTo>
                    <a:pt x="1" y="23130"/>
                  </a:lnTo>
                  <a:lnTo>
                    <a:pt x="1" y="23760"/>
                  </a:lnTo>
                  <a:lnTo>
                    <a:pt x="1" y="24390"/>
                  </a:lnTo>
                  <a:lnTo>
                    <a:pt x="28" y="25006"/>
                  </a:lnTo>
                  <a:lnTo>
                    <a:pt x="69" y="25623"/>
                  </a:lnTo>
                  <a:lnTo>
                    <a:pt x="124" y="26239"/>
                  </a:lnTo>
                  <a:lnTo>
                    <a:pt x="192" y="26855"/>
                  </a:lnTo>
                  <a:lnTo>
                    <a:pt x="288" y="27458"/>
                  </a:lnTo>
                  <a:lnTo>
                    <a:pt x="384" y="28047"/>
                  </a:lnTo>
                  <a:lnTo>
                    <a:pt x="507" y="28635"/>
                  </a:lnTo>
                  <a:lnTo>
                    <a:pt x="630" y="29197"/>
                  </a:lnTo>
                  <a:lnTo>
                    <a:pt x="754" y="29731"/>
                  </a:lnTo>
                  <a:lnTo>
                    <a:pt x="904" y="30279"/>
                  </a:lnTo>
                  <a:lnTo>
                    <a:pt x="1069" y="30813"/>
                  </a:lnTo>
                  <a:lnTo>
                    <a:pt x="1233" y="31333"/>
                  </a:lnTo>
                  <a:lnTo>
                    <a:pt x="1411" y="31867"/>
                  </a:lnTo>
                  <a:lnTo>
                    <a:pt x="1616" y="32374"/>
                  </a:lnTo>
                  <a:lnTo>
                    <a:pt x="1822" y="32894"/>
                  </a:lnTo>
                  <a:lnTo>
                    <a:pt x="2027" y="33401"/>
                  </a:lnTo>
                  <a:lnTo>
                    <a:pt x="2260" y="33894"/>
                  </a:lnTo>
                  <a:lnTo>
                    <a:pt x="2507" y="34387"/>
                  </a:lnTo>
                  <a:lnTo>
                    <a:pt x="2753" y="34880"/>
                  </a:lnTo>
                  <a:lnTo>
                    <a:pt x="3013" y="35359"/>
                  </a:lnTo>
                  <a:lnTo>
                    <a:pt x="3287" y="35825"/>
                  </a:lnTo>
                  <a:lnTo>
                    <a:pt x="3575" y="36291"/>
                  </a:lnTo>
                  <a:lnTo>
                    <a:pt x="3862" y="36756"/>
                  </a:lnTo>
                  <a:lnTo>
                    <a:pt x="4205" y="37263"/>
                  </a:lnTo>
                  <a:lnTo>
                    <a:pt x="4561" y="37770"/>
                  </a:lnTo>
                  <a:lnTo>
                    <a:pt x="4930" y="38263"/>
                  </a:lnTo>
                  <a:lnTo>
                    <a:pt x="5314" y="38742"/>
                  </a:lnTo>
                  <a:lnTo>
                    <a:pt x="5711" y="39207"/>
                  </a:lnTo>
                  <a:lnTo>
                    <a:pt x="6108" y="39673"/>
                  </a:lnTo>
                  <a:lnTo>
                    <a:pt x="6533" y="40125"/>
                  </a:lnTo>
                  <a:lnTo>
                    <a:pt x="6957" y="40563"/>
                  </a:lnTo>
                  <a:lnTo>
                    <a:pt x="7395" y="40988"/>
                  </a:lnTo>
                  <a:lnTo>
                    <a:pt x="7847" y="41412"/>
                  </a:lnTo>
                  <a:lnTo>
                    <a:pt x="8313" y="41809"/>
                  </a:lnTo>
                  <a:lnTo>
                    <a:pt x="8779" y="42206"/>
                  </a:lnTo>
                  <a:lnTo>
                    <a:pt x="9258" y="42590"/>
                  </a:lnTo>
                  <a:lnTo>
                    <a:pt x="9751" y="42960"/>
                  </a:lnTo>
                  <a:lnTo>
                    <a:pt x="10257" y="43316"/>
                  </a:lnTo>
                  <a:lnTo>
                    <a:pt x="10764" y="43658"/>
                  </a:lnTo>
                  <a:lnTo>
                    <a:pt x="11230" y="43959"/>
                  </a:lnTo>
                  <a:lnTo>
                    <a:pt x="11695" y="44233"/>
                  </a:lnTo>
                  <a:lnTo>
                    <a:pt x="12161" y="44507"/>
                  </a:lnTo>
                  <a:lnTo>
                    <a:pt x="12640" y="44767"/>
                  </a:lnTo>
                  <a:lnTo>
                    <a:pt x="13133" y="45028"/>
                  </a:lnTo>
                  <a:lnTo>
                    <a:pt x="13626" y="45260"/>
                  </a:lnTo>
                  <a:lnTo>
                    <a:pt x="14119" y="45493"/>
                  </a:lnTo>
                  <a:lnTo>
                    <a:pt x="14626" y="45712"/>
                  </a:lnTo>
                  <a:lnTo>
                    <a:pt x="15146" y="45918"/>
                  </a:lnTo>
                  <a:lnTo>
                    <a:pt x="15667" y="46109"/>
                  </a:lnTo>
                  <a:lnTo>
                    <a:pt x="16187" y="46287"/>
                  </a:lnTo>
                  <a:lnTo>
                    <a:pt x="16707" y="46465"/>
                  </a:lnTo>
                  <a:lnTo>
                    <a:pt x="17242" y="46616"/>
                  </a:lnTo>
                  <a:lnTo>
                    <a:pt x="17789" y="46767"/>
                  </a:lnTo>
                  <a:lnTo>
                    <a:pt x="18337" y="46904"/>
                  </a:lnTo>
                  <a:lnTo>
                    <a:pt x="18885" y="47013"/>
                  </a:lnTo>
                  <a:lnTo>
                    <a:pt x="19474" y="47136"/>
                  </a:lnTo>
                  <a:lnTo>
                    <a:pt x="20076" y="47232"/>
                  </a:lnTo>
                  <a:lnTo>
                    <a:pt x="20679" y="47328"/>
                  </a:lnTo>
                  <a:lnTo>
                    <a:pt x="21281" y="47397"/>
                  </a:lnTo>
                  <a:lnTo>
                    <a:pt x="21898" y="47451"/>
                  </a:lnTo>
                  <a:lnTo>
                    <a:pt x="22514" y="47492"/>
                  </a:lnTo>
                  <a:lnTo>
                    <a:pt x="23130" y="47520"/>
                  </a:lnTo>
                  <a:lnTo>
                    <a:pt x="24376" y="47520"/>
                  </a:lnTo>
                  <a:lnTo>
                    <a:pt x="25006" y="47492"/>
                  </a:lnTo>
                  <a:lnTo>
                    <a:pt x="25622" y="47451"/>
                  </a:lnTo>
                  <a:lnTo>
                    <a:pt x="26239" y="47397"/>
                  </a:lnTo>
                  <a:lnTo>
                    <a:pt x="26841" y="47328"/>
                  </a:lnTo>
                  <a:lnTo>
                    <a:pt x="27444" y="47232"/>
                  </a:lnTo>
                  <a:lnTo>
                    <a:pt x="28046" y="47136"/>
                  </a:lnTo>
                  <a:lnTo>
                    <a:pt x="28635" y="47013"/>
                  </a:lnTo>
                  <a:lnTo>
                    <a:pt x="29183" y="46904"/>
                  </a:lnTo>
                  <a:lnTo>
                    <a:pt x="29731" y="46767"/>
                  </a:lnTo>
                  <a:lnTo>
                    <a:pt x="30265" y="46616"/>
                  </a:lnTo>
                  <a:lnTo>
                    <a:pt x="30799" y="46465"/>
                  </a:lnTo>
                  <a:lnTo>
                    <a:pt x="31333" y="46287"/>
                  </a:lnTo>
                  <a:lnTo>
                    <a:pt x="31853" y="46109"/>
                  </a:lnTo>
                  <a:lnTo>
                    <a:pt x="32374" y="45918"/>
                  </a:lnTo>
                  <a:lnTo>
                    <a:pt x="32880" y="45712"/>
                  </a:lnTo>
                  <a:lnTo>
                    <a:pt x="33387" y="45493"/>
                  </a:lnTo>
                  <a:lnTo>
                    <a:pt x="33894" y="45260"/>
                  </a:lnTo>
                  <a:lnTo>
                    <a:pt x="34387" y="45014"/>
                  </a:lnTo>
                  <a:lnTo>
                    <a:pt x="34866" y="44767"/>
                  </a:lnTo>
                  <a:lnTo>
                    <a:pt x="35345" y="44507"/>
                  </a:lnTo>
                  <a:lnTo>
                    <a:pt x="35825" y="44233"/>
                  </a:lnTo>
                  <a:lnTo>
                    <a:pt x="36290" y="43946"/>
                  </a:lnTo>
                  <a:lnTo>
                    <a:pt x="36756" y="43658"/>
                  </a:lnTo>
                  <a:lnTo>
                    <a:pt x="37263" y="43316"/>
                  </a:lnTo>
                  <a:lnTo>
                    <a:pt x="37755" y="42960"/>
                  </a:lnTo>
                  <a:lnTo>
                    <a:pt x="38248" y="42590"/>
                  </a:lnTo>
                  <a:lnTo>
                    <a:pt x="38741" y="42206"/>
                  </a:lnTo>
                  <a:lnTo>
                    <a:pt x="39207" y="41809"/>
                  </a:lnTo>
                  <a:lnTo>
                    <a:pt x="39673" y="41412"/>
                  </a:lnTo>
                  <a:lnTo>
                    <a:pt x="40125" y="40988"/>
                  </a:lnTo>
                  <a:lnTo>
                    <a:pt x="40563" y="40563"/>
                  </a:lnTo>
                  <a:lnTo>
                    <a:pt x="40987" y="40125"/>
                  </a:lnTo>
                  <a:lnTo>
                    <a:pt x="41398" y="39673"/>
                  </a:lnTo>
                  <a:lnTo>
                    <a:pt x="41809" y="39207"/>
                  </a:lnTo>
                  <a:lnTo>
                    <a:pt x="42206" y="38742"/>
                  </a:lnTo>
                  <a:lnTo>
                    <a:pt x="42590" y="38263"/>
                  </a:lnTo>
                  <a:lnTo>
                    <a:pt x="42959" y="37770"/>
                  </a:lnTo>
                  <a:lnTo>
                    <a:pt x="43315" y="37263"/>
                  </a:lnTo>
                  <a:lnTo>
                    <a:pt x="43658" y="36756"/>
                  </a:lnTo>
                  <a:lnTo>
                    <a:pt x="43945" y="36291"/>
                  </a:lnTo>
                  <a:lnTo>
                    <a:pt x="44233" y="35825"/>
                  </a:lnTo>
                  <a:lnTo>
                    <a:pt x="44507" y="35359"/>
                  </a:lnTo>
                  <a:lnTo>
                    <a:pt x="44767" y="34880"/>
                  </a:lnTo>
                  <a:lnTo>
                    <a:pt x="45013" y="34387"/>
                  </a:lnTo>
                  <a:lnTo>
                    <a:pt x="45260" y="33894"/>
                  </a:lnTo>
                  <a:lnTo>
                    <a:pt x="45479" y="33401"/>
                  </a:lnTo>
                  <a:lnTo>
                    <a:pt x="45698" y="32894"/>
                  </a:lnTo>
                  <a:lnTo>
                    <a:pt x="45904" y="32374"/>
                  </a:lnTo>
                  <a:lnTo>
                    <a:pt x="46095" y="31867"/>
                  </a:lnTo>
                  <a:lnTo>
                    <a:pt x="46287" y="31333"/>
                  </a:lnTo>
                  <a:lnTo>
                    <a:pt x="46451" y="30813"/>
                  </a:lnTo>
                  <a:lnTo>
                    <a:pt x="46616" y="30279"/>
                  </a:lnTo>
                  <a:lnTo>
                    <a:pt x="46753" y="29731"/>
                  </a:lnTo>
                  <a:lnTo>
                    <a:pt x="46890" y="29197"/>
                  </a:lnTo>
                  <a:lnTo>
                    <a:pt x="47013" y="28635"/>
                  </a:lnTo>
                  <a:lnTo>
                    <a:pt x="47136" y="28047"/>
                  </a:lnTo>
                  <a:lnTo>
                    <a:pt x="47232" y="27458"/>
                  </a:lnTo>
                  <a:lnTo>
                    <a:pt x="47314" y="26855"/>
                  </a:lnTo>
                  <a:lnTo>
                    <a:pt x="47396" y="26239"/>
                  </a:lnTo>
                  <a:lnTo>
                    <a:pt x="47451" y="25623"/>
                  </a:lnTo>
                  <a:lnTo>
                    <a:pt x="47492" y="25006"/>
                  </a:lnTo>
                  <a:lnTo>
                    <a:pt x="47506" y="24390"/>
                  </a:lnTo>
                  <a:lnTo>
                    <a:pt x="47519" y="23760"/>
                  </a:lnTo>
                  <a:lnTo>
                    <a:pt x="47506" y="23130"/>
                  </a:lnTo>
                  <a:lnTo>
                    <a:pt x="47492" y="22514"/>
                  </a:lnTo>
                  <a:lnTo>
                    <a:pt x="47451" y="21898"/>
                  </a:lnTo>
                  <a:lnTo>
                    <a:pt x="47396" y="21282"/>
                  </a:lnTo>
                  <a:lnTo>
                    <a:pt x="47314" y="20679"/>
                  </a:lnTo>
                  <a:lnTo>
                    <a:pt x="47232" y="20077"/>
                  </a:lnTo>
                  <a:lnTo>
                    <a:pt x="47136" y="19474"/>
                  </a:lnTo>
                  <a:lnTo>
                    <a:pt x="47013" y="18885"/>
                  </a:lnTo>
                  <a:lnTo>
                    <a:pt x="46890" y="18337"/>
                  </a:lnTo>
                  <a:lnTo>
                    <a:pt x="46753" y="17790"/>
                  </a:lnTo>
                  <a:lnTo>
                    <a:pt x="46616" y="17255"/>
                  </a:lnTo>
                  <a:lnTo>
                    <a:pt x="46451" y="16721"/>
                  </a:lnTo>
                  <a:lnTo>
                    <a:pt x="46287" y="16187"/>
                  </a:lnTo>
                  <a:lnTo>
                    <a:pt x="46109" y="15667"/>
                  </a:lnTo>
                  <a:lnTo>
                    <a:pt x="45904" y="15147"/>
                  </a:lnTo>
                  <a:lnTo>
                    <a:pt x="45698" y="14640"/>
                  </a:lnTo>
                  <a:lnTo>
                    <a:pt x="45479" y="14133"/>
                  </a:lnTo>
                  <a:lnTo>
                    <a:pt x="45260" y="13626"/>
                  </a:lnTo>
                  <a:lnTo>
                    <a:pt x="45013" y="13134"/>
                  </a:lnTo>
                  <a:lnTo>
                    <a:pt x="44767" y="12654"/>
                  </a:lnTo>
                  <a:lnTo>
                    <a:pt x="44507" y="12175"/>
                  </a:lnTo>
                  <a:lnTo>
                    <a:pt x="44233" y="11696"/>
                  </a:lnTo>
                  <a:lnTo>
                    <a:pt x="43945" y="11230"/>
                  </a:lnTo>
                  <a:lnTo>
                    <a:pt x="43658" y="10778"/>
                  </a:lnTo>
                  <a:lnTo>
                    <a:pt x="43315" y="10258"/>
                  </a:lnTo>
                  <a:lnTo>
                    <a:pt x="42959" y="9751"/>
                  </a:lnTo>
                  <a:lnTo>
                    <a:pt x="42590" y="9272"/>
                  </a:lnTo>
                  <a:lnTo>
                    <a:pt x="42206" y="8779"/>
                  </a:lnTo>
                  <a:lnTo>
                    <a:pt x="41809" y="8313"/>
                  </a:lnTo>
                  <a:lnTo>
                    <a:pt x="41398" y="7848"/>
                  </a:lnTo>
                  <a:lnTo>
                    <a:pt x="40987" y="7396"/>
                  </a:lnTo>
                  <a:lnTo>
                    <a:pt x="40563" y="6957"/>
                  </a:lnTo>
                  <a:lnTo>
                    <a:pt x="40125" y="6533"/>
                  </a:lnTo>
                  <a:lnTo>
                    <a:pt x="39673" y="6122"/>
                  </a:lnTo>
                  <a:lnTo>
                    <a:pt x="39207" y="5711"/>
                  </a:lnTo>
                  <a:lnTo>
                    <a:pt x="38741" y="5314"/>
                  </a:lnTo>
                  <a:lnTo>
                    <a:pt x="38248" y="4931"/>
                  </a:lnTo>
                  <a:lnTo>
                    <a:pt x="37755" y="4561"/>
                  </a:lnTo>
                  <a:lnTo>
                    <a:pt x="37263" y="4205"/>
                  </a:lnTo>
                  <a:lnTo>
                    <a:pt x="36756" y="3862"/>
                  </a:lnTo>
                  <a:lnTo>
                    <a:pt x="36290" y="3575"/>
                  </a:lnTo>
                  <a:lnTo>
                    <a:pt x="35825" y="3287"/>
                  </a:lnTo>
                  <a:lnTo>
                    <a:pt x="35345" y="3013"/>
                  </a:lnTo>
                  <a:lnTo>
                    <a:pt x="34866" y="2753"/>
                  </a:lnTo>
                  <a:lnTo>
                    <a:pt x="34387" y="2507"/>
                  </a:lnTo>
                  <a:lnTo>
                    <a:pt x="33894" y="2274"/>
                  </a:lnTo>
                  <a:lnTo>
                    <a:pt x="33387" y="2041"/>
                  </a:lnTo>
                  <a:lnTo>
                    <a:pt x="32880" y="1822"/>
                  </a:lnTo>
                  <a:lnTo>
                    <a:pt x="32374" y="1617"/>
                  </a:lnTo>
                  <a:lnTo>
                    <a:pt x="31853" y="1425"/>
                  </a:lnTo>
                  <a:lnTo>
                    <a:pt x="31333" y="1233"/>
                  </a:lnTo>
                  <a:lnTo>
                    <a:pt x="30799" y="1069"/>
                  </a:lnTo>
                  <a:lnTo>
                    <a:pt x="30265" y="905"/>
                  </a:lnTo>
                  <a:lnTo>
                    <a:pt x="29731" y="768"/>
                  </a:lnTo>
                  <a:lnTo>
                    <a:pt x="29183" y="631"/>
                  </a:lnTo>
                  <a:lnTo>
                    <a:pt x="28635" y="507"/>
                  </a:lnTo>
                  <a:lnTo>
                    <a:pt x="28046" y="384"/>
                  </a:lnTo>
                  <a:lnTo>
                    <a:pt x="27444" y="288"/>
                  </a:lnTo>
                  <a:lnTo>
                    <a:pt x="26841" y="206"/>
                  </a:lnTo>
                  <a:lnTo>
                    <a:pt x="26239" y="124"/>
                  </a:lnTo>
                  <a:lnTo>
                    <a:pt x="25622" y="69"/>
                  </a:lnTo>
                  <a:lnTo>
                    <a:pt x="25006" y="28"/>
                  </a:lnTo>
                  <a:lnTo>
                    <a:pt x="24376" y="14"/>
                  </a:lnTo>
                  <a:lnTo>
                    <a:pt x="237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354450" y="4268675"/>
              <a:ext cx="1018550" cy="1018550"/>
            </a:xfrm>
            <a:custGeom>
              <a:rect b="b" l="l" r="r" t="t"/>
              <a:pathLst>
                <a:path extrusionOk="0" h="40742" w="40742">
                  <a:moveTo>
                    <a:pt x="20789" y="4068"/>
                  </a:moveTo>
                  <a:lnTo>
                    <a:pt x="21213" y="4082"/>
                  </a:lnTo>
                  <a:lnTo>
                    <a:pt x="21624" y="4109"/>
                  </a:lnTo>
                  <a:lnTo>
                    <a:pt x="22035" y="4150"/>
                  </a:lnTo>
                  <a:lnTo>
                    <a:pt x="22446" y="4191"/>
                  </a:lnTo>
                  <a:lnTo>
                    <a:pt x="22857" y="4260"/>
                  </a:lnTo>
                  <a:lnTo>
                    <a:pt x="23254" y="4315"/>
                  </a:lnTo>
                  <a:lnTo>
                    <a:pt x="23651" y="4397"/>
                  </a:lnTo>
                  <a:lnTo>
                    <a:pt x="24048" y="4479"/>
                  </a:lnTo>
                  <a:lnTo>
                    <a:pt x="24445" y="4575"/>
                  </a:lnTo>
                  <a:lnTo>
                    <a:pt x="24829" y="4684"/>
                  </a:lnTo>
                  <a:lnTo>
                    <a:pt x="25212" y="4794"/>
                  </a:lnTo>
                  <a:lnTo>
                    <a:pt x="25595" y="4917"/>
                  </a:lnTo>
                  <a:lnTo>
                    <a:pt x="25979" y="5054"/>
                  </a:lnTo>
                  <a:lnTo>
                    <a:pt x="26349" y="5205"/>
                  </a:lnTo>
                  <a:lnTo>
                    <a:pt x="26718" y="5355"/>
                  </a:lnTo>
                  <a:lnTo>
                    <a:pt x="27074" y="5506"/>
                  </a:lnTo>
                  <a:lnTo>
                    <a:pt x="27431" y="5670"/>
                  </a:lnTo>
                  <a:lnTo>
                    <a:pt x="27787" y="5848"/>
                  </a:lnTo>
                  <a:lnTo>
                    <a:pt x="28143" y="6040"/>
                  </a:lnTo>
                  <a:lnTo>
                    <a:pt x="28485" y="6232"/>
                  </a:lnTo>
                  <a:lnTo>
                    <a:pt x="28827" y="6423"/>
                  </a:lnTo>
                  <a:lnTo>
                    <a:pt x="29156" y="6643"/>
                  </a:lnTo>
                  <a:lnTo>
                    <a:pt x="29485" y="6848"/>
                  </a:lnTo>
                  <a:lnTo>
                    <a:pt x="29813" y="7081"/>
                  </a:lnTo>
                  <a:lnTo>
                    <a:pt x="30128" y="7314"/>
                  </a:lnTo>
                  <a:lnTo>
                    <a:pt x="30430" y="7546"/>
                  </a:lnTo>
                  <a:lnTo>
                    <a:pt x="30745" y="7793"/>
                  </a:lnTo>
                  <a:lnTo>
                    <a:pt x="31032" y="8039"/>
                  </a:lnTo>
                  <a:lnTo>
                    <a:pt x="31333" y="8300"/>
                  </a:lnTo>
                  <a:lnTo>
                    <a:pt x="31621" y="8573"/>
                  </a:lnTo>
                  <a:lnTo>
                    <a:pt x="31895" y="8847"/>
                  </a:lnTo>
                  <a:lnTo>
                    <a:pt x="32169" y="9121"/>
                  </a:lnTo>
                  <a:lnTo>
                    <a:pt x="32443" y="9409"/>
                  </a:lnTo>
                  <a:lnTo>
                    <a:pt x="32703" y="9710"/>
                  </a:lnTo>
                  <a:lnTo>
                    <a:pt x="32949" y="9998"/>
                  </a:lnTo>
                  <a:lnTo>
                    <a:pt x="33196" y="10313"/>
                  </a:lnTo>
                  <a:lnTo>
                    <a:pt x="33429" y="10614"/>
                  </a:lnTo>
                  <a:lnTo>
                    <a:pt x="33661" y="10943"/>
                  </a:lnTo>
                  <a:lnTo>
                    <a:pt x="33894" y="11258"/>
                  </a:lnTo>
                  <a:lnTo>
                    <a:pt x="34100" y="11586"/>
                  </a:lnTo>
                  <a:lnTo>
                    <a:pt x="34319" y="11915"/>
                  </a:lnTo>
                  <a:lnTo>
                    <a:pt x="34510" y="12257"/>
                  </a:lnTo>
                  <a:lnTo>
                    <a:pt x="34702" y="12600"/>
                  </a:lnTo>
                  <a:lnTo>
                    <a:pt x="34894" y="12956"/>
                  </a:lnTo>
                  <a:lnTo>
                    <a:pt x="35072" y="13312"/>
                  </a:lnTo>
                  <a:lnTo>
                    <a:pt x="35236" y="13668"/>
                  </a:lnTo>
                  <a:lnTo>
                    <a:pt x="35401" y="14024"/>
                  </a:lnTo>
                  <a:lnTo>
                    <a:pt x="35551" y="14394"/>
                  </a:lnTo>
                  <a:lnTo>
                    <a:pt x="35688" y="14763"/>
                  </a:lnTo>
                  <a:lnTo>
                    <a:pt x="35825" y="15147"/>
                  </a:lnTo>
                  <a:lnTo>
                    <a:pt x="35948" y="15530"/>
                  </a:lnTo>
                  <a:lnTo>
                    <a:pt x="36058" y="15914"/>
                  </a:lnTo>
                  <a:lnTo>
                    <a:pt x="36167" y="16297"/>
                  </a:lnTo>
                  <a:lnTo>
                    <a:pt x="36263" y="16694"/>
                  </a:lnTo>
                  <a:lnTo>
                    <a:pt x="36345" y="17091"/>
                  </a:lnTo>
                  <a:lnTo>
                    <a:pt x="36428" y="17488"/>
                  </a:lnTo>
                  <a:lnTo>
                    <a:pt x="36482" y="17886"/>
                  </a:lnTo>
                  <a:lnTo>
                    <a:pt x="36551" y="18296"/>
                  </a:lnTo>
                  <a:lnTo>
                    <a:pt x="36592" y="18707"/>
                  </a:lnTo>
                  <a:lnTo>
                    <a:pt x="36633" y="19118"/>
                  </a:lnTo>
                  <a:lnTo>
                    <a:pt x="36660" y="19529"/>
                  </a:lnTo>
                  <a:lnTo>
                    <a:pt x="36674" y="19953"/>
                  </a:lnTo>
                  <a:lnTo>
                    <a:pt x="36674" y="20364"/>
                  </a:lnTo>
                  <a:lnTo>
                    <a:pt x="36674" y="20789"/>
                  </a:lnTo>
                  <a:lnTo>
                    <a:pt x="36660" y="21213"/>
                  </a:lnTo>
                  <a:lnTo>
                    <a:pt x="36633" y="21624"/>
                  </a:lnTo>
                  <a:lnTo>
                    <a:pt x="36592" y="22035"/>
                  </a:lnTo>
                  <a:lnTo>
                    <a:pt x="36551" y="22446"/>
                  </a:lnTo>
                  <a:lnTo>
                    <a:pt x="36482" y="22843"/>
                  </a:lnTo>
                  <a:lnTo>
                    <a:pt x="36428" y="23254"/>
                  </a:lnTo>
                  <a:lnTo>
                    <a:pt x="36345" y="23651"/>
                  </a:lnTo>
                  <a:lnTo>
                    <a:pt x="36263" y="24048"/>
                  </a:lnTo>
                  <a:lnTo>
                    <a:pt x="36167" y="24445"/>
                  </a:lnTo>
                  <a:lnTo>
                    <a:pt x="36058" y="24829"/>
                  </a:lnTo>
                  <a:lnTo>
                    <a:pt x="35948" y="25212"/>
                  </a:lnTo>
                  <a:lnTo>
                    <a:pt x="35825" y="25595"/>
                  </a:lnTo>
                  <a:lnTo>
                    <a:pt x="35688" y="25965"/>
                  </a:lnTo>
                  <a:lnTo>
                    <a:pt x="35551" y="26335"/>
                  </a:lnTo>
                  <a:lnTo>
                    <a:pt x="35401" y="26705"/>
                  </a:lnTo>
                  <a:lnTo>
                    <a:pt x="35236" y="27074"/>
                  </a:lnTo>
                  <a:lnTo>
                    <a:pt x="35072" y="27431"/>
                  </a:lnTo>
                  <a:lnTo>
                    <a:pt x="34894" y="27787"/>
                  </a:lnTo>
                  <a:lnTo>
                    <a:pt x="34702" y="28129"/>
                  </a:lnTo>
                  <a:lnTo>
                    <a:pt x="34510" y="28471"/>
                  </a:lnTo>
                  <a:lnTo>
                    <a:pt x="34319" y="28814"/>
                  </a:lnTo>
                  <a:lnTo>
                    <a:pt x="34100" y="29142"/>
                  </a:lnTo>
                  <a:lnTo>
                    <a:pt x="33894" y="29471"/>
                  </a:lnTo>
                  <a:lnTo>
                    <a:pt x="33661" y="29800"/>
                  </a:lnTo>
                  <a:lnTo>
                    <a:pt x="33429" y="30115"/>
                  </a:lnTo>
                  <a:lnTo>
                    <a:pt x="33196" y="30430"/>
                  </a:lnTo>
                  <a:lnTo>
                    <a:pt x="32949" y="30731"/>
                  </a:lnTo>
                  <a:lnTo>
                    <a:pt x="32703" y="31032"/>
                  </a:lnTo>
                  <a:lnTo>
                    <a:pt x="32443" y="31320"/>
                  </a:lnTo>
                  <a:lnTo>
                    <a:pt x="32169" y="31607"/>
                  </a:lnTo>
                  <a:lnTo>
                    <a:pt x="31895" y="31895"/>
                  </a:lnTo>
                  <a:lnTo>
                    <a:pt x="31621" y="32169"/>
                  </a:lnTo>
                  <a:lnTo>
                    <a:pt x="31333" y="32429"/>
                  </a:lnTo>
                  <a:lnTo>
                    <a:pt x="31032" y="32689"/>
                  </a:lnTo>
                  <a:lnTo>
                    <a:pt x="30745" y="32936"/>
                  </a:lnTo>
                  <a:lnTo>
                    <a:pt x="30430" y="33182"/>
                  </a:lnTo>
                  <a:lnTo>
                    <a:pt x="30128" y="33429"/>
                  </a:lnTo>
                  <a:lnTo>
                    <a:pt x="29813" y="33661"/>
                  </a:lnTo>
                  <a:lnTo>
                    <a:pt x="29485" y="33881"/>
                  </a:lnTo>
                  <a:lnTo>
                    <a:pt x="29156" y="34100"/>
                  </a:lnTo>
                  <a:lnTo>
                    <a:pt x="28827" y="34305"/>
                  </a:lnTo>
                  <a:lnTo>
                    <a:pt x="28485" y="34510"/>
                  </a:lnTo>
                  <a:lnTo>
                    <a:pt x="28143" y="34702"/>
                  </a:lnTo>
                  <a:lnTo>
                    <a:pt x="27787" y="34880"/>
                  </a:lnTo>
                  <a:lnTo>
                    <a:pt x="27431" y="35058"/>
                  </a:lnTo>
                  <a:lnTo>
                    <a:pt x="27074" y="35223"/>
                  </a:lnTo>
                  <a:lnTo>
                    <a:pt x="26718" y="35387"/>
                  </a:lnTo>
                  <a:lnTo>
                    <a:pt x="26349" y="35538"/>
                  </a:lnTo>
                  <a:lnTo>
                    <a:pt x="25979" y="35674"/>
                  </a:lnTo>
                  <a:lnTo>
                    <a:pt x="25595" y="35811"/>
                  </a:lnTo>
                  <a:lnTo>
                    <a:pt x="25212" y="35935"/>
                  </a:lnTo>
                  <a:lnTo>
                    <a:pt x="24829" y="36044"/>
                  </a:lnTo>
                  <a:lnTo>
                    <a:pt x="24445" y="36154"/>
                  </a:lnTo>
                  <a:lnTo>
                    <a:pt x="24048" y="36250"/>
                  </a:lnTo>
                  <a:lnTo>
                    <a:pt x="23651" y="36332"/>
                  </a:lnTo>
                  <a:lnTo>
                    <a:pt x="23254" y="36414"/>
                  </a:lnTo>
                  <a:lnTo>
                    <a:pt x="22857" y="36482"/>
                  </a:lnTo>
                  <a:lnTo>
                    <a:pt x="22446" y="36537"/>
                  </a:lnTo>
                  <a:lnTo>
                    <a:pt x="22035" y="36578"/>
                  </a:lnTo>
                  <a:lnTo>
                    <a:pt x="21624" y="36619"/>
                  </a:lnTo>
                  <a:lnTo>
                    <a:pt x="21213" y="36647"/>
                  </a:lnTo>
                  <a:lnTo>
                    <a:pt x="20789" y="36660"/>
                  </a:lnTo>
                  <a:lnTo>
                    <a:pt x="20378" y="36674"/>
                  </a:lnTo>
                  <a:lnTo>
                    <a:pt x="19953" y="36660"/>
                  </a:lnTo>
                  <a:lnTo>
                    <a:pt x="19529" y="36647"/>
                  </a:lnTo>
                  <a:lnTo>
                    <a:pt x="19118" y="36619"/>
                  </a:lnTo>
                  <a:lnTo>
                    <a:pt x="18707" y="36578"/>
                  </a:lnTo>
                  <a:lnTo>
                    <a:pt x="18296" y="36537"/>
                  </a:lnTo>
                  <a:lnTo>
                    <a:pt x="17899" y="36482"/>
                  </a:lnTo>
                  <a:lnTo>
                    <a:pt x="17489" y="36414"/>
                  </a:lnTo>
                  <a:lnTo>
                    <a:pt x="17091" y="36332"/>
                  </a:lnTo>
                  <a:lnTo>
                    <a:pt x="16694" y="36250"/>
                  </a:lnTo>
                  <a:lnTo>
                    <a:pt x="16297" y="36154"/>
                  </a:lnTo>
                  <a:lnTo>
                    <a:pt x="15914" y="36044"/>
                  </a:lnTo>
                  <a:lnTo>
                    <a:pt x="15530" y="35935"/>
                  </a:lnTo>
                  <a:lnTo>
                    <a:pt x="15147" y="35811"/>
                  </a:lnTo>
                  <a:lnTo>
                    <a:pt x="14777" y="35674"/>
                  </a:lnTo>
                  <a:lnTo>
                    <a:pt x="14407" y="35538"/>
                  </a:lnTo>
                  <a:lnTo>
                    <a:pt x="14038" y="35387"/>
                  </a:lnTo>
                  <a:lnTo>
                    <a:pt x="13668" y="35223"/>
                  </a:lnTo>
                  <a:lnTo>
                    <a:pt x="13312" y="35058"/>
                  </a:lnTo>
                  <a:lnTo>
                    <a:pt x="12956" y="34880"/>
                  </a:lnTo>
                  <a:lnTo>
                    <a:pt x="12613" y="34702"/>
                  </a:lnTo>
                  <a:lnTo>
                    <a:pt x="12271" y="34510"/>
                  </a:lnTo>
                  <a:lnTo>
                    <a:pt x="11929" y="34305"/>
                  </a:lnTo>
                  <a:lnTo>
                    <a:pt x="11586" y="34100"/>
                  </a:lnTo>
                  <a:lnTo>
                    <a:pt x="11271" y="33881"/>
                  </a:lnTo>
                  <a:lnTo>
                    <a:pt x="10943" y="33661"/>
                  </a:lnTo>
                  <a:lnTo>
                    <a:pt x="10628" y="33429"/>
                  </a:lnTo>
                  <a:lnTo>
                    <a:pt x="10313" y="33182"/>
                  </a:lnTo>
                  <a:lnTo>
                    <a:pt x="10011" y="32936"/>
                  </a:lnTo>
                  <a:lnTo>
                    <a:pt x="9710" y="32689"/>
                  </a:lnTo>
                  <a:lnTo>
                    <a:pt x="9423" y="32429"/>
                  </a:lnTo>
                  <a:lnTo>
                    <a:pt x="9135" y="32169"/>
                  </a:lnTo>
                  <a:lnTo>
                    <a:pt x="8847" y="31895"/>
                  </a:lnTo>
                  <a:lnTo>
                    <a:pt x="8574" y="31607"/>
                  </a:lnTo>
                  <a:lnTo>
                    <a:pt x="8313" y="31320"/>
                  </a:lnTo>
                  <a:lnTo>
                    <a:pt x="8053" y="31032"/>
                  </a:lnTo>
                  <a:lnTo>
                    <a:pt x="7793" y="30731"/>
                  </a:lnTo>
                  <a:lnTo>
                    <a:pt x="7560" y="30430"/>
                  </a:lnTo>
                  <a:lnTo>
                    <a:pt x="7314" y="30115"/>
                  </a:lnTo>
                  <a:lnTo>
                    <a:pt x="7081" y="29800"/>
                  </a:lnTo>
                  <a:lnTo>
                    <a:pt x="6862" y="29471"/>
                  </a:lnTo>
                  <a:lnTo>
                    <a:pt x="6643" y="29142"/>
                  </a:lnTo>
                  <a:lnTo>
                    <a:pt x="6437" y="28814"/>
                  </a:lnTo>
                  <a:lnTo>
                    <a:pt x="6232" y="28471"/>
                  </a:lnTo>
                  <a:lnTo>
                    <a:pt x="6040" y="28129"/>
                  </a:lnTo>
                  <a:lnTo>
                    <a:pt x="5862" y="27787"/>
                  </a:lnTo>
                  <a:lnTo>
                    <a:pt x="5684" y="27431"/>
                  </a:lnTo>
                  <a:lnTo>
                    <a:pt x="5520" y="27074"/>
                  </a:lnTo>
                  <a:lnTo>
                    <a:pt x="5355" y="26705"/>
                  </a:lnTo>
                  <a:lnTo>
                    <a:pt x="5205" y="26335"/>
                  </a:lnTo>
                  <a:lnTo>
                    <a:pt x="5068" y="25965"/>
                  </a:lnTo>
                  <a:lnTo>
                    <a:pt x="4931" y="25595"/>
                  </a:lnTo>
                  <a:lnTo>
                    <a:pt x="4808" y="25212"/>
                  </a:lnTo>
                  <a:lnTo>
                    <a:pt x="4698" y="24829"/>
                  </a:lnTo>
                  <a:lnTo>
                    <a:pt x="4589" y="24445"/>
                  </a:lnTo>
                  <a:lnTo>
                    <a:pt x="4493" y="24048"/>
                  </a:lnTo>
                  <a:lnTo>
                    <a:pt x="4411" y="23651"/>
                  </a:lnTo>
                  <a:lnTo>
                    <a:pt x="4328" y="23254"/>
                  </a:lnTo>
                  <a:lnTo>
                    <a:pt x="4260" y="22843"/>
                  </a:lnTo>
                  <a:lnTo>
                    <a:pt x="4205" y="22446"/>
                  </a:lnTo>
                  <a:lnTo>
                    <a:pt x="4164" y="22035"/>
                  </a:lnTo>
                  <a:lnTo>
                    <a:pt x="4123" y="21624"/>
                  </a:lnTo>
                  <a:lnTo>
                    <a:pt x="4096" y="21213"/>
                  </a:lnTo>
                  <a:lnTo>
                    <a:pt x="4082" y="20789"/>
                  </a:lnTo>
                  <a:lnTo>
                    <a:pt x="4082" y="20364"/>
                  </a:lnTo>
                  <a:lnTo>
                    <a:pt x="4082" y="19953"/>
                  </a:lnTo>
                  <a:lnTo>
                    <a:pt x="4096" y="19529"/>
                  </a:lnTo>
                  <a:lnTo>
                    <a:pt x="4123" y="19118"/>
                  </a:lnTo>
                  <a:lnTo>
                    <a:pt x="4164" y="18707"/>
                  </a:lnTo>
                  <a:lnTo>
                    <a:pt x="4205" y="18296"/>
                  </a:lnTo>
                  <a:lnTo>
                    <a:pt x="4260" y="17886"/>
                  </a:lnTo>
                  <a:lnTo>
                    <a:pt x="4328" y="17488"/>
                  </a:lnTo>
                  <a:lnTo>
                    <a:pt x="4411" y="17091"/>
                  </a:lnTo>
                  <a:lnTo>
                    <a:pt x="4493" y="16694"/>
                  </a:lnTo>
                  <a:lnTo>
                    <a:pt x="4589" y="16297"/>
                  </a:lnTo>
                  <a:lnTo>
                    <a:pt x="4698" y="15914"/>
                  </a:lnTo>
                  <a:lnTo>
                    <a:pt x="4808" y="15530"/>
                  </a:lnTo>
                  <a:lnTo>
                    <a:pt x="4931" y="15147"/>
                  </a:lnTo>
                  <a:lnTo>
                    <a:pt x="5068" y="14763"/>
                  </a:lnTo>
                  <a:lnTo>
                    <a:pt x="5205" y="14394"/>
                  </a:lnTo>
                  <a:lnTo>
                    <a:pt x="5355" y="14024"/>
                  </a:lnTo>
                  <a:lnTo>
                    <a:pt x="5520" y="13668"/>
                  </a:lnTo>
                  <a:lnTo>
                    <a:pt x="5684" y="13312"/>
                  </a:lnTo>
                  <a:lnTo>
                    <a:pt x="5862" y="12956"/>
                  </a:lnTo>
                  <a:lnTo>
                    <a:pt x="6040" y="12600"/>
                  </a:lnTo>
                  <a:lnTo>
                    <a:pt x="6232" y="12257"/>
                  </a:lnTo>
                  <a:lnTo>
                    <a:pt x="6437" y="11915"/>
                  </a:lnTo>
                  <a:lnTo>
                    <a:pt x="6643" y="11586"/>
                  </a:lnTo>
                  <a:lnTo>
                    <a:pt x="6862" y="11258"/>
                  </a:lnTo>
                  <a:lnTo>
                    <a:pt x="7081" y="10943"/>
                  </a:lnTo>
                  <a:lnTo>
                    <a:pt x="7314" y="10614"/>
                  </a:lnTo>
                  <a:lnTo>
                    <a:pt x="7560" y="10313"/>
                  </a:lnTo>
                  <a:lnTo>
                    <a:pt x="7793" y="9998"/>
                  </a:lnTo>
                  <a:lnTo>
                    <a:pt x="8053" y="9710"/>
                  </a:lnTo>
                  <a:lnTo>
                    <a:pt x="8313" y="9409"/>
                  </a:lnTo>
                  <a:lnTo>
                    <a:pt x="8574" y="9121"/>
                  </a:lnTo>
                  <a:lnTo>
                    <a:pt x="8847" y="8847"/>
                  </a:lnTo>
                  <a:lnTo>
                    <a:pt x="9135" y="8573"/>
                  </a:lnTo>
                  <a:lnTo>
                    <a:pt x="9423" y="8300"/>
                  </a:lnTo>
                  <a:lnTo>
                    <a:pt x="9710" y="8039"/>
                  </a:lnTo>
                  <a:lnTo>
                    <a:pt x="10011" y="7793"/>
                  </a:lnTo>
                  <a:lnTo>
                    <a:pt x="10313" y="7546"/>
                  </a:lnTo>
                  <a:lnTo>
                    <a:pt x="10628" y="7314"/>
                  </a:lnTo>
                  <a:lnTo>
                    <a:pt x="10943" y="7081"/>
                  </a:lnTo>
                  <a:lnTo>
                    <a:pt x="11271" y="6848"/>
                  </a:lnTo>
                  <a:lnTo>
                    <a:pt x="11586" y="6643"/>
                  </a:lnTo>
                  <a:lnTo>
                    <a:pt x="11929" y="6423"/>
                  </a:lnTo>
                  <a:lnTo>
                    <a:pt x="12271" y="6232"/>
                  </a:lnTo>
                  <a:lnTo>
                    <a:pt x="12613" y="6040"/>
                  </a:lnTo>
                  <a:lnTo>
                    <a:pt x="12956" y="5848"/>
                  </a:lnTo>
                  <a:lnTo>
                    <a:pt x="13312" y="5670"/>
                  </a:lnTo>
                  <a:lnTo>
                    <a:pt x="13668" y="5506"/>
                  </a:lnTo>
                  <a:lnTo>
                    <a:pt x="14038" y="5355"/>
                  </a:lnTo>
                  <a:lnTo>
                    <a:pt x="14407" y="5205"/>
                  </a:lnTo>
                  <a:lnTo>
                    <a:pt x="14777" y="5054"/>
                  </a:lnTo>
                  <a:lnTo>
                    <a:pt x="15147" y="4917"/>
                  </a:lnTo>
                  <a:lnTo>
                    <a:pt x="15530" y="4794"/>
                  </a:lnTo>
                  <a:lnTo>
                    <a:pt x="15914" y="4684"/>
                  </a:lnTo>
                  <a:lnTo>
                    <a:pt x="16297" y="4575"/>
                  </a:lnTo>
                  <a:lnTo>
                    <a:pt x="16694" y="4479"/>
                  </a:lnTo>
                  <a:lnTo>
                    <a:pt x="17091" y="4397"/>
                  </a:lnTo>
                  <a:lnTo>
                    <a:pt x="17489" y="4315"/>
                  </a:lnTo>
                  <a:lnTo>
                    <a:pt x="17899" y="4260"/>
                  </a:lnTo>
                  <a:lnTo>
                    <a:pt x="18296" y="4191"/>
                  </a:lnTo>
                  <a:lnTo>
                    <a:pt x="18707" y="4150"/>
                  </a:lnTo>
                  <a:lnTo>
                    <a:pt x="19118" y="4109"/>
                  </a:lnTo>
                  <a:lnTo>
                    <a:pt x="19529" y="4082"/>
                  </a:lnTo>
                  <a:lnTo>
                    <a:pt x="19953" y="4068"/>
                  </a:lnTo>
                  <a:close/>
                  <a:moveTo>
                    <a:pt x="19844" y="1"/>
                  </a:moveTo>
                  <a:lnTo>
                    <a:pt x="19324" y="28"/>
                  </a:lnTo>
                  <a:lnTo>
                    <a:pt x="18803" y="56"/>
                  </a:lnTo>
                  <a:lnTo>
                    <a:pt x="18296" y="110"/>
                  </a:lnTo>
                  <a:lnTo>
                    <a:pt x="17790" y="165"/>
                  </a:lnTo>
                  <a:lnTo>
                    <a:pt x="17269" y="234"/>
                  </a:lnTo>
                  <a:lnTo>
                    <a:pt x="16776" y="316"/>
                  </a:lnTo>
                  <a:lnTo>
                    <a:pt x="16270" y="412"/>
                  </a:lnTo>
                  <a:lnTo>
                    <a:pt x="15777" y="521"/>
                  </a:lnTo>
                  <a:lnTo>
                    <a:pt x="15284" y="644"/>
                  </a:lnTo>
                  <a:lnTo>
                    <a:pt x="14804" y="768"/>
                  </a:lnTo>
                  <a:lnTo>
                    <a:pt x="14325" y="918"/>
                  </a:lnTo>
                  <a:lnTo>
                    <a:pt x="13846" y="1069"/>
                  </a:lnTo>
                  <a:lnTo>
                    <a:pt x="13380" y="1233"/>
                  </a:lnTo>
                  <a:lnTo>
                    <a:pt x="12915" y="1411"/>
                  </a:lnTo>
                  <a:lnTo>
                    <a:pt x="12449" y="1603"/>
                  </a:lnTo>
                  <a:lnTo>
                    <a:pt x="11997" y="1795"/>
                  </a:lnTo>
                  <a:lnTo>
                    <a:pt x="11545" y="2014"/>
                  </a:lnTo>
                  <a:lnTo>
                    <a:pt x="11107" y="2233"/>
                  </a:lnTo>
                  <a:lnTo>
                    <a:pt x="10669" y="2466"/>
                  </a:lnTo>
                  <a:lnTo>
                    <a:pt x="10244" y="2699"/>
                  </a:lnTo>
                  <a:lnTo>
                    <a:pt x="9820" y="2959"/>
                  </a:lnTo>
                  <a:lnTo>
                    <a:pt x="9409" y="3219"/>
                  </a:lnTo>
                  <a:lnTo>
                    <a:pt x="8998" y="3479"/>
                  </a:lnTo>
                  <a:lnTo>
                    <a:pt x="8587" y="3767"/>
                  </a:lnTo>
                  <a:lnTo>
                    <a:pt x="8190" y="4054"/>
                  </a:lnTo>
                  <a:lnTo>
                    <a:pt x="7807" y="4356"/>
                  </a:lnTo>
                  <a:lnTo>
                    <a:pt x="7423" y="4657"/>
                  </a:lnTo>
                  <a:lnTo>
                    <a:pt x="7054" y="4972"/>
                  </a:lnTo>
                  <a:lnTo>
                    <a:pt x="6684" y="5301"/>
                  </a:lnTo>
                  <a:lnTo>
                    <a:pt x="6328" y="5629"/>
                  </a:lnTo>
                  <a:lnTo>
                    <a:pt x="5985" y="5972"/>
                  </a:lnTo>
                  <a:lnTo>
                    <a:pt x="5643" y="6328"/>
                  </a:lnTo>
                  <a:lnTo>
                    <a:pt x="5301" y="6684"/>
                  </a:lnTo>
                  <a:lnTo>
                    <a:pt x="4986" y="7053"/>
                  </a:lnTo>
                  <a:lnTo>
                    <a:pt x="4657" y="7423"/>
                  </a:lnTo>
                  <a:lnTo>
                    <a:pt x="4356" y="7807"/>
                  </a:lnTo>
                  <a:lnTo>
                    <a:pt x="4054" y="8190"/>
                  </a:lnTo>
                  <a:lnTo>
                    <a:pt x="3767" y="8587"/>
                  </a:lnTo>
                  <a:lnTo>
                    <a:pt x="3493" y="8984"/>
                  </a:lnTo>
                  <a:lnTo>
                    <a:pt x="3219" y="9395"/>
                  </a:lnTo>
                  <a:lnTo>
                    <a:pt x="2959" y="9820"/>
                  </a:lnTo>
                  <a:lnTo>
                    <a:pt x="2712" y="10244"/>
                  </a:lnTo>
                  <a:lnTo>
                    <a:pt x="2466" y="10669"/>
                  </a:lnTo>
                  <a:lnTo>
                    <a:pt x="2233" y="11107"/>
                  </a:lnTo>
                  <a:lnTo>
                    <a:pt x="2014" y="11545"/>
                  </a:lnTo>
                  <a:lnTo>
                    <a:pt x="1809" y="11997"/>
                  </a:lnTo>
                  <a:lnTo>
                    <a:pt x="1617" y="12449"/>
                  </a:lnTo>
                  <a:lnTo>
                    <a:pt x="1425" y="12915"/>
                  </a:lnTo>
                  <a:lnTo>
                    <a:pt x="1247" y="13380"/>
                  </a:lnTo>
                  <a:lnTo>
                    <a:pt x="1083" y="13846"/>
                  </a:lnTo>
                  <a:lnTo>
                    <a:pt x="918" y="14325"/>
                  </a:lnTo>
                  <a:lnTo>
                    <a:pt x="782" y="14804"/>
                  </a:lnTo>
                  <a:lnTo>
                    <a:pt x="645" y="15284"/>
                  </a:lnTo>
                  <a:lnTo>
                    <a:pt x="535" y="15777"/>
                  </a:lnTo>
                  <a:lnTo>
                    <a:pt x="426" y="16270"/>
                  </a:lnTo>
                  <a:lnTo>
                    <a:pt x="330" y="16763"/>
                  </a:lnTo>
                  <a:lnTo>
                    <a:pt x="247" y="17269"/>
                  </a:lnTo>
                  <a:lnTo>
                    <a:pt x="165" y="17776"/>
                  </a:lnTo>
                  <a:lnTo>
                    <a:pt x="111" y="18296"/>
                  </a:lnTo>
                  <a:lnTo>
                    <a:pt x="69" y="18803"/>
                  </a:lnTo>
                  <a:lnTo>
                    <a:pt x="28" y="19324"/>
                  </a:lnTo>
                  <a:lnTo>
                    <a:pt x="15" y="19844"/>
                  </a:lnTo>
                  <a:lnTo>
                    <a:pt x="1" y="20364"/>
                  </a:lnTo>
                  <a:lnTo>
                    <a:pt x="15" y="20898"/>
                  </a:lnTo>
                  <a:lnTo>
                    <a:pt x="28" y="21419"/>
                  </a:lnTo>
                  <a:lnTo>
                    <a:pt x="69" y="21939"/>
                  </a:lnTo>
                  <a:lnTo>
                    <a:pt x="111" y="22446"/>
                  </a:lnTo>
                  <a:lnTo>
                    <a:pt x="165" y="22952"/>
                  </a:lnTo>
                  <a:lnTo>
                    <a:pt x="247" y="23473"/>
                  </a:lnTo>
                  <a:lnTo>
                    <a:pt x="330" y="23966"/>
                  </a:lnTo>
                  <a:lnTo>
                    <a:pt x="426" y="24473"/>
                  </a:lnTo>
                  <a:lnTo>
                    <a:pt x="535" y="24966"/>
                  </a:lnTo>
                  <a:lnTo>
                    <a:pt x="645" y="25459"/>
                  </a:lnTo>
                  <a:lnTo>
                    <a:pt x="782" y="25938"/>
                  </a:lnTo>
                  <a:lnTo>
                    <a:pt x="918" y="26417"/>
                  </a:lnTo>
                  <a:lnTo>
                    <a:pt x="1083" y="26896"/>
                  </a:lnTo>
                  <a:lnTo>
                    <a:pt x="1247" y="27362"/>
                  </a:lnTo>
                  <a:lnTo>
                    <a:pt x="1425" y="27828"/>
                  </a:lnTo>
                  <a:lnTo>
                    <a:pt x="1617" y="28293"/>
                  </a:lnTo>
                  <a:lnTo>
                    <a:pt x="1809" y="28745"/>
                  </a:lnTo>
                  <a:lnTo>
                    <a:pt x="2014" y="29183"/>
                  </a:lnTo>
                  <a:lnTo>
                    <a:pt x="2233" y="29635"/>
                  </a:lnTo>
                  <a:lnTo>
                    <a:pt x="2466" y="30074"/>
                  </a:lnTo>
                  <a:lnTo>
                    <a:pt x="2712" y="30498"/>
                  </a:lnTo>
                  <a:lnTo>
                    <a:pt x="2959" y="30923"/>
                  </a:lnTo>
                  <a:lnTo>
                    <a:pt x="3219" y="31333"/>
                  </a:lnTo>
                  <a:lnTo>
                    <a:pt x="3493" y="31744"/>
                  </a:lnTo>
                  <a:lnTo>
                    <a:pt x="3767" y="32155"/>
                  </a:lnTo>
                  <a:lnTo>
                    <a:pt x="4054" y="32552"/>
                  </a:lnTo>
                  <a:lnTo>
                    <a:pt x="4356" y="32936"/>
                  </a:lnTo>
                  <a:lnTo>
                    <a:pt x="4657" y="33319"/>
                  </a:lnTo>
                  <a:lnTo>
                    <a:pt x="4986" y="33689"/>
                  </a:lnTo>
                  <a:lnTo>
                    <a:pt x="5301" y="34059"/>
                  </a:lnTo>
                  <a:lnTo>
                    <a:pt x="5643" y="34415"/>
                  </a:lnTo>
                  <a:lnTo>
                    <a:pt x="5985" y="34757"/>
                  </a:lnTo>
                  <a:lnTo>
                    <a:pt x="6328" y="35099"/>
                  </a:lnTo>
                  <a:lnTo>
                    <a:pt x="6684" y="35442"/>
                  </a:lnTo>
                  <a:lnTo>
                    <a:pt x="7054" y="35757"/>
                  </a:lnTo>
                  <a:lnTo>
                    <a:pt x="7423" y="36072"/>
                  </a:lnTo>
                  <a:lnTo>
                    <a:pt x="7807" y="36387"/>
                  </a:lnTo>
                  <a:lnTo>
                    <a:pt x="8190" y="36688"/>
                  </a:lnTo>
                  <a:lnTo>
                    <a:pt x="8587" y="36975"/>
                  </a:lnTo>
                  <a:lnTo>
                    <a:pt x="8998" y="37249"/>
                  </a:lnTo>
                  <a:lnTo>
                    <a:pt x="9409" y="37523"/>
                  </a:lnTo>
                  <a:lnTo>
                    <a:pt x="9820" y="37783"/>
                  </a:lnTo>
                  <a:lnTo>
                    <a:pt x="10244" y="38030"/>
                  </a:lnTo>
                  <a:lnTo>
                    <a:pt x="10669" y="38276"/>
                  </a:lnTo>
                  <a:lnTo>
                    <a:pt x="11107" y="38509"/>
                  </a:lnTo>
                  <a:lnTo>
                    <a:pt x="11545" y="38728"/>
                  </a:lnTo>
                  <a:lnTo>
                    <a:pt x="11997" y="38934"/>
                  </a:lnTo>
                  <a:lnTo>
                    <a:pt x="12449" y="39139"/>
                  </a:lnTo>
                  <a:lnTo>
                    <a:pt x="12915" y="39317"/>
                  </a:lnTo>
                  <a:lnTo>
                    <a:pt x="13380" y="39495"/>
                  </a:lnTo>
                  <a:lnTo>
                    <a:pt x="13846" y="39660"/>
                  </a:lnTo>
                  <a:lnTo>
                    <a:pt x="14325" y="39824"/>
                  </a:lnTo>
                  <a:lnTo>
                    <a:pt x="14804" y="39961"/>
                  </a:lnTo>
                  <a:lnTo>
                    <a:pt x="15284" y="40098"/>
                  </a:lnTo>
                  <a:lnTo>
                    <a:pt x="15777" y="40207"/>
                  </a:lnTo>
                  <a:lnTo>
                    <a:pt x="16270" y="40317"/>
                  </a:lnTo>
                  <a:lnTo>
                    <a:pt x="16776" y="40413"/>
                  </a:lnTo>
                  <a:lnTo>
                    <a:pt x="17269" y="40495"/>
                  </a:lnTo>
                  <a:lnTo>
                    <a:pt x="17790" y="40577"/>
                  </a:lnTo>
                  <a:lnTo>
                    <a:pt x="18296" y="40632"/>
                  </a:lnTo>
                  <a:lnTo>
                    <a:pt x="18803" y="40673"/>
                  </a:lnTo>
                  <a:lnTo>
                    <a:pt x="19324" y="40714"/>
                  </a:lnTo>
                  <a:lnTo>
                    <a:pt x="19844" y="40728"/>
                  </a:lnTo>
                  <a:lnTo>
                    <a:pt x="20378" y="40741"/>
                  </a:lnTo>
                  <a:lnTo>
                    <a:pt x="20898" y="40728"/>
                  </a:lnTo>
                  <a:lnTo>
                    <a:pt x="21419" y="40714"/>
                  </a:lnTo>
                  <a:lnTo>
                    <a:pt x="21939" y="40673"/>
                  </a:lnTo>
                  <a:lnTo>
                    <a:pt x="22460" y="40632"/>
                  </a:lnTo>
                  <a:lnTo>
                    <a:pt x="22966" y="40577"/>
                  </a:lnTo>
                  <a:lnTo>
                    <a:pt x="23473" y="40495"/>
                  </a:lnTo>
                  <a:lnTo>
                    <a:pt x="23980" y="40413"/>
                  </a:lnTo>
                  <a:lnTo>
                    <a:pt x="24473" y="40317"/>
                  </a:lnTo>
                  <a:lnTo>
                    <a:pt x="24966" y="40207"/>
                  </a:lnTo>
                  <a:lnTo>
                    <a:pt x="25459" y="40098"/>
                  </a:lnTo>
                  <a:lnTo>
                    <a:pt x="25938" y="39961"/>
                  </a:lnTo>
                  <a:lnTo>
                    <a:pt x="26417" y="39824"/>
                  </a:lnTo>
                  <a:lnTo>
                    <a:pt x="26896" y="39660"/>
                  </a:lnTo>
                  <a:lnTo>
                    <a:pt x="27376" y="39495"/>
                  </a:lnTo>
                  <a:lnTo>
                    <a:pt x="27841" y="39317"/>
                  </a:lnTo>
                  <a:lnTo>
                    <a:pt x="28293" y="39139"/>
                  </a:lnTo>
                  <a:lnTo>
                    <a:pt x="28745" y="38934"/>
                  </a:lnTo>
                  <a:lnTo>
                    <a:pt x="29197" y="38728"/>
                  </a:lnTo>
                  <a:lnTo>
                    <a:pt x="29635" y="38509"/>
                  </a:lnTo>
                  <a:lnTo>
                    <a:pt x="30074" y="38276"/>
                  </a:lnTo>
                  <a:lnTo>
                    <a:pt x="30498" y="38030"/>
                  </a:lnTo>
                  <a:lnTo>
                    <a:pt x="30923" y="37783"/>
                  </a:lnTo>
                  <a:lnTo>
                    <a:pt x="31347" y="37523"/>
                  </a:lnTo>
                  <a:lnTo>
                    <a:pt x="31758" y="37249"/>
                  </a:lnTo>
                  <a:lnTo>
                    <a:pt x="32155" y="36975"/>
                  </a:lnTo>
                  <a:lnTo>
                    <a:pt x="32552" y="36688"/>
                  </a:lnTo>
                  <a:lnTo>
                    <a:pt x="32936" y="36387"/>
                  </a:lnTo>
                  <a:lnTo>
                    <a:pt x="33319" y="36072"/>
                  </a:lnTo>
                  <a:lnTo>
                    <a:pt x="33702" y="35757"/>
                  </a:lnTo>
                  <a:lnTo>
                    <a:pt x="34059" y="35442"/>
                  </a:lnTo>
                  <a:lnTo>
                    <a:pt x="34415" y="35099"/>
                  </a:lnTo>
                  <a:lnTo>
                    <a:pt x="34771" y="34757"/>
                  </a:lnTo>
                  <a:lnTo>
                    <a:pt x="35113" y="34415"/>
                  </a:lnTo>
                  <a:lnTo>
                    <a:pt x="35442" y="34059"/>
                  </a:lnTo>
                  <a:lnTo>
                    <a:pt x="35770" y="33689"/>
                  </a:lnTo>
                  <a:lnTo>
                    <a:pt x="36085" y="33319"/>
                  </a:lnTo>
                  <a:lnTo>
                    <a:pt x="36400" y="32936"/>
                  </a:lnTo>
                  <a:lnTo>
                    <a:pt x="36688" y="32552"/>
                  </a:lnTo>
                  <a:lnTo>
                    <a:pt x="36975" y="32155"/>
                  </a:lnTo>
                  <a:lnTo>
                    <a:pt x="37263" y="31744"/>
                  </a:lnTo>
                  <a:lnTo>
                    <a:pt x="37537" y="31333"/>
                  </a:lnTo>
                  <a:lnTo>
                    <a:pt x="37797" y="30923"/>
                  </a:lnTo>
                  <a:lnTo>
                    <a:pt x="38044" y="30498"/>
                  </a:lnTo>
                  <a:lnTo>
                    <a:pt x="38276" y="30074"/>
                  </a:lnTo>
                  <a:lnTo>
                    <a:pt x="38509" y="29635"/>
                  </a:lnTo>
                  <a:lnTo>
                    <a:pt x="38728" y="29183"/>
                  </a:lnTo>
                  <a:lnTo>
                    <a:pt x="38947" y="28745"/>
                  </a:lnTo>
                  <a:lnTo>
                    <a:pt x="39139" y="28293"/>
                  </a:lnTo>
                  <a:lnTo>
                    <a:pt x="39331" y="27828"/>
                  </a:lnTo>
                  <a:lnTo>
                    <a:pt x="39509" y="27362"/>
                  </a:lnTo>
                  <a:lnTo>
                    <a:pt x="39673" y="26896"/>
                  </a:lnTo>
                  <a:lnTo>
                    <a:pt x="39824" y="26417"/>
                  </a:lnTo>
                  <a:lnTo>
                    <a:pt x="39974" y="25938"/>
                  </a:lnTo>
                  <a:lnTo>
                    <a:pt x="40098" y="25459"/>
                  </a:lnTo>
                  <a:lnTo>
                    <a:pt x="40221" y="24966"/>
                  </a:lnTo>
                  <a:lnTo>
                    <a:pt x="40330" y="24473"/>
                  </a:lnTo>
                  <a:lnTo>
                    <a:pt x="40426" y="23966"/>
                  </a:lnTo>
                  <a:lnTo>
                    <a:pt x="40509" y="23473"/>
                  </a:lnTo>
                  <a:lnTo>
                    <a:pt x="40577" y="22952"/>
                  </a:lnTo>
                  <a:lnTo>
                    <a:pt x="40645" y="22446"/>
                  </a:lnTo>
                  <a:lnTo>
                    <a:pt x="40687" y="21939"/>
                  </a:lnTo>
                  <a:lnTo>
                    <a:pt x="40714" y="21419"/>
                  </a:lnTo>
                  <a:lnTo>
                    <a:pt x="40741" y="20898"/>
                  </a:lnTo>
                  <a:lnTo>
                    <a:pt x="40741" y="20364"/>
                  </a:lnTo>
                  <a:lnTo>
                    <a:pt x="40741" y="19844"/>
                  </a:lnTo>
                  <a:lnTo>
                    <a:pt x="40714" y="19324"/>
                  </a:lnTo>
                  <a:lnTo>
                    <a:pt x="40687" y="18803"/>
                  </a:lnTo>
                  <a:lnTo>
                    <a:pt x="40645" y="18296"/>
                  </a:lnTo>
                  <a:lnTo>
                    <a:pt x="40577" y="17776"/>
                  </a:lnTo>
                  <a:lnTo>
                    <a:pt x="40509" y="17269"/>
                  </a:lnTo>
                  <a:lnTo>
                    <a:pt x="40426" y="16763"/>
                  </a:lnTo>
                  <a:lnTo>
                    <a:pt x="40330" y="16270"/>
                  </a:lnTo>
                  <a:lnTo>
                    <a:pt x="40221" y="15777"/>
                  </a:lnTo>
                  <a:lnTo>
                    <a:pt x="40098" y="15284"/>
                  </a:lnTo>
                  <a:lnTo>
                    <a:pt x="39974" y="14804"/>
                  </a:lnTo>
                  <a:lnTo>
                    <a:pt x="39824" y="14325"/>
                  </a:lnTo>
                  <a:lnTo>
                    <a:pt x="39673" y="13846"/>
                  </a:lnTo>
                  <a:lnTo>
                    <a:pt x="39509" y="13380"/>
                  </a:lnTo>
                  <a:lnTo>
                    <a:pt x="39331" y="12915"/>
                  </a:lnTo>
                  <a:lnTo>
                    <a:pt x="39139" y="12449"/>
                  </a:lnTo>
                  <a:lnTo>
                    <a:pt x="38947" y="11997"/>
                  </a:lnTo>
                  <a:lnTo>
                    <a:pt x="38728" y="11545"/>
                  </a:lnTo>
                  <a:lnTo>
                    <a:pt x="38509" y="11107"/>
                  </a:lnTo>
                  <a:lnTo>
                    <a:pt x="38276" y="10669"/>
                  </a:lnTo>
                  <a:lnTo>
                    <a:pt x="38044" y="10244"/>
                  </a:lnTo>
                  <a:lnTo>
                    <a:pt x="37797" y="9820"/>
                  </a:lnTo>
                  <a:lnTo>
                    <a:pt x="37537" y="9395"/>
                  </a:lnTo>
                  <a:lnTo>
                    <a:pt x="37263" y="8984"/>
                  </a:lnTo>
                  <a:lnTo>
                    <a:pt x="36975" y="8587"/>
                  </a:lnTo>
                  <a:lnTo>
                    <a:pt x="36688" y="8190"/>
                  </a:lnTo>
                  <a:lnTo>
                    <a:pt x="36400" y="7807"/>
                  </a:lnTo>
                  <a:lnTo>
                    <a:pt x="36085" y="7423"/>
                  </a:lnTo>
                  <a:lnTo>
                    <a:pt x="35770" y="7053"/>
                  </a:lnTo>
                  <a:lnTo>
                    <a:pt x="35442" y="6684"/>
                  </a:lnTo>
                  <a:lnTo>
                    <a:pt x="35113" y="6328"/>
                  </a:lnTo>
                  <a:lnTo>
                    <a:pt x="34771" y="5972"/>
                  </a:lnTo>
                  <a:lnTo>
                    <a:pt x="34415" y="5629"/>
                  </a:lnTo>
                  <a:lnTo>
                    <a:pt x="34059" y="5301"/>
                  </a:lnTo>
                  <a:lnTo>
                    <a:pt x="33702" y="4972"/>
                  </a:lnTo>
                  <a:lnTo>
                    <a:pt x="33319" y="4657"/>
                  </a:lnTo>
                  <a:lnTo>
                    <a:pt x="32936" y="4356"/>
                  </a:lnTo>
                  <a:lnTo>
                    <a:pt x="32552" y="4054"/>
                  </a:lnTo>
                  <a:lnTo>
                    <a:pt x="32155" y="3767"/>
                  </a:lnTo>
                  <a:lnTo>
                    <a:pt x="31758" y="3479"/>
                  </a:lnTo>
                  <a:lnTo>
                    <a:pt x="31347" y="3219"/>
                  </a:lnTo>
                  <a:lnTo>
                    <a:pt x="30923" y="2959"/>
                  </a:lnTo>
                  <a:lnTo>
                    <a:pt x="30498" y="2699"/>
                  </a:lnTo>
                  <a:lnTo>
                    <a:pt x="30074" y="2466"/>
                  </a:lnTo>
                  <a:lnTo>
                    <a:pt x="29635" y="2233"/>
                  </a:lnTo>
                  <a:lnTo>
                    <a:pt x="29197" y="2014"/>
                  </a:lnTo>
                  <a:lnTo>
                    <a:pt x="28745" y="1795"/>
                  </a:lnTo>
                  <a:lnTo>
                    <a:pt x="28293" y="1603"/>
                  </a:lnTo>
                  <a:lnTo>
                    <a:pt x="27841" y="1411"/>
                  </a:lnTo>
                  <a:lnTo>
                    <a:pt x="27376" y="1233"/>
                  </a:lnTo>
                  <a:lnTo>
                    <a:pt x="26896" y="1069"/>
                  </a:lnTo>
                  <a:lnTo>
                    <a:pt x="26417" y="918"/>
                  </a:lnTo>
                  <a:lnTo>
                    <a:pt x="25938" y="768"/>
                  </a:lnTo>
                  <a:lnTo>
                    <a:pt x="25459" y="644"/>
                  </a:lnTo>
                  <a:lnTo>
                    <a:pt x="24966" y="521"/>
                  </a:lnTo>
                  <a:lnTo>
                    <a:pt x="24473" y="412"/>
                  </a:lnTo>
                  <a:lnTo>
                    <a:pt x="23980" y="316"/>
                  </a:lnTo>
                  <a:lnTo>
                    <a:pt x="23473" y="234"/>
                  </a:lnTo>
                  <a:lnTo>
                    <a:pt x="22966" y="165"/>
                  </a:lnTo>
                  <a:lnTo>
                    <a:pt x="22460" y="110"/>
                  </a:lnTo>
                  <a:lnTo>
                    <a:pt x="21939" y="56"/>
                  </a:lnTo>
                  <a:lnTo>
                    <a:pt x="21419" y="28"/>
                  </a:lnTo>
                  <a:lnTo>
                    <a:pt x="20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5433275" y="1783175"/>
              <a:ext cx="310875" cy="384825"/>
            </a:xfrm>
            <a:custGeom>
              <a:rect b="b" l="l" r="r" t="t"/>
              <a:pathLst>
                <a:path extrusionOk="0" h="15393" w="12435">
                  <a:moveTo>
                    <a:pt x="2821" y="0"/>
                  </a:moveTo>
                  <a:lnTo>
                    <a:pt x="3972" y="3123"/>
                  </a:lnTo>
                  <a:lnTo>
                    <a:pt x="3766" y="3342"/>
                  </a:lnTo>
                  <a:lnTo>
                    <a:pt x="3547" y="3602"/>
                  </a:lnTo>
                  <a:lnTo>
                    <a:pt x="3259" y="3958"/>
                  </a:lnTo>
                  <a:lnTo>
                    <a:pt x="2931" y="4396"/>
                  </a:lnTo>
                  <a:lnTo>
                    <a:pt x="2547" y="4917"/>
                  </a:lnTo>
                  <a:lnTo>
                    <a:pt x="2164" y="5505"/>
                  </a:lnTo>
                  <a:lnTo>
                    <a:pt x="1767" y="6149"/>
                  </a:lnTo>
                  <a:lnTo>
                    <a:pt x="1561" y="6491"/>
                  </a:lnTo>
                  <a:lnTo>
                    <a:pt x="1370" y="6834"/>
                  </a:lnTo>
                  <a:lnTo>
                    <a:pt x="1178" y="7204"/>
                  </a:lnTo>
                  <a:lnTo>
                    <a:pt x="1000" y="7573"/>
                  </a:lnTo>
                  <a:lnTo>
                    <a:pt x="836" y="7957"/>
                  </a:lnTo>
                  <a:lnTo>
                    <a:pt x="671" y="8340"/>
                  </a:lnTo>
                  <a:lnTo>
                    <a:pt x="521" y="8737"/>
                  </a:lnTo>
                  <a:lnTo>
                    <a:pt x="397" y="9148"/>
                  </a:lnTo>
                  <a:lnTo>
                    <a:pt x="274" y="9545"/>
                  </a:lnTo>
                  <a:lnTo>
                    <a:pt x="178" y="9956"/>
                  </a:lnTo>
                  <a:lnTo>
                    <a:pt x="96" y="10367"/>
                  </a:lnTo>
                  <a:lnTo>
                    <a:pt x="41" y="10791"/>
                  </a:lnTo>
                  <a:lnTo>
                    <a:pt x="14" y="11202"/>
                  </a:lnTo>
                  <a:lnTo>
                    <a:pt x="0" y="11613"/>
                  </a:lnTo>
                  <a:lnTo>
                    <a:pt x="28" y="12024"/>
                  </a:lnTo>
                  <a:lnTo>
                    <a:pt x="69" y="12435"/>
                  </a:lnTo>
                  <a:lnTo>
                    <a:pt x="110" y="12613"/>
                  </a:lnTo>
                  <a:lnTo>
                    <a:pt x="165" y="12791"/>
                  </a:lnTo>
                  <a:lnTo>
                    <a:pt x="233" y="12969"/>
                  </a:lnTo>
                  <a:lnTo>
                    <a:pt x="301" y="13133"/>
                  </a:lnTo>
                  <a:lnTo>
                    <a:pt x="397" y="13284"/>
                  </a:lnTo>
                  <a:lnTo>
                    <a:pt x="507" y="13434"/>
                  </a:lnTo>
                  <a:lnTo>
                    <a:pt x="630" y="13585"/>
                  </a:lnTo>
                  <a:lnTo>
                    <a:pt x="753" y="13736"/>
                  </a:lnTo>
                  <a:lnTo>
                    <a:pt x="904" y="13859"/>
                  </a:lnTo>
                  <a:lnTo>
                    <a:pt x="1055" y="13996"/>
                  </a:lnTo>
                  <a:lnTo>
                    <a:pt x="1219" y="14119"/>
                  </a:lnTo>
                  <a:lnTo>
                    <a:pt x="1383" y="14242"/>
                  </a:lnTo>
                  <a:lnTo>
                    <a:pt x="1575" y="14352"/>
                  </a:lnTo>
                  <a:lnTo>
                    <a:pt x="1767" y="14461"/>
                  </a:lnTo>
                  <a:lnTo>
                    <a:pt x="1958" y="14557"/>
                  </a:lnTo>
                  <a:lnTo>
                    <a:pt x="2164" y="14653"/>
                  </a:lnTo>
                  <a:lnTo>
                    <a:pt x="2616" y="14831"/>
                  </a:lnTo>
                  <a:lnTo>
                    <a:pt x="3081" y="14982"/>
                  </a:lnTo>
                  <a:lnTo>
                    <a:pt x="3561" y="15105"/>
                  </a:lnTo>
                  <a:lnTo>
                    <a:pt x="4067" y="15201"/>
                  </a:lnTo>
                  <a:lnTo>
                    <a:pt x="4601" y="15283"/>
                  </a:lnTo>
                  <a:lnTo>
                    <a:pt x="5136" y="15352"/>
                  </a:lnTo>
                  <a:lnTo>
                    <a:pt x="5670" y="15379"/>
                  </a:lnTo>
                  <a:lnTo>
                    <a:pt x="6217" y="15393"/>
                  </a:lnTo>
                  <a:lnTo>
                    <a:pt x="6765" y="15379"/>
                  </a:lnTo>
                  <a:lnTo>
                    <a:pt x="7313" y="15352"/>
                  </a:lnTo>
                  <a:lnTo>
                    <a:pt x="7847" y="15283"/>
                  </a:lnTo>
                  <a:lnTo>
                    <a:pt x="8367" y="15201"/>
                  </a:lnTo>
                  <a:lnTo>
                    <a:pt x="8874" y="15105"/>
                  </a:lnTo>
                  <a:lnTo>
                    <a:pt x="9367" y="14982"/>
                  </a:lnTo>
                  <a:lnTo>
                    <a:pt x="9833" y="14831"/>
                  </a:lnTo>
                  <a:lnTo>
                    <a:pt x="10271" y="14653"/>
                  </a:lnTo>
                  <a:lnTo>
                    <a:pt x="10476" y="14557"/>
                  </a:lnTo>
                  <a:lnTo>
                    <a:pt x="10682" y="14461"/>
                  </a:lnTo>
                  <a:lnTo>
                    <a:pt x="10873" y="14352"/>
                  </a:lnTo>
                  <a:lnTo>
                    <a:pt x="11051" y="14242"/>
                  </a:lnTo>
                  <a:lnTo>
                    <a:pt x="11229" y="14119"/>
                  </a:lnTo>
                  <a:lnTo>
                    <a:pt x="11394" y="13996"/>
                  </a:lnTo>
                  <a:lnTo>
                    <a:pt x="11544" y="13859"/>
                  </a:lnTo>
                  <a:lnTo>
                    <a:pt x="11681" y="13736"/>
                  </a:lnTo>
                  <a:lnTo>
                    <a:pt x="11818" y="13585"/>
                  </a:lnTo>
                  <a:lnTo>
                    <a:pt x="11928" y="13434"/>
                  </a:lnTo>
                  <a:lnTo>
                    <a:pt x="12037" y="13284"/>
                  </a:lnTo>
                  <a:lnTo>
                    <a:pt x="12133" y="13133"/>
                  </a:lnTo>
                  <a:lnTo>
                    <a:pt x="12215" y="12969"/>
                  </a:lnTo>
                  <a:lnTo>
                    <a:pt x="12284" y="12791"/>
                  </a:lnTo>
                  <a:lnTo>
                    <a:pt x="12325" y="12613"/>
                  </a:lnTo>
                  <a:lnTo>
                    <a:pt x="12366" y="12435"/>
                  </a:lnTo>
                  <a:lnTo>
                    <a:pt x="12421" y="12024"/>
                  </a:lnTo>
                  <a:lnTo>
                    <a:pt x="12435" y="11613"/>
                  </a:lnTo>
                  <a:lnTo>
                    <a:pt x="12435" y="11202"/>
                  </a:lnTo>
                  <a:lnTo>
                    <a:pt x="12393" y="10791"/>
                  </a:lnTo>
                  <a:lnTo>
                    <a:pt x="12339" y="10367"/>
                  </a:lnTo>
                  <a:lnTo>
                    <a:pt x="12257" y="9956"/>
                  </a:lnTo>
                  <a:lnTo>
                    <a:pt x="12161" y="9545"/>
                  </a:lnTo>
                  <a:lnTo>
                    <a:pt x="12051" y="9148"/>
                  </a:lnTo>
                  <a:lnTo>
                    <a:pt x="11914" y="8737"/>
                  </a:lnTo>
                  <a:lnTo>
                    <a:pt x="11764" y="8340"/>
                  </a:lnTo>
                  <a:lnTo>
                    <a:pt x="11613" y="7957"/>
                  </a:lnTo>
                  <a:lnTo>
                    <a:pt x="11435" y="7573"/>
                  </a:lnTo>
                  <a:lnTo>
                    <a:pt x="11257" y="7204"/>
                  </a:lnTo>
                  <a:lnTo>
                    <a:pt x="11065" y="6834"/>
                  </a:lnTo>
                  <a:lnTo>
                    <a:pt x="10873" y="6491"/>
                  </a:lnTo>
                  <a:lnTo>
                    <a:pt x="10682" y="6149"/>
                  </a:lnTo>
                  <a:lnTo>
                    <a:pt x="10285" y="5505"/>
                  </a:lnTo>
                  <a:lnTo>
                    <a:pt x="9887" y="4917"/>
                  </a:lnTo>
                  <a:lnTo>
                    <a:pt x="9518" y="4396"/>
                  </a:lnTo>
                  <a:lnTo>
                    <a:pt x="9175" y="3958"/>
                  </a:lnTo>
                  <a:lnTo>
                    <a:pt x="8888" y="3602"/>
                  </a:lnTo>
                  <a:lnTo>
                    <a:pt x="8669" y="3342"/>
                  </a:lnTo>
                  <a:lnTo>
                    <a:pt x="8477" y="3123"/>
                  </a:lnTo>
                  <a:lnTo>
                    <a:pt x="9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520900" y="1854050"/>
              <a:ext cx="137650" cy="15750"/>
            </a:xfrm>
            <a:custGeom>
              <a:rect b="b" l="l" r="r" t="t"/>
              <a:pathLst>
                <a:path extrusionOk="0" h="630" w="5506">
                  <a:moveTo>
                    <a:pt x="261" y="0"/>
                  </a:moveTo>
                  <a:lnTo>
                    <a:pt x="193" y="27"/>
                  </a:lnTo>
                  <a:lnTo>
                    <a:pt x="138" y="55"/>
                  </a:lnTo>
                  <a:lnTo>
                    <a:pt x="97" y="96"/>
                  </a:lnTo>
                  <a:lnTo>
                    <a:pt x="56" y="137"/>
                  </a:lnTo>
                  <a:lnTo>
                    <a:pt x="28" y="192"/>
                  </a:lnTo>
                  <a:lnTo>
                    <a:pt x="15" y="247"/>
                  </a:lnTo>
                  <a:lnTo>
                    <a:pt x="1" y="315"/>
                  </a:lnTo>
                  <a:lnTo>
                    <a:pt x="15" y="383"/>
                  </a:lnTo>
                  <a:lnTo>
                    <a:pt x="28" y="438"/>
                  </a:lnTo>
                  <a:lnTo>
                    <a:pt x="56" y="493"/>
                  </a:lnTo>
                  <a:lnTo>
                    <a:pt x="97" y="548"/>
                  </a:lnTo>
                  <a:lnTo>
                    <a:pt x="138" y="575"/>
                  </a:lnTo>
                  <a:lnTo>
                    <a:pt x="193" y="603"/>
                  </a:lnTo>
                  <a:lnTo>
                    <a:pt x="261" y="630"/>
                  </a:lnTo>
                  <a:lnTo>
                    <a:pt x="5246" y="630"/>
                  </a:lnTo>
                  <a:lnTo>
                    <a:pt x="5301" y="603"/>
                  </a:lnTo>
                  <a:lnTo>
                    <a:pt x="5355" y="575"/>
                  </a:lnTo>
                  <a:lnTo>
                    <a:pt x="5410" y="548"/>
                  </a:lnTo>
                  <a:lnTo>
                    <a:pt x="5451" y="493"/>
                  </a:lnTo>
                  <a:lnTo>
                    <a:pt x="5479" y="438"/>
                  </a:lnTo>
                  <a:lnTo>
                    <a:pt x="5492" y="383"/>
                  </a:lnTo>
                  <a:lnTo>
                    <a:pt x="5506" y="315"/>
                  </a:lnTo>
                  <a:lnTo>
                    <a:pt x="5492" y="247"/>
                  </a:lnTo>
                  <a:lnTo>
                    <a:pt x="5479" y="192"/>
                  </a:lnTo>
                  <a:lnTo>
                    <a:pt x="5451" y="137"/>
                  </a:lnTo>
                  <a:lnTo>
                    <a:pt x="5410" y="96"/>
                  </a:lnTo>
                  <a:lnTo>
                    <a:pt x="5355" y="55"/>
                  </a:lnTo>
                  <a:lnTo>
                    <a:pt x="5301" y="27"/>
                  </a:lnTo>
                  <a:lnTo>
                    <a:pt x="52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5554075" y="1950350"/>
              <a:ext cx="77275" cy="149025"/>
            </a:xfrm>
            <a:custGeom>
              <a:rect b="b" l="l" r="r" t="t"/>
              <a:pathLst>
                <a:path extrusionOk="0" h="5961" w="3091">
                  <a:moveTo>
                    <a:pt x="1355" y="1207"/>
                  </a:moveTo>
                  <a:lnTo>
                    <a:pt x="1355" y="2523"/>
                  </a:lnTo>
                  <a:cubicBezTo>
                    <a:pt x="1087" y="2478"/>
                    <a:pt x="893" y="2404"/>
                    <a:pt x="772" y="2302"/>
                  </a:cubicBezTo>
                  <a:cubicBezTo>
                    <a:pt x="651" y="2199"/>
                    <a:pt x="591" y="2056"/>
                    <a:pt x="591" y="1872"/>
                  </a:cubicBezTo>
                  <a:cubicBezTo>
                    <a:pt x="591" y="1683"/>
                    <a:pt x="656" y="1533"/>
                    <a:pt x="786" y="1419"/>
                  </a:cubicBezTo>
                  <a:cubicBezTo>
                    <a:pt x="917" y="1306"/>
                    <a:pt x="1106" y="1235"/>
                    <a:pt x="1355" y="1207"/>
                  </a:cubicBezTo>
                  <a:close/>
                  <a:moveTo>
                    <a:pt x="1676" y="3139"/>
                  </a:moveTo>
                  <a:cubicBezTo>
                    <a:pt x="1960" y="3191"/>
                    <a:pt x="2168" y="3272"/>
                    <a:pt x="2300" y="3383"/>
                  </a:cubicBezTo>
                  <a:cubicBezTo>
                    <a:pt x="2431" y="3495"/>
                    <a:pt x="2497" y="3644"/>
                    <a:pt x="2497" y="3833"/>
                  </a:cubicBezTo>
                  <a:cubicBezTo>
                    <a:pt x="2497" y="4025"/>
                    <a:pt x="2428" y="4180"/>
                    <a:pt x="2290" y="4298"/>
                  </a:cubicBezTo>
                  <a:cubicBezTo>
                    <a:pt x="2152" y="4416"/>
                    <a:pt x="1947" y="4493"/>
                    <a:pt x="1676" y="4529"/>
                  </a:cubicBezTo>
                  <a:lnTo>
                    <a:pt x="1676" y="3139"/>
                  </a:lnTo>
                  <a:close/>
                  <a:moveTo>
                    <a:pt x="1355" y="1"/>
                  </a:moveTo>
                  <a:lnTo>
                    <a:pt x="1355" y="755"/>
                  </a:lnTo>
                  <a:cubicBezTo>
                    <a:pt x="918" y="785"/>
                    <a:pt x="583" y="900"/>
                    <a:pt x="350" y="1101"/>
                  </a:cubicBezTo>
                  <a:cubicBezTo>
                    <a:pt x="117" y="1303"/>
                    <a:pt x="0" y="1577"/>
                    <a:pt x="0" y="1926"/>
                  </a:cubicBezTo>
                  <a:cubicBezTo>
                    <a:pt x="0" y="2247"/>
                    <a:pt x="108" y="2500"/>
                    <a:pt x="323" y="2684"/>
                  </a:cubicBezTo>
                  <a:cubicBezTo>
                    <a:pt x="538" y="2868"/>
                    <a:pt x="882" y="2998"/>
                    <a:pt x="1355" y="3075"/>
                  </a:cubicBezTo>
                  <a:lnTo>
                    <a:pt x="1355" y="4539"/>
                  </a:lnTo>
                  <a:cubicBezTo>
                    <a:pt x="1117" y="4537"/>
                    <a:pt x="886" y="4501"/>
                    <a:pt x="663" y="4431"/>
                  </a:cubicBezTo>
                  <a:cubicBezTo>
                    <a:pt x="439" y="4362"/>
                    <a:pt x="218" y="4258"/>
                    <a:pt x="0" y="4122"/>
                  </a:cubicBezTo>
                  <a:lnTo>
                    <a:pt x="0" y="4699"/>
                  </a:lnTo>
                  <a:cubicBezTo>
                    <a:pt x="227" y="4796"/>
                    <a:pt x="453" y="4868"/>
                    <a:pt x="677" y="4916"/>
                  </a:cubicBezTo>
                  <a:cubicBezTo>
                    <a:pt x="902" y="4964"/>
                    <a:pt x="1127" y="4990"/>
                    <a:pt x="1351" y="4995"/>
                  </a:cubicBezTo>
                  <a:lnTo>
                    <a:pt x="1355" y="5961"/>
                  </a:lnTo>
                  <a:lnTo>
                    <a:pt x="1676" y="5961"/>
                  </a:lnTo>
                  <a:lnTo>
                    <a:pt x="1676" y="4988"/>
                  </a:lnTo>
                  <a:cubicBezTo>
                    <a:pt x="2133" y="4956"/>
                    <a:pt x="2484" y="4836"/>
                    <a:pt x="2727" y="4627"/>
                  </a:cubicBezTo>
                  <a:cubicBezTo>
                    <a:pt x="2969" y="4418"/>
                    <a:pt x="3091" y="4133"/>
                    <a:pt x="3091" y="3772"/>
                  </a:cubicBezTo>
                  <a:cubicBezTo>
                    <a:pt x="3091" y="3438"/>
                    <a:pt x="2976" y="3175"/>
                    <a:pt x="2747" y="2982"/>
                  </a:cubicBezTo>
                  <a:cubicBezTo>
                    <a:pt x="2519" y="2790"/>
                    <a:pt x="2161" y="2656"/>
                    <a:pt x="1676" y="2581"/>
                  </a:cubicBezTo>
                  <a:lnTo>
                    <a:pt x="1676" y="1211"/>
                  </a:lnTo>
                  <a:cubicBezTo>
                    <a:pt x="1872" y="1219"/>
                    <a:pt x="2064" y="1248"/>
                    <a:pt x="2252" y="1297"/>
                  </a:cubicBezTo>
                  <a:cubicBezTo>
                    <a:pt x="2439" y="1346"/>
                    <a:pt x="2621" y="1416"/>
                    <a:pt x="2799" y="1506"/>
                  </a:cubicBezTo>
                  <a:lnTo>
                    <a:pt x="2799" y="944"/>
                  </a:lnTo>
                  <a:cubicBezTo>
                    <a:pt x="2621" y="886"/>
                    <a:pt x="2439" y="841"/>
                    <a:pt x="2253" y="808"/>
                  </a:cubicBezTo>
                  <a:cubicBezTo>
                    <a:pt x="2067" y="775"/>
                    <a:pt x="1874" y="754"/>
                    <a:pt x="1676" y="745"/>
                  </a:cubicBezTo>
                  <a:lnTo>
                    <a:pt x="1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2677300" y="4591175"/>
              <a:ext cx="373200" cy="373200"/>
            </a:xfrm>
            <a:custGeom>
              <a:rect b="b" l="l" r="r" t="t"/>
              <a:pathLst>
                <a:path extrusionOk="0" h="14928" w="14928">
                  <a:moveTo>
                    <a:pt x="7464" y="1"/>
                  </a:moveTo>
                  <a:lnTo>
                    <a:pt x="7081" y="15"/>
                  </a:lnTo>
                  <a:lnTo>
                    <a:pt x="6697" y="42"/>
                  </a:lnTo>
                  <a:lnTo>
                    <a:pt x="6327" y="97"/>
                  </a:lnTo>
                  <a:lnTo>
                    <a:pt x="5958" y="152"/>
                  </a:lnTo>
                  <a:lnTo>
                    <a:pt x="5602" y="247"/>
                  </a:lnTo>
                  <a:lnTo>
                    <a:pt x="5246" y="343"/>
                  </a:lnTo>
                  <a:lnTo>
                    <a:pt x="4903" y="453"/>
                  </a:lnTo>
                  <a:lnTo>
                    <a:pt x="4561" y="590"/>
                  </a:lnTo>
                  <a:lnTo>
                    <a:pt x="4232" y="740"/>
                  </a:lnTo>
                  <a:lnTo>
                    <a:pt x="3903" y="905"/>
                  </a:lnTo>
                  <a:lnTo>
                    <a:pt x="3589" y="1083"/>
                  </a:lnTo>
                  <a:lnTo>
                    <a:pt x="3287" y="1288"/>
                  </a:lnTo>
                  <a:lnTo>
                    <a:pt x="3000" y="1494"/>
                  </a:lnTo>
                  <a:lnTo>
                    <a:pt x="2712" y="1713"/>
                  </a:lnTo>
                  <a:lnTo>
                    <a:pt x="2452" y="1945"/>
                  </a:lnTo>
                  <a:lnTo>
                    <a:pt x="2192" y="2192"/>
                  </a:lnTo>
                  <a:lnTo>
                    <a:pt x="1945" y="2452"/>
                  </a:lnTo>
                  <a:lnTo>
                    <a:pt x="1699" y="2726"/>
                  </a:lnTo>
                  <a:lnTo>
                    <a:pt x="1480" y="3000"/>
                  </a:lnTo>
                  <a:lnTo>
                    <a:pt x="1274" y="3301"/>
                  </a:lnTo>
                  <a:lnTo>
                    <a:pt x="1082" y="3602"/>
                  </a:lnTo>
                  <a:lnTo>
                    <a:pt x="904" y="3917"/>
                  </a:lnTo>
                  <a:lnTo>
                    <a:pt x="740" y="4232"/>
                  </a:lnTo>
                  <a:lnTo>
                    <a:pt x="589" y="4561"/>
                  </a:lnTo>
                  <a:lnTo>
                    <a:pt x="453" y="4903"/>
                  </a:lnTo>
                  <a:lnTo>
                    <a:pt x="343" y="5246"/>
                  </a:lnTo>
                  <a:lnTo>
                    <a:pt x="233" y="5602"/>
                  </a:lnTo>
                  <a:lnTo>
                    <a:pt x="151" y="5958"/>
                  </a:lnTo>
                  <a:lnTo>
                    <a:pt x="83" y="6328"/>
                  </a:lnTo>
                  <a:lnTo>
                    <a:pt x="42" y="6697"/>
                  </a:lnTo>
                  <a:lnTo>
                    <a:pt x="14" y="7081"/>
                  </a:lnTo>
                  <a:lnTo>
                    <a:pt x="1" y="7464"/>
                  </a:lnTo>
                  <a:lnTo>
                    <a:pt x="14" y="7848"/>
                  </a:lnTo>
                  <a:lnTo>
                    <a:pt x="42" y="8231"/>
                  </a:lnTo>
                  <a:lnTo>
                    <a:pt x="83" y="8601"/>
                  </a:lnTo>
                  <a:lnTo>
                    <a:pt x="151" y="8971"/>
                  </a:lnTo>
                  <a:lnTo>
                    <a:pt x="233" y="9327"/>
                  </a:lnTo>
                  <a:lnTo>
                    <a:pt x="343" y="9683"/>
                  </a:lnTo>
                  <a:lnTo>
                    <a:pt x="453" y="10039"/>
                  </a:lnTo>
                  <a:lnTo>
                    <a:pt x="589" y="10367"/>
                  </a:lnTo>
                  <a:lnTo>
                    <a:pt x="740" y="10696"/>
                  </a:lnTo>
                  <a:lnTo>
                    <a:pt x="904" y="11025"/>
                  </a:lnTo>
                  <a:lnTo>
                    <a:pt x="1082" y="11340"/>
                  </a:lnTo>
                  <a:lnTo>
                    <a:pt x="1274" y="11641"/>
                  </a:lnTo>
                  <a:lnTo>
                    <a:pt x="1480" y="11929"/>
                  </a:lnTo>
                  <a:lnTo>
                    <a:pt x="1699" y="12216"/>
                  </a:lnTo>
                  <a:lnTo>
                    <a:pt x="1945" y="12476"/>
                  </a:lnTo>
                  <a:lnTo>
                    <a:pt x="2192" y="12737"/>
                  </a:lnTo>
                  <a:lnTo>
                    <a:pt x="2452" y="12983"/>
                  </a:lnTo>
                  <a:lnTo>
                    <a:pt x="2712" y="13230"/>
                  </a:lnTo>
                  <a:lnTo>
                    <a:pt x="3000" y="13449"/>
                  </a:lnTo>
                  <a:lnTo>
                    <a:pt x="3287" y="13654"/>
                  </a:lnTo>
                  <a:lnTo>
                    <a:pt x="3589" y="13846"/>
                  </a:lnTo>
                  <a:lnTo>
                    <a:pt x="3903" y="14024"/>
                  </a:lnTo>
                  <a:lnTo>
                    <a:pt x="4232" y="14188"/>
                  </a:lnTo>
                  <a:lnTo>
                    <a:pt x="4561" y="14339"/>
                  </a:lnTo>
                  <a:lnTo>
                    <a:pt x="4903" y="14476"/>
                  </a:lnTo>
                  <a:lnTo>
                    <a:pt x="5246" y="14585"/>
                  </a:lnTo>
                  <a:lnTo>
                    <a:pt x="5602" y="14695"/>
                  </a:lnTo>
                  <a:lnTo>
                    <a:pt x="5958" y="14777"/>
                  </a:lnTo>
                  <a:lnTo>
                    <a:pt x="6327" y="14845"/>
                  </a:lnTo>
                  <a:lnTo>
                    <a:pt x="6697" y="14887"/>
                  </a:lnTo>
                  <a:lnTo>
                    <a:pt x="7081" y="14914"/>
                  </a:lnTo>
                  <a:lnTo>
                    <a:pt x="7464" y="14928"/>
                  </a:lnTo>
                  <a:lnTo>
                    <a:pt x="7847" y="14914"/>
                  </a:lnTo>
                  <a:lnTo>
                    <a:pt x="8231" y="14887"/>
                  </a:lnTo>
                  <a:lnTo>
                    <a:pt x="8601" y="14845"/>
                  </a:lnTo>
                  <a:lnTo>
                    <a:pt x="8970" y="14777"/>
                  </a:lnTo>
                  <a:lnTo>
                    <a:pt x="9326" y="14695"/>
                  </a:lnTo>
                  <a:lnTo>
                    <a:pt x="9682" y="14585"/>
                  </a:lnTo>
                  <a:lnTo>
                    <a:pt x="10025" y="14476"/>
                  </a:lnTo>
                  <a:lnTo>
                    <a:pt x="10367" y="14339"/>
                  </a:lnTo>
                  <a:lnTo>
                    <a:pt x="10696" y="14188"/>
                  </a:lnTo>
                  <a:lnTo>
                    <a:pt x="11011" y="14024"/>
                  </a:lnTo>
                  <a:lnTo>
                    <a:pt x="11326" y="13846"/>
                  </a:lnTo>
                  <a:lnTo>
                    <a:pt x="11627" y="13654"/>
                  </a:lnTo>
                  <a:lnTo>
                    <a:pt x="11928" y="13449"/>
                  </a:lnTo>
                  <a:lnTo>
                    <a:pt x="12202" y="13230"/>
                  </a:lnTo>
                  <a:lnTo>
                    <a:pt x="12476" y="12983"/>
                  </a:lnTo>
                  <a:lnTo>
                    <a:pt x="12736" y="12737"/>
                  </a:lnTo>
                  <a:lnTo>
                    <a:pt x="12983" y="12476"/>
                  </a:lnTo>
                  <a:lnTo>
                    <a:pt x="13216" y="12216"/>
                  </a:lnTo>
                  <a:lnTo>
                    <a:pt x="13435" y="11929"/>
                  </a:lnTo>
                  <a:lnTo>
                    <a:pt x="13654" y="11641"/>
                  </a:lnTo>
                  <a:lnTo>
                    <a:pt x="13846" y="11340"/>
                  </a:lnTo>
                  <a:lnTo>
                    <a:pt x="14024" y="11025"/>
                  </a:lnTo>
                  <a:lnTo>
                    <a:pt x="14188" y="10696"/>
                  </a:lnTo>
                  <a:lnTo>
                    <a:pt x="14338" y="10367"/>
                  </a:lnTo>
                  <a:lnTo>
                    <a:pt x="14475" y="10039"/>
                  </a:lnTo>
                  <a:lnTo>
                    <a:pt x="14585" y="9683"/>
                  </a:lnTo>
                  <a:lnTo>
                    <a:pt x="14681" y="9327"/>
                  </a:lnTo>
                  <a:lnTo>
                    <a:pt x="14777" y="8971"/>
                  </a:lnTo>
                  <a:lnTo>
                    <a:pt x="14831" y="8601"/>
                  </a:lnTo>
                  <a:lnTo>
                    <a:pt x="14886" y="8231"/>
                  </a:lnTo>
                  <a:lnTo>
                    <a:pt x="14914" y="7848"/>
                  </a:lnTo>
                  <a:lnTo>
                    <a:pt x="14927" y="7464"/>
                  </a:lnTo>
                  <a:lnTo>
                    <a:pt x="14914" y="7177"/>
                  </a:lnTo>
                  <a:lnTo>
                    <a:pt x="14900" y="6903"/>
                  </a:lnTo>
                  <a:lnTo>
                    <a:pt x="14873" y="6615"/>
                  </a:lnTo>
                  <a:lnTo>
                    <a:pt x="14831" y="6341"/>
                  </a:lnTo>
                  <a:lnTo>
                    <a:pt x="14790" y="6067"/>
                  </a:lnTo>
                  <a:lnTo>
                    <a:pt x="14736" y="5794"/>
                  </a:lnTo>
                  <a:lnTo>
                    <a:pt x="14667" y="5520"/>
                  </a:lnTo>
                  <a:lnTo>
                    <a:pt x="14585" y="5259"/>
                  </a:lnTo>
                  <a:lnTo>
                    <a:pt x="14503" y="4999"/>
                  </a:lnTo>
                  <a:lnTo>
                    <a:pt x="14407" y="4753"/>
                  </a:lnTo>
                  <a:lnTo>
                    <a:pt x="14311" y="4493"/>
                  </a:lnTo>
                  <a:lnTo>
                    <a:pt x="14202" y="4246"/>
                  </a:lnTo>
                  <a:lnTo>
                    <a:pt x="14078" y="4013"/>
                  </a:lnTo>
                  <a:lnTo>
                    <a:pt x="13941" y="3781"/>
                  </a:lnTo>
                  <a:lnTo>
                    <a:pt x="13804" y="3548"/>
                  </a:lnTo>
                  <a:lnTo>
                    <a:pt x="13667" y="3315"/>
                  </a:lnTo>
                  <a:lnTo>
                    <a:pt x="13407" y="2959"/>
                  </a:lnTo>
                  <a:lnTo>
                    <a:pt x="13120" y="2603"/>
                  </a:lnTo>
                  <a:lnTo>
                    <a:pt x="12818" y="2274"/>
                  </a:lnTo>
                  <a:lnTo>
                    <a:pt x="12490" y="1959"/>
                  </a:lnTo>
                  <a:lnTo>
                    <a:pt x="12147" y="1672"/>
                  </a:lnTo>
                  <a:lnTo>
                    <a:pt x="11791" y="1398"/>
                  </a:lnTo>
                  <a:lnTo>
                    <a:pt x="11422" y="1138"/>
                  </a:lnTo>
                  <a:lnTo>
                    <a:pt x="11024" y="918"/>
                  </a:lnTo>
                  <a:lnTo>
                    <a:pt x="10627" y="713"/>
                  </a:lnTo>
                  <a:lnTo>
                    <a:pt x="10203" y="521"/>
                  </a:lnTo>
                  <a:lnTo>
                    <a:pt x="9778" y="371"/>
                  </a:lnTo>
                  <a:lnTo>
                    <a:pt x="9326" y="247"/>
                  </a:lnTo>
                  <a:lnTo>
                    <a:pt x="8875" y="138"/>
                  </a:lnTo>
                  <a:lnTo>
                    <a:pt x="8409" y="69"/>
                  </a:lnTo>
                  <a:lnTo>
                    <a:pt x="7943" y="28"/>
                  </a:lnTo>
                  <a:lnTo>
                    <a:pt x="74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863875" y="4591175"/>
              <a:ext cx="155125" cy="186625"/>
            </a:xfrm>
            <a:custGeom>
              <a:rect b="b" l="l" r="r" t="t"/>
              <a:pathLst>
                <a:path extrusionOk="0" h="7465" w="6205">
                  <a:moveTo>
                    <a:pt x="1" y="1"/>
                  </a:moveTo>
                  <a:lnTo>
                    <a:pt x="1" y="7464"/>
                  </a:lnTo>
                  <a:lnTo>
                    <a:pt x="6204" y="3315"/>
                  </a:lnTo>
                  <a:lnTo>
                    <a:pt x="5944" y="2959"/>
                  </a:lnTo>
                  <a:lnTo>
                    <a:pt x="5657" y="2603"/>
                  </a:lnTo>
                  <a:lnTo>
                    <a:pt x="5355" y="2274"/>
                  </a:lnTo>
                  <a:lnTo>
                    <a:pt x="5027" y="1959"/>
                  </a:lnTo>
                  <a:lnTo>
                    <a:pt x="4684" y="1672"/>
                  </a:lnTo>
                  <a:lnTo>
                    <a:pt x="4328" y="1398"/>
                  </a:lnTo>
                  <a:lnTo>
                    <a:pt x="3959" y="1138"/>
                  </a:lnTo>
                  <a:lnTo>
                    <a:pt x="3561" y="918"/>
                  </a:lnTo>
                  <a:lnTo>
                    <a:pt x="3164" y="713"/>
                  </a:lnTo>
                  <a:lnTo>
                    <a:pt x="2740" y="521"/>
                  </a:lnTo>
                  <a:lnTo>
                    <a:pt x="2315" y="371"/>
                  </a:lnTo>
                  <a:lnTo>
                    <a:pt x="1863" y="247"/>
                  </a:lnTo>
                  <a:lnTo>
                    <a:pt x="1412" y="138"/>
                  </a:lnTo>
                  <a:lnTo>
                    <a:pt x="946" y="69"/>
                  </a:lnTo>
                  <a:lnTo>
                    <a:pt x="480" y="2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543475" y="811550"/>
              <a:ext cx="129425" cy="139375"/>
            </a:xfrm>
            <a:custGeom>
              <a:rect b="b" l="l" r="r" t="t"/>
              <a:pathLst>
                <a:path extrusionOk="0" h="5575" w="5177">
                  <a:moveTo>
                    <a:pt x="4601" y="1"/>
                  </a:moveTo>
                  <a:lnTo>
                    <a:pt x="4492" y="15"/>
                  </a:lnTo>
                  <a:lnTo>
                    <a:pt x="4396" y="56"/>
                  </a:lnTo>
                  <a:lnTo>
                    <a:pt x="4300" y="110"/>
                  </a:lnTo>
                  <a:lnTo>
                    <a:pt x="4218" y="179"/>
                  </a:lnTo>
                  <a:lnTo>
                    <a:pt x="137" y="4657"/>
                  </a:lnTo>
                  <a:lnTo>
                    <a:pt x="69" y="4739"/>
                  </a:lnTo>
                  <a:lnTo>
                    <a:pt x="27" y="4835"/>
                  </a:lnTo>
                  <a:lnTo>
                    <a:pt x="0" y="4945"/>
                  </a:lnTo>
                  <a:lnTo>
                    <a:pt x="0" y="5040"/>
                  </a:lnTo>
                  <a:lnTo>
                    <a:pt x="14" y="5150"/>
                  </a:lnTo>
                  <a:lnTo>
                    <a:pt x="41" y="5246"/>
                  </a:lnTo>
                  <a:lnTo>
                    <a:pt x="96" y="5342"/>
                  </a:lnTo>
                  <a:lnTo>
                    <a:pt x="178" y="5424"/>
                  </a:lnTo>
                  <a:lnTo>
                    <a:pt x="260" y="5492"/>
                  </a:lnTo>
                  <a:lnTo>
                    <a:pt x="356" y="5533"/>
                  </a:lnTo>
                  <a:lnTo>
                    <a:pt x="452" y="5561"/>
                  </a:lnTo>
                  <a:lnTo>
                    <a:pt x="548" y="5575"/>
                  </a:lnTo>
                  <a:lnTo>
                    <a:pt x="657" y="5561"/>
                  </a:lnTo>
                  <a:lnTo>
                    <a:pt x="767" y="5520"/>
                  </a:lnTo>
                  <a:lnTo>
                    <a:pt x="863" y="5465"/>
                  </a:lnTo>
                  <a:lnTo>
                    <a:pt x="959" y="5396"/>
                  </a:lnTo>
                  <a:lnTo>
                    <a:pt x="5026" y="918"/>
                  </a:lnTo>
                  <a:lnTo>
                    <a:pt x="5094" y="836"/>
                  </a:lnTo>
                  <a:lnTo>
                    <a:pt x="5149" y="740"/>
                  </a:lnTo>
                  <a:lnTo>
                    <a:pt x="5176" y="631"/>
                  </a:lnTo>
                  <a:lnTo>
                    <a:pt x="5176" y="521"/>
                  </a:lnTo>
                  <a:lnTo>
                    <a:pt x="5163" y="425"/>
                  </a:lnTo>
                  <a:lnTo>
                    <a:pt x="5122" y="316"/>
                  </a:lnTo>
                  <a:lnTo>
                    <a:pt x="5067" y="234"/>
                  </a:lnTo>
                  <a:lnTo>
                    <a:pt x="4998" y="152"/>
                  </a:lnTo>
                  <a:lnTo>
                    <a:pt x="4903" y="83"/>
                  </a:lnTo>
                  <a:lnTo>
                    <a:pt x="4807" y="28"/>
                  </a:lnTo>
                  <a:lnTo>
                    <a:pt x="4711" y="15"/>
                  </a:lnTo>
                  <a:lnTo>
                    <a:pt x="4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271300" y="616425"/>
              <a:ext cx="439950" cy="233500"/>
            </a:xfrm>
            <a:custGeom>
              <a:rect b="b" l="l" r="r" t="t"/>
              <a:pathLst>
                <a:path extrusionOk="0" h="9340" w="17598">
                  <a:moveTo>
                    <a:pt x="11668" y="0"/>
                  </a:moveTo>
                  <a:lnTo>
                    <a:pt x="11188" y="14"/>
                  </a:lnTo>
                  <a:lnTo>
                    <a:pt x="10709" y="41"/>
                  </a:lnTo>
                  <a:lnTo>
                    <a:pt x="10230" y="82"/>
                  </a:lnTo>
                  <a:lnTo>
                    <a:pt x="9764" y="151"/>
                  </a:lnTo>
                  <a:lnTo>
                    <a:pt x="9299" y="219"/>
                  </a:lnTo>
                  <a:lnTo>
                    <a:pt x="8847" y="315"/>
                  </a:lnTo>
                  <a:lnTo>
                    <a:pt x="8395" y="425"/>
                  </a:lnTo>
                  <a:lnTo>
                    <a:pt x="7943" y="548"/>
                  </a:lnTo>
                  <a:lnTo>
                    <a:pt x="7505" y="699"/>
                  </a:lnTo>
                  <a:lnTo>
                    <a:pt x="7080" y="849"/>
                  </a:lnTo>
                  <a:lnTo>
                    <a:pt x="6656" y="1027"/>
                  </a:lnTo>
                  <a:lnTo>
                    <a:pt x="6231" y="1219"/>
                  </a:lnTo>
                  <a:lnTo>
                    <a:pt x="5820" y="1411"/>
                  </a:lnTo>
                  <a:lnTo>
                    <a:pt x="5423" y="1630"/>
                  </a:lnTo>
                  <a:lnTo>
                    <a:pt x="5026" y="1863"/>
                  </a:lnTo>
                  <a:lnTo>
                    <a:pt x="4656" y="2095"/>
                  </a:lnTo>
                  <a:lnTo>
                    <a:pt x="4273" y="2356"/>
                  </a:lnTo>
                  <a:lnTo>
                    <a:pt x="3917" y="2616"/>
                  </a:lnTo>
                  <a:lnTo>
                    <a:pt x="3561" y="2903"/>
                  </a:lnTo>
                  <a:lnTo>
                    <a:pt x="3218" y="3191"/>
                  </a:lnTo>
                  <a:lnTo>
                    <a:pt x="2876" y="3492"/>
                  </a:lnTo>
                  <a:lnTo>
                    <a:pt x="2561" y="3807"/>
                  </a:lnTo>
                  <a:lnTo>
                    <a:pt x="2246" y="4136"/>
                  </a:lnTo>
                  <a:lnTo>
                    <a:pt x="1945" y="4478"/>
                  </a:lnTo>
                  <a:lnTo>
                    <a:pt x="1657" y="4821"/>
                  </a:lnTo>
                  <a:lnTo>
                    <a:pt x="1383" y="5177"/>
                  </a:lnTo>
                  <a:lnTo>
                    <a:pt x="1123" y="5546"/>
                  </a:lnTo>
                  <a:lnTo>
                    <a:pt x="863" y="5916"/>
                  </a:lnTo>
                  <a:lnTo>
                    <a:pt x="630" y="6300"/>
                  </a:lnTo>
                  <a:lnTo>
                    <a:pt x="411" y="6697"/>
                  </a:lnTo>
                  <a:lnTo>
                    <a:pt x="192" y="7108"/>
                  </a:lnTo>
                  <a:lnTo>
                    <a:pt x="0" y="7518"/>
                  </a:lnTo>
                  <a:lnTo>
                    <a:pt x="3999" y="9340"/>
                  </a:lnTo>
                  <a:lnTo>
                    <a:pt x="4136" y="9066"/>
                  </a:lnTo>
                  <a:lnTo>
                    <a:pt x="4273" y="8806"/>
                  </a:lnTo>
                  <a:lnTo>
                    <a:pt x="4423" y="8545"/>
                  </a:lnTo>
                  <a:lnTo>
                    <a:pt x="4574" y="8285"/>
                  </a:lnTo>
                  <a:lnTo>
                    <a:pt x="4738" y="8039"/>
                  </a:lnTo>
                  <a:lnTo>
                    <a:pt x="4916" y="7806"/>
                  </a:lnTo>
                  <a:lnTo>
                    <a:pt x="5094" y="7559"/>
                  </a:lnTo>
                  <a:lnTo>
                    <a:pt x="5286" y="7340"/>
                  </a:lnTo>
                  <a:lnTo>
                    <a:pt x="5478" y="7121"/>
                  </a:lnTo>
                  <a:lnTo>
                    <a:pt x="5683" y="6902"/>
                  </a:lnTo>
                  <a:lnTo>
                    <a:pt x="5889" y="6697"/>
                  </a:lnTo>
                  <a:lnTo>
                    <a:pt x="6108" y="6491"/>
                  </a:lnTo>
                  <a:lnTo>
                    <a:pt x="6341" y="6300"/>
                  </a:lnTo>
                  <a:lnTo>
                    <a:pt x="6573" y="6122"/>
                  </a:lnTo>
                  <a:lnTo>
                    <a:pt x="6806" y="5944"/>
                  </a:lnTo>
                  <a:lnTo>
                    <a:pt x="7053" y="5779"/>
                  </a:lnTo>
                  <a:lnTo>
                    <a:pt x="7313" y="5615"/>
                  </a:lnTo>
                  <a:lnTo>
                    <a:pt x="7559" y="5464"/>
                  </a:lnTo>
                  <a:lnTo>
                    <a:pt x="7820" y="5327"/>
                  </a:lnTo>
                  <a:lnTo>
                    <a:pt x="8093" y="5190"/>
                  </a:lnTo>
                  <a:lnTo>
                    <a:pt x="8367" y="5067"/>
                  </a:lnTo>
                  <a:lnTo>
                    <a:pt x="8641" y="4958"/>
                  </a:lnTo>
                  <a:lnTo>
                    <a:pt x="8929" y="4862"/>
                  </a:lnTo>
                  <a:lnTo>
                    <a:pt x="9216" y="4766"/>
                  </a:lnTo>
                  <a:lnTo>
                    <a:pt x="9518" y="4684"/>
                  </a:lnTo>
                  <a:lnTo>
                    <a:pt x="9805" y="4601"/>
                  </a:lnTo>
                  <a:lnTo>
                    <a:pt x="10106" y="4547"/>
                  </a:lnTo>
                  <a:lnTo>
                    <a:pt x="10408" y="4492"/>
                  </a:lnTo>
                  <a:lnTo>
                    <a:pt x="10723" y="4451"/>
                  </a:lnTo>
                  <a:lnTo>
                    <a:pt x="11038" y="4423"/>
                  </a:lnTo>
                  <a:lnTo>
                    <a:pt x="11353" y="4410"/>
                  </a:lnTo>
                  <a:lnTo>
                    <a:pt x="11668" y="4396"/>
                  </a:lnTo>
                  <a:lnTo>
                    <a:pt x="12174" y="4410"/>
                  </a:lnTo>
                  <a:lnTo>
                    <a:pt x="12695" y="4465"/>
                  </a:lnTo>
                  <a:lnTo>
                    <a:pt x="13188" y="4533"/>
                  </a:lnTo>
                  <a:lnTo>
                    <a:pt x="13681" y="4643"/>
                  </a:lnTo>
                  <a:lnTo>
                    <a:pt x="14160" y="4779"/>
                  </a:lnTo>
                  <a:lnTo>
                    <a:pt x="14626" y="4930"/>
                  </a:lnTo>
                  <a:lnTo>
                    <a:pt x="15077" y="5122"/>
                  </a:lnTo>
                  <a:lnTo>
                    <a:pt x="15516" y="5327"/>
                  </a:lnTo>
                  <a:lnTo>
                    <a:pt x="17597" y="1465"/>
                  </a:lnTo>
                  <a:lnTo>
                    <a:pt x="17255" y="1287"/>
                  </a:lnTo>
                  <a:lnTo>
                    <a:pt x="16913" y="1123"/>
                  </a:lnTo>
                  <a:lnTo>
                    <a:pt x="16570" y="972"/>
                  </a:lnTo>
                  <a:lnTo>
                    <a:pt x="16214" y="836"/>
                  </a:lnTo>
                  <a:lnTo>
                    <a:pt x="15858" y="712"/>
                  </a:lnTo>
                  <a:lnTo>
                    <a:pt x="15502" y="589"/>
                  </a:lnTo>
                  <a:lnTo>
                    <a:pt x="15132" y="479"/>
                  </a:lnTo>
                  <a:lnTo>
                    <a:pt x="14763" y="384"/>
                  </a:lnTo>
                  <a:lnTo>
                    <a:pt x="14393" y="288"/>
                  </a:lnTo>
                  <a:lnTo>
                    <a:pt x="14009" y="219"/>
                  </a:lnTo>
                  <a:lnTo>
                    <a:pt x="13626" y="151"/>
                  </a:lnTo>
                  <a:lnTo>
                    <a:pt x="13242" y="96"/>
                  </a:lnTo>
                  <a:lnTo>
                    <a:pt x="12845" y="55"/>
                  </a:lnTo>
                  <a:lnTo>
                    <a:pt x="12462" y="28"/>
                  </a:lnTo>
                  <a:lnTo>
                    <a:pt x="12065" y="14"/>
                  </a:lnTo>
                  <a:lnTo>
                    <a:pt x="116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659175" y="653050"/>
              <a:ext cx="208175" cy="217775"/>
            </a:xfrm>
            <a:custGeom>
              <a:rect b="b" l="l" r="r" t="t"/>
              <a:pathLst>
                <a:path extrusionOk="0" h="8711" w="8327">
                  <a:moveTo>
                    <a:pt x="2082" y="0"/>
                  </a:moveTo>
                  <a:lnTo>
                    <a:pt x="1" y="3862"/>
                  </a:lnTo>
                  <a:lnTo>
                    <a:pt x="357" y="4068"/>
                  </a:lnTo>
                  <a:lnTo>
                    <a:pt x="713" y="4273"/>
                  </a:lnTo>
                  <a:lnTo>
                    <a:pt x="1041" y="4506"/>
                  </a:lnTo>
                  <a:lnTo>
                    <a:pt x="1370" y="4752"/>
                  </a:lnTo>
                  <a:lnTo>
                    <a:pt x="1685" y="5013"/>
                  </a:lnTo>
                  <a:lnTo>
                    <a:pt x="1986" y="5286"/>
                  </a:lnTo>
                  <a:lnTo>
                    <a:pt x="2274" y="5574"/>
                  </a:lnTo>
                  <a:lnTo>
                    <a:pt x="2548" y="5875"/>
                  </a:lnTo>
                  <a:lnTo>
                    <a:pt x="2808" y="6190"/>
                  </a:lnTo>
                  <a:lnTo>
                    <a:pt x="3041" y="6519"/>
                  </a:lnTo>
                  <a:lnTo>
                    <a:pt x="3274" y="6861"/>
                  </a:lnTo>
                  <a:lnTo>
                    <a:pt x="3479" y="7204"/>
                  </a:lnTo>
                  <a:lnTo>
                    <a:pt x="3684" y="7573"/>
                  </a:lnTo>
                  <a:lnTo>
                    <a:pt x="3849" y="7943"/>
                  </a:lnTo>
                  <a:lnTo>
                    <a:pt x="4013" y="8327"/>
                  </a:lnTo>
                  <a:lnTo>
                    <a:pt x="4150" y="8710"/>
                  </a:lnTo>
                  <a:lnTo>
                    <a:pt x="8327" y="7327"/>
                  </a:lnTo>
                  <a:lnTo>
                    <a:pt x="8121" y="6738"/>
                  </a:lnTo>
                  <a:lnTo>
                    <a:pt x="7875" y="6163"/>
                  </a:lnTo>
                  <a:lnTo>
                    <a:pt x="7615" y="5601"/>
                  </a:lnTo>
                  <a:lnTo>
                    <a:pt x="7313" y="5054"/>
                  </a:lnTo>
                  <a:lnTo>
                    <a:pt x="6998" y="4533"/>
                  </a:lnTo>
                  <a:lnTo>
                    <a:pt x="6656" y="4013"/>
                  </a:lnTo>
                  <a:lnTo>
                    <a:pt x="6300" y="3520"/>
                  </a:lnTo>
                  <a:lnTo>
                    <a:pt x="5903" y="3041"/>
                  </a:lnTo>
                  <a:lnTo>
                    <a:pt x="5492" y="2589"/>
                  </a:lnTo>
                  <a:lnTo>
                    <a:pt x="5068" y="2150"/>
                  </a:lnTo>
                  <a:lnTo>
                    <a:pt x="4616" y="1740"/>
                  </a:lnTo>
                  <a:lnTo>
                    <a:pt x="4136" y="1343"/>
                  </a:lnTo>
                  <a:lnTo>
                    <a:pt x="3657" y="973"/>
                  </a:lnTo>
                  <a:lnTo>
                    <a:pt x="3137" y="617"/>
                  </a:lnTo>
                  <a:lnTo>
                    <a:pt x="2616" y="288"/>
                  </a:lnTo>
                  <a:lnTo>
                    <a:pt x="20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524975" y="921450"/>
              <a:ext cx="51375" cy="51375"/>
            </a:xfrm>
            <a:custGeom>
              <a:rect b="b" l="l" r="r" t="t"/>
              <a:pathLst>
                <a:path extrusionOk="0" h="2055" w="2055">
                  <a:moveTo>
                    <a:pt x="918" y="1"/>
                  </a:moveTo>
                  <a:lnTo>
                    <a:pt x="822" y="14"/>
                  </a:lnTo>
                  <a:lnTo>
                    <a:pt x="726" y="42"/>
                  </a:lnTo>
                  <a:lnTo>
                    <a:pt x="630" y="83"/>
                  </a:lnTo>
                  <a:lnTo>
                    <a:pt x="535" y="124"/>
                  </a:lnTo>
                  <a:lnTo>
                    <a:pt x="452" y="179"/>
                  </a:lnTo>
                  <a:lnTo>
                    <a:pt x="370" y="234"/>
                  </a:lnTo>
                  <a:lnTo>
                    <a:pt x="302" y="302"/>
                  </a:lnTo>
                  <a:lnTo>
                    <a:pt x="233" y="371"/>
                  </a:lnTo>
                  <a:lnTo>
                    <a:pt x="179" y="453"/>
                  </a:lnTo>
                  <a:lnTo>
                    <a:pt x="124" y="535"/>
                  </a:lnTo>
                  <a:lnTo>
                    <a:pt x="83" y="631"/>
                  </a:lnTo>
                  <a:lnTo>
                    <a:pt x="42" y="727"/>
                  </a:lnTo>
                  <a:lnTo>
                    <a:pt x="14" y="822"/>
                  </a:lnTo>
                  <a:lnTo>
                    <a:pt x="1" y="918"/>
                  </a:lnTo>
                  <a:lnTo>
                    <a:pt x="1" y="1028"/>
                  </a:lnTo>
                  <a:lnTo>
                    <a:pt x="1" y="1137"/>
                  </a:lnTo>
                  <a:lnTo>
                    <a:pt x="14" y="1233"/>
                  </a:lnTo>
                  <a:lnTo>
                    <a:pt x="42" y="1329"/>
                  </a:lnTo>
                  <a:lnTo>
                    <a:pt x="83" y="1425"/>
                  </a:lnTo>
                  <a:lnTo>
                    <a:pt x="124" y="1521"/>
                  </a:lnTo>
                  <a:lnTo>
                    <a:pt x="179" y="1603"/>
                  </a:lnTo>
                  <a:lnTo>
                    <a:pt x="233" y="1685"/>
                  </a:lnTo>
                  <a:lnTo>
                    <a:pt x="302" y="1754"/>
                  </a:lnTo>
                  <a:lnTo>
                    <a:pt x="370" y="1822"/>
                  </a:lnTo>
                  <a:lnTo>
                    <a:pt x="452" y="1877"/>
                  </a:lnTo>
                  <a:lnTo>
                    <a:pt x="535" y="1932"/>
                  </a:lnTo>
                  <a:lnTo>
                    <a:pt x="630" y="1973"/>
                  </a:lnTo>
                  <a:lnTo>
                    <a:pt x="726" y="2014"/>
                  </a:lnTo>
                  <a:lnTo>
                    <a:pt x="822" y="2041"/>
                  </a:lnTo>
                  <a:lnTo>
                    <a:pt x="918" y="2055"/>
                  </a:lnTo>
                  <a:lnTo>
                    <a:pt x="1137" y="2055"/>
                  </a:lnTo>
                  <a:lnTo>
                    <a:pt x="1233" y="2041"/>
                  </a:lnTo>
                  <a:lnTo>
                    <a:pt x="1329" y="2014"/>
                  </a:lnTo>
                  <a:lnTo>
                    <a:pt x="1425" y="1973"/>
                  </a:lnTo>
                  <a:lnTo>
                    <a:pt x="1521" y="1932"/>
                  </a:lnTo>
                  <a:lnTo>
                    <a:pt x="1603" y="1877"/>
                  </a:lnTo>
                  <a:lnTo>
                    <a:pt x="1685" y="1822"/>
                  </a:lnTo>
                  <a:lnTo>
                    <a:pt x="1753" y="1754"/>
                  </a:lnTo>
                  <a:lnTo>
                    <a:pt x="1822" y="1685"/>
                  </a:lnTo>
                  <a:lnTo>
                    <a:pt x="1890" y="1603"/>
                  </a:lnTo>
                  <a:lnTo>
                    <a:pt x="1931" y="1521"/>
                  </a:lnTo>
                  <a:lnTo>
                    <a:pt x="1973" y="1425"/>
                  </a:lnTo>
                  <a:lnTo>
                    <a:pt x="2014" y="1329"/>
                  </a:lnTo>
                  <a:lnTo>
                    <a:pt x="2041" y="1233"/>
                  </a:lnTo>
                  <a:lnTo>
                    <a:pt x="2055" y="1137"/>
                  </a:lnTo>
                  <a:lnTo>
                    <a:pt x="2055" y="1028"/>
                  </a:lnTo>
                  <a:lnTo>
                    <a:pt x="2055" y="918"/>
                  </a:lnTo>
                  <a:lnTo>
                    <a:pt x="2041" y="822"/>
                  </a:lnTo>
                  <a:lnTo>
                    <a:pt x="2014" y="727"/>
                  </a:lnTo>
                  <a:lnTo>
                    <a:pt x="1973" y="631"/>
                  </a:lnTo>
                  <a:lnTo>
                    <a:pt x="1931" y="535"/>
                  </a:lnTo>
                  <a:lnTo>
                    <a:pt x="1890" y="453"/>
                  </a:lnTo>
                  <a:lnTo>
                    <a:pt x="1822" y="371"/>
                  </a:lnTo>
                  <a:lnTo>
                    <a:pt x="1753" y="302"/>
                  </a:lnTo>
                  <a:lnTo>
                    <a:pt x="1685" y="234"/>
                  </a:lnTo>
                  <a:lnTo>
                    <a:pt x="1603" y="179"/>
                  </a:lnTo>
                  <a:lnTo>
                    <a:pt x="1521" y="124"/>
                  </a:lnTo>
                  <a:lnTo>
                    <a:pt x="1425" y="83"/>
                  </a:lnTo>
                  <a:lnTo>
                    <a:pt x="1329" y="42"/>
                  </a:lnTo>
                  <a:lnTo>
                    <a:pt x="1233" y="14"/>
                  </a:lnTo>
                  <a:lnTo>
                    <a:pt x="1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3666025" y="1899225"/>
              <a:ext cx="453300" cy="295475"/>
            </a:xfrm>
            <a:custGeom>
              <a:rect b="b" l="l" r="r" t="t"/>
              <a:pathLst>
                <a:path extrusionOk="0" h="11819" w="18132">
                  <a:moveTo>
                    <a:pt x="3794" y="1"/>
                  </a:moveTo>
                  <a:lnTo>
                    <a:pt x="3630" y="14"/>
                  </a:lnTo>
                  <a:lnTo>
                    <a:pt x="3465" y="42"/>
                  </a:lnTo>
                  <a:lnTo>
                    <a:pt x="3301" y="69"/>
                  </a:lnTo>
                  <a:lnTo>
                    <a:pt x="3150" y="124"/>
                  </a:lnTo>
                  <a:lnTo>
                    <a:pt x="3013" y="179"/>
                  </a:lnTo>
                  <a:lnTo>
                    <a:pt x="2863" y="247"/>
                  </a:lnTo>
                  <a:lnTo>
                    <a:pt x="2739" y="343"/>
                  </a:lnTo>
                  <a:lnTo>
                    <a:pt x="2616" y="425"/>
                  </a:lnTo>
                  <a:lnTo>
                    <a:pt x="2493" y="535"/>
                  </a:lnTo>
                  <a:lnTo>
                    <a:pt x="2383" y="644"/>
                  </a:lnTo>
                  <a:lnTo>
                    <a:pt x="2288" y="781"/>
                  </a:lnTo>
                  <a:lnTo>
                    <a:pt x="2205" y="905"/>
                  </a:lnTo>
                  <a:lnTo>
                    <a:pt x="2123" y="1041"/>
                  </a:lnTo>
                  <a:lnTo>
                    <a:pt x="2068" y="1192"/>
                  </a:lnTo>
                  <a:lnTo>
                    <a:pt x="2014" y="1343"/>
                  </a:lnTo>
                  <a:lnTo>
                    <a:pt x="1973" y="1507"/>
                  </a:lnTo>
                  <a:lnTo>
                    <a:pt x="1" y="11819"/>
                  </a:lnTo>
                  <a:lnTo>
                    <a:pt x="18132" y="11819"/>
                  </a:lnTo>
                  <a:lnTo>
                    <a:pt x="16160" y="1507"/>
                  </a:lnTo>
                  <a:lnTo>
                    <a:pt x="16119" y="1343"/>
                  </a:lnTo>
                  <a:lnTo>
                    <a:pt x="16078" y="1192"/>
                  </a:lnTo>
                  <a:lnTo>
                    <a:pt x="16009" y="1041"/>
                  </a:lnTo>
                  <a:lnTo>
                    <a:pt x="15927" y="905"/>
                  </a:lnTo>
                  <a:lnTo>
                    <a:pt x="15845" y="781"/>
                  </a:lnTo>
                  <a:lnTo>
                    <a:pt x="15749" y="644"/>
                  </a:lnTo>
                  <a:lnTo>
                    <a:pt x="15639" y="535"/>
                  </a:lnTo>
                  <a:lnTo>
                    <a:pt x="15516" y="425"/>
                  </a:lnTo>
                  <a:lnTo>
                    <a:pt x="15393" y="343"/>
                  </a:lnTo>
                  <a:lnTo>
                    <a:pt x="15270" y="247"/>
                  </a:lnTo>
                  <a:lnTo>
                    <a:pt x="15119" y="179"/>
                  </a:lnTo>
                  <a:lnTo>
                    <a:pt x="14982" y="124"/>
                  </a:lnTo>
                  <a:lnTo>
                    <a:pt x="14831" y="69"/>
                  </a:lnTo>
                  <a:lnTo>
                    <a:pt x="14667" y="42"/>
                  </a:lnTo>
                  <a:lnTo>
                    <a:pt x="14503" y="14"/>
                  </a:lnTo>
                  <a:lnTo>
                    <a:pt x="14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940575" y="2142650"/>
              <a:ext cx="475900" cy="475900"/>
            </a:xfrm>
            <a:custGeom>
              <a:rect b="b" l="l" r="r" t="t"/>
              <a:pathLst>
                <a:path extrusionOk="0" h="19036" w="19036">
                  <a:moveTo>
                    <a:pt x="9299" y="0"/>
                  </a:moveTo>
                  <a:lnTo>
                    <a:pt x="9135" y="14"/>
                  </a:lnTo>
                  <a:lnTo>
                    <a:pt x="8984" y="28"/>
                  </a:lnTo>
                  <a:lnTo>
                    <a:pt x="8833" y="69"/>
                  </a:lnTo>
                  <a:lnTo>
                    <a:pt x="8683" y="110"/>
                  </a:lnTo>
                  <a:lnTo>
                    <a:pt x="8532" y="178"/>
                  </a:lnTo>
                  <a:lnTo>
                    <a:pt x="8395" y="247"/>
                  </a:lnTo>
                  <a:lnTo>
                    <a:pt x="8258" y="329"/>
                  </a:lnTo>
                  <a:lnTo>
                    <a:pt x="8121" y="439"/>
                  </a:lnTo>
                  <a:lnTo>
                    <a:pt x="7998" y="548"/>
                  </a:lnTo>
                  <a:lnTo>
                    <a:pt x="4506" y="4040"/>
                  </a:lnTo>
                  <a:lnTo>
                    <a:pt x="4040" y="4519"/>
                  </a:lnTo>
                  <a:lnTo>
                    <a:pt x="535" y="8011"/>
                  </a:lnTo>
                  <a:lnTo>
                    <a:pt x="425" y="8135"/>
                  </a:lnTo>
                  <a:lnTo>
                    <a:pt x="329" y="8258"/>
                  </a:lnTo>
                  <a:lnTo>
                    <a:pt x="247" y="8395"/>
                  </a:lnTo>
                  <a:lnTo>
                    <a:pt x="165" y="8532"/>
                  </a:lnTo>
                  <a:lnTo>
                    <a:pt x="110" y="8683"/>
                  </a:lnTo>
                  <a:lnTo>
                    <a:pt x="69" y="8833"/>
                  </a:lnTo>
                  <a:lnTo>
                    <a:pt x="28" y="8984"/>
                  </a:lnTo>
                  <a:lnTo>
                    <a:pt x="14" y="9134"/>
                  </a:lnTo>
                  <a:lnTo>
                    <a:pt x="1" y="9299"/>
                  </a:lnTo>
                  <a:lnTo>
                    <a:pt x="1" y="9449"/>
                  </a:lnTo>
                  <a:lnTo>
                    <a:pt x="28" y="9614"/>
                  </a:lnTo>
                  <a:lnTo>
                    <a:pt x="55" y="9764"/>
                  </a:lnTo>
                  <a:lnTo>
                    <a:pt x="96" y="9915"/>
                  </a:lnTo>
                  <a:lnTo>
                    <a:pt x="165" y="10066"/>
                  </a:lnTo>
                  <a:lnTo>
                    <a:pt x="233" y="10216"/>
                  </a:lnTo>
                  <a:lnTo>
                    <a:pt x="315" y="10353"/>
                  </a:lnTo>
                  <a:lnTo>
                    <a:pt x="6218" y="19035"/>
                  </a:lnTo>
                  <a:lnTo>
                    <a:pt x="12394" y="12873"/>
                  </a:lnTo>
                  <a:lnTo>
                    <a:pt x="12859" y="12394"/>
                  </a:lnTo>
                  <a:lnTo>
                    <a:pt x="19035" y="6218"/>
                  </a:lnTo>
                  <a:lnTo>
                    <a:pt x="10353" y="329"/>
                  </a:lnTo>
                  <a:lnTo>
                    <a:pt x="10216" y="233"/>
                  </a:lnTo>
                  <a:lnTo>
                    <a:pt x="10066" y="165"/>
                  </a:lnTo>
                  <a:lnTo>
                    <a:pt x="9915" y="110"/>
                  </a:lnTo>
                  <a:lnTo>
                    <a:pt x="9764" y="55"/>
                  </a:lnTo>
                  <a:lnTo>
                    <a:pt x="9614" y="28"/>
                  </a:lnTo>
                  <a:lnTo>
                    <a:pt x="9450" y="14"/>
                  </a:lnTo>
                  <a:lnTo>
                    <a:pt x="92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697150" y="2868100"/>
              <a:ext cx="295500" cy="453300"/>
            </a:xfrm>
            <a:custGeom>
              <a:rect b="b" l="l" r="r" t="t"/>
              <a:pathLst>
                <a:path extrusionOk="0" h="18132" w="11820">
                  <a:moveTo>
                    <a:pt x="11819" y="1"/>
                  </a:moveTo>
                  <a:lnTo>
                    <a:pt x="1507" y="1973"/>
                  </a:lnTo>
                  <a:lnTo>
                    <a:pt x="1343" y="2014"/>
                  </a:lnTo>
                  <a:lnTo>
                    <a:pt x="1192" y="2068"/>
                  </a:lnTo>
                  <a:lnTo>
                    <a:pt x="1042" y="2137"/>
                  </a:lnTo>
                  <a:lnTo>
                    <a:pt x="905" y="2205"/>
                  </a:lnTo>
                  <a:lnTo>
                    <a:pt x="768" y="2287"/>
                  </a:lnTo>
                  <a:lnTo>
                    <a:pt x="645" y="2397"/>
                  </a:lnTo>
                  <a:lnTo>
                    <a:pt x="535" y="2493"/>
                  </a:lnTo>
                  <a:lnTo>
                    <a:pt x="425" y="2616"/>
                  </a:lnTo>
                  <a:lnTo>
                    <a:pt x="330" y="2739"/>
                  </a:lnTo>
                  <a:lnTo>
                    <a:pt x="247" y="2876"/>
                  </a:lnTo>
                  <a:lnTo>
                    <a:pt x="179" y="3013"/>
                  </a:lnTo>
                  <a:lnTo>
                    <a:pt x="110" y="3164"/>
                  </a:lnTo>
                  <a:lnTo>
                    <a:pt x="69" y="3315"/>
                  </a:lnTo>
                  <a:lnTo>
                    <a:pt x="28" y="3465"/>
                  </a:lnTo>
                  <a:lnTo>
                    <a:pt x="15" y="3630"/>
                  </a:lnTo>
                  <a:lnTo>
                    <a:pt x="1" y="3794"/>
                  </a:lnTo>
                  <a:lnTo>
                    <a:pt x="1" y="8737"/>
                  </a:lnTo>
                  <a:lnTo>
                    <a:pt x="1" y="9409"/>
                  </a:lnTo>
                  <a:lnTo>
                    <a:pt x="1" y="14352"/>
                  </a:lnTo>
                  <a:lnTo>
                    <a:pt x="15" y="14516"/>
                  </a:lnTo>
                  <a:lnTo>
                    <a:pt x="28" y="14681"/>
                  </a:lnTo>
                  <a:lnTo>
                    <a:pt x="69" y="14831"/>
                  </a:lnTo>
                  <a:lnTo>
                    <a:pt x="110" y="14982"/>
                  </a:lnTo>
                  <a:lnTo>
                    <a:pt x="179" y="15133"/>
                  </a:lnTo>
                  <a:lnTo>
                    <a:pt x="247" y="15270"/>
                  </a:lnTo>
                  <a:lnTo>
                    <a:pt x="330" y="15407"/>
                  </a:lnTo>
                  <a:lnTo>
                    <a:pt x="425" y="15530"/>
                  </a:lnTo>
                  <a:lnTo>
                    <a:pt x="535" y="15639"/>
                  </a:lnTo>
                  <a:lnTo>
                    <a:pt x="645" y="15749"/>
                  </a:lnTo>
                  <a:lnTo>
                    <a:pt x="768" y="15845"/>
                  </a:lnTo>
                  <a:lnTo>
                    <a:pt x="905" y="15941"/>
                  </a:lnTo>
                  <a:lnTo>
                    <a:pt x="1042" y="16009"/>
                  </a:lnTo>
                  <a:lnTo>
                    <a:pt x="1192" y="16078"/>
                  </a:lnTo>
                  <a:lnTo>
                    <a:pt x="1343" y="16132"/>
                  </a:lnTo>
                  <a:lnTo>
                    <a:pt x="1507" y="16160"/>
                  </a:lnTo>
                  <a:lnTo>
                    <a:pt x="11819" y="18132"/>
                  </a:lnTo>
                  <a:lnTo>
                    <a:pt x="11819" y="9409"/>
                  </a:lnTo>
                  <a:lnTo>
                    <a:pt x="11819" y="8737"/>
                  </a:lnTo>
                  <a:lnTo>
                    <a:pt x="11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2940575" y="3570950"/>
              <a:ext cx="475900" cy="476250"/>
            </a:xfrm>
            <a:custGeom>
              <a:rect b="b" l="l" r="r" t="t"/>
              <a:pathLst>
                <a:path extrusionOk="0" h="19050" w="19036">
                  <a:moveTo>
                    <a:pt x="6218" y="1"/>
                  </a:moveTo>
                  <a:lnTo>
                    <a:pt x="315" y="8697"/>
                  </a:lnTo>
                  <a:lnTo>
                    <a:pt x="233" y="8834"/>
                  </a:lnTo>
                  <a:lnTo>
                    <a:pt x="165" y="8984"/>
                  </a:lnTo>
                  <a:lnTo>
                    <a:pt x="96" y="9121"/>
                  </a:lnTo>
                  <a:lnTo>
                    <a:pt x="55" y="9286"/>
                  </a:lnTo>
                  <a:lnTo>
                    <a:pt x="28" y="9436"/>
                  </a:lnTo>
                  <a:lnTo>
                    <a:pt x="1" y="9587"/>
                  </a:lnTo>
                  <a:lnTo>
                    <a:pt x="1" y="9751"/>
                  </a:lnTo>
                  <a:lnTo>
                    <a:pt x="14" y="9902"/>
                  </a:lnTo>
                  <a:lnTo>
                    <a:pt x="28" y="10066"/>
                  </a:lnTo>
                  <a:lnTo>
                    <a:pt x="69" y="10217"/>
                  </a:lnTo>
                  <a:lnTo>
                    <a:pt x="110" y="10367"/>
                  </a:lnTo>
                  <a:lnTo>
                    <a:pt x="165" y="10504"/>
                  </a:lnTo>
                  <a:lnTo>
                    <a:pt x="247" y="10655"/>
                  </a:lnTo>
                  <a:lnTo>
                    <a:pt x="329" y="10792"/>
                  </a:lnTo>
                  <a:lnTo>
                    <a:pt x="425" y="10915"/>
                  </a:lnTo>
                  <a:lnTo>
                    <a:pt x="535" y="11039"/>
                  </a:lnTo>
                  <a:lnTo>
                    <a:pt x="4040" y="14531"/>
                  </a:lnTo>
                  <a:lnTo>
                    <a:pt x="4506" y="15010"/>
                  </a:lnTo>
                  <a:lnTo>
                    <a:pt x="7998" y="18502"/>
                  </a:lnTo>
                  <a:lnTo>
                    <a:pt x="8121" y="18611"/>
                  </a:lnTo>
                  <a:lnTo>
                    <a:pt x="8258" y="18707"/>
                  </a:lnTo>
                  <a:lnTo>
                    <a:pt x="8395" y="18803"/>
                  </a:lnTo>
                  <a:lnTo>
                    <a:pt x="8532" y="18872"/>
                  </a:lnTo>
                  <a:lnTo>
                    <a:pt x="8683" y="18926"/>
                  </a:lnTo>
                  <a:lnTo>
                    <a:pt x="8833" y="18981"/>
                  </a:lnTo>
                  <a:lnTo>
                    <a:pt x="8984" y="19009"/>
                  </a:lnTo>
                  <a:lnTo>
                    <a:pt x="9135" y="19036"/>
                  </a:lnTo>
                  <a:lnTo>
                    <a:pt x="9299" y="19050"/>
                  </a:lnTo>
                  <a:lnTo>
                    <a:pt x="9450" y="19036"/>
                  </a:lnTo>
                  <a:lnTo>
                    <a:pt x="9614" y="19022"/>
                  </a:lnTo>
                  <a:lnTo>
                    <a:pt x="9764" y="18981"/>
                  </a:lnTo>
                  <a:lnTo>
                    <a:pt x="9915" y="18940"/>
                  </a:lnTo>
                  <a:lnTo>
                    <a:pt x="10066" y="18885"/>
                  </a:lnTo>
                  <a:lnTo>
                    <a:pt x="10216" y="18817"/>
                  </a:lnTo>
                  <a:lnTo>
                    <a:pt x="10353" y="18721"/>
                  </a:lnTo>
                  <a:lnTo>
                    <a:pt x="19035" y="12832"/>
                  </a:lnTo>
                  <a:lnTo>
                    <a:pt x="12859" y="6656"/>
                  </a:lnTo>
                  <a:lnTo>
                    <a:pt x="12394" y="6177"/>
                  </a:lnTo>
                  <a:lnTo>
                    <a:pt x="62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666025" y="3995150"/>
              <a:ext cx="453300" cy="295125"/>
            </a:xfrm>
            <a:custGeom>
              <a:rect b="b" l="l" r="r" t="t"/>
              <a:pathLst>
                <a:path extrusionOk="0" h="11805" w="18132">
                  <a:moveTo>
                    <a:pt x="1" y="0"/>
                  </a:moveTo>
                  <a:lnTo>
                    <a:pt x="1973" y="10312"/>
                  </a:lnTo>
                  <a:lnTo>
                    <a:pt x="2014" y="10463"/>
                  </a:lnTo>
                  <a:lnTo>
                    <a:pt x="2068" y="10627"/>
                  </a:lnTo>
                  <a:lnTo>
                    <a:pt x="2123" y="10764"/>
                  </a:lnTo>
                  <a:lnTo>
                    <a:pt x="2205" y="10914"/>
                  </a:lnTo>
                  <a:lnTo>
                    <a:pt x="2288" y="11038"/>
                  </a:lnTo>
                  <a:lnTo>
                    <a:pt x="2383" y="11161"/>
                  </a:lnTo>
                  <a:lnTo>
                    <a:pt x="2493" y="11284"/>
                  </a:lnTo>
                  <a:lnTo>
                    <a:pt x="2616" y="11380"/>
                  </a:lnTo>
                  <a:lnTo>
                    <a:pt x="2739" y="11476"/>
                  </a:lnTo>
                  <a:lnTo>
                    <a:pt x="2863" y="11558"/>
                  </a:lnTo>
                  <a:lnTo>
                    <a:pt x="3013" y="11640"/>
                  </a:lnTo>
                  <a:lnTo>
                    <a:pt x="3150" y="11695"/>
                  </a:lnTo>
                  <a:lnTo>
                    <a:pt x="3301" y="11750"/>
                  </a:lnTo>
                  <a:lnTo>
                    <a:pt x="3465" y="11777"/>
                  </a:lnTo>
                  <a:lnTo>
                    <a:pt x="3630" y="11805"/>
                  </a:lnTo>
                  <a:lnTo>
                    <a:pt x="14503" y="11805"/>
                  </a:lnTo>
                  <a:lnTo>
                    <a:pt x="14667" y="11777"/>
                  </a:lnTo>
                  <a:lnTo>
                    <a:pt x="14831" y="11750"/>
                  </a:lnTo>
                  <a:lnTo>
                    <a:pt x="14982" y="11695"/>
                  </a:lnTo>
                  <a:lnTo>
                    <a:pt x="15119" y="11640"/>
                  </a:lnTo>
                  <a:lnTo>
                    <a:pt x="15270" y="11558"/>
                  </a:lnTo>
                  <a:lnTo>
                    <a:pt x="15393" y="11476"/>
                  </a:lnTo>
                  <a:lnTo>
                    <a:pt x="15516" y="11380"/>
                  </a:lnTo>
                  <a:lnTo>
                    <a:pt x="15639" y="11284"/>
                  </a:lnTo>
                  <a:lnTo>
                    <a:pt x="15749" y="11161"/>
                  </a:lnTo>
                  <a:lnTo>
                    <a:pt x="15845" y="11038"/>
                  </a:lnTo>
                  <a:lnTo>
                    <a:pt x="15927" y="10914"/>
                  </a:lnTo>
                  <a:lnTo>
                    <a:pt x="16009" y="10764"/>
                  </a:lnTo>
                  <a:lnTo>
                    <a:pt x="16078" y="10627"/>
                  </a:lnTo>
                  <a:lnTo>
                    <a:pt x="16119" y="10463"/>
                  </a:lnTo>
                  <a:lnTo>
                    <a:pt x="16160" y="10312"/>
                  </a:lnTo>
                  <a:lnTo>
                    <a:pt x="18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368875" y="3570950"/>
              <a:ext cx="475900" cy="476250"/>
            </a:xfrm>
            <a:custGeom>
              <a:rect b="b" l="l" r="r" t="t"/>
              <a:pathLst>
                <a:path extrusionOk="0" h="19050" w="19036">
                  <a:moveTo>
                    <a:pt x="12819" y="1"/>
                  </a:moveTo>
                  <a:lnTo>
                    <a:pt x="6643" y="6177"/>
                  </a:lnTo>
                  <a:lnTo>
                    <a:pt x="6177" y="6656"/>
                  </a:lnTo>
                  <a:lnTo>
                    <a:pt x="1" y="12832"/>
                  </a:lnTo>
                  <a:lnTo>
                    <a:pt x="8683" y="18721"/>
                  </a:lnTo>
                  <a:lnTo>
                    <a:pt x="8834" y="18817"/>
                  </a:lnTo>
                  <a:lnTo>
                    <a:pt x="8971" y="18885"/>
                  </a:lnTo>
                  <a:lnTo>
                    <a:pt x="9121" y="18940"/>
                  </a:lnTo>
                  <a:lnTo>
                    <a:pt x="9272" y="18981"/>
                  </a:lnTo>
                  <a:lnTo>
                    <a:pt x="9436" y="19022"/>
                  </a:lnTo>
                  <a:lnTo>
                    <a:pt x="9587" y="19036"/>
                  </a:lnTo>
                  <a:lnTo>
                    <a:pt x="9751" y="19050"/>
                  </a:lnTo>
                  <a:lnTo>
                    <a:pt x="9902" y="19036"/>
                  </a:lnTo>
                  <a:lnTo>
                    <a:pt x="10052" y="19009"/>
                  </a:lnTo>
                  <a:lnTo>
                    <a:pt x="10217" y="18981"/>
                  </a:lnTo>
                  <a:lnTo>
                    <a:pt x="10354" y="18926"/>
                  </a:lnTo>
                  <a:lnTo>
                    <a:pt x="10504" y="18872"/>
                  </a:lnTo>
                  <a:lnTo>
                    <a:pt x="10641" y="18803"/>
                  </a:lnTo>
                  <a:lnTo>
                    <a:pt x="10778" y="18707"/>
                  </a:lnTo>
                  <a:lnTo>
                    <a:pt x="10915" y="18611"/>
                  </a:lnTo>
                  <a:lnTo>
                    <a:pt x="11038" y="18502"/>
                  </a:lnTo>
                  <a:lnTo>
                    <a:pt x="14530" y="15010"/>
                  </a:lnTo>
                  <a:lnTo>
                    <a:pt x="14996" y="14531"/>
                  </a:lnTo>
                  <a:lnTo>
                    <a:pt x="18502" y="11039"/>
                  </a:lnTo>
                  <a:lnTo>
                    <a:pt x="18611" y="10915"/>
                  </a:lnTo>
                  <a:lnTo>
                    <a:pt x="18707" y="10792"/>
                  </a:lnTo>
                  <a:lnTo>
                    <a:pt x="18789" y="10655"/>
                  </a:lnTo>
                  <a:lnTo>
                    <a:pt x="18871" y="10504"/>
                  </a:lnTo>
                  <a:lnTo>
                    <a:pt x="18926" y="10367"/>
                  </a:lnTo>
                  <a:lnTo>
                    <a:pt x="18981" y="10217"/>
                  </a:lnTo>
                  <a:lnTo>
                    <a:pt x="19008" y="10066"/>
                  </a:lnTo>
                  <a:lnTo>
                    <a:pt x="19036" y="9902"/>
                  </a:lnTo>
                  <a:lnTo>
                    <a:pt x="19036" y="9751"/>
                  </a:lnTo>
                  <a:lnTo>
                    <a:pt x="19036" y="9587"/>
                  </a:lnTo>
                  <a:lnTo>
                    <a:pt x="19022" y="9436"/>
                  </a:lnTo>
                  <a:lnTo>
                    <a:pt x="18981" y="9286"/>
                  </a:lnTo>
                  <a:lnTo>
                    <a:pt x="18940" y="9121"/>
                  </a:lnTo>
                  <a:lnTo>
                    <a:pt x="18885" y="8984"/>
                  </a:lnTo>
                  <a:lnTo>
                    <a:pt x="18803" y="8834"/>
                  </a:lnTo>
                  <a:lnTo>
                    <a:pt x="18721" y="8697"/>
                  </a:lnTo>
                  <a:lnTo>
                    <a:pt x="12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792725" y="2868100"/>
              <a:ext cx="295475" cy="453300"/>
            </a:xfrm>
            <a:custGeom>
              <a:rect b="b" l="l" r="r" t="t"/>
              <a:pathLst>
                <a:path extrusionOk="0" h="18132" w="11819">
                  <a:moveTo>
                    <a:pt x="0" y="1"/>
                  </a:moveTo>
                  <a:lnTo>
                    <a:pt x="0" y="8737"/>
                  </a:lnTo>
                  <a:lnTo>
                    <a:pt x="0" y="9409"/>
                  </a:lnTo>
                  <a:lnTo>
                    <a:pt x="0" y="18132"/>
                  </a:lnTo>
                  <a:lnTo>
                    <a:pt x="10312" y="16160"/>
                  </a:lnTo>
                  <a:lnTo>
                    <a:pt x="10476" y="16132"/>
                  </a:lnTo>
                  <a:lnTo>
                    <a:pt x="10627" y="16078"/>
                  </a:lnTo>
                  <a:lnTo>
                    <a:pt x="10778" y="16009"/>
                  </a:lnTo>
                  <a:lnTo>
                    <a:pt x="10915" y="15941"/>
                  </a:lnTo>
                  <a:lnTo>
                    <a:pt x="11052" y="15845"/>
                  </a:lnTo>
                  <a:lnTo>
                    <a:pt x="11175" y="15749"/>
                  </a:lnTo>
                  <a:lnTo>
                    <a:pt x="11284" y="15639"/>
                  </a:lnTo>
                  <a:lnTo>
                    <a:pt x="11394" y="15530"/>
                  </a:lnTo>
                  <a:lnTo>
                    <a:pt x="11490" y="15407"/>
                  </a:lnTo>
                  <a:lnTo>
                    <a:pt x="11572" y="15270"/>
                  </a:lnTo>
                  <a:lnTo>
                    <a:pt x="11640" y="15133"/>
                  </a:lnTo>
                  <a:lnTo>
                    <a:pt x="11709" y="14982"/>
                  </a:lnTo>
                  <a:lnTo>
                    <a:pt x="11750" y="14831"/>
                  </a:lnTo>
                  <a:lnTo>
                    <a:pt x="11791" y="14681"/>
                  </a:lnTo>
                  <a:lnTo>
                    <a:pt x="11805" y="14516"/>
                  </a:lnTo>
                  <a:lnTo>
                    <a:pt x="11818" y="14352"/>
                  </a:lnTo>
                  <a:lnTo>
                    <a:pt x="11818" y="9409"/>
                  </a:lnTo>
                  <a:lnTo>
                    <a:pt x="11818" y="8737"/>
                  </a:lnTo>
                  <a:lnTo>
                    <a:pt x="11818" y="3794"/>
                  </a:lnTo>
                  <a:lnTo>
                    <a:pt x="11805" y="3630"/>
                  </a:lnTo>
                  <a:lnTo>
                    <a:pt x="11791" y="3465"/>
                  </a:lnTo>
                  <a:lnTo>
                    <a:pt x="11750" y="3315"/>
                  </a:lnTo>
                  <a:lnTo>
                    <a:pt x="11709" y="3164"/>
                  </a:lnTo>
                  <a:lnTo>
                    <a:pt x="11640" y="3013"/>
                  </a:lnTo>
                  <a:lnTo>
                    <a:pt x="11572" y="2876"/>
                  </a:lnTo>
                  <a:lnTo>
                    <a:pt x="11490" y="2739"/>
                  </a:lnTo>
                  <a:lnTo>
                    <a:pt x="11394" y="2616"/>
                  </a:lnTo>
                  <a:lnTo>
                    <a:pt x="11284" y="2493"/>
                  </a:lnTo>
                  <a:lnTo>
                    <a:pt x="11175" y="2397"/>
                  </a:lnTo>
                  <a:lnTo>
                    <a:pt x="11052" y="2287"/>
                  </a:lnTo>
                  <a:lnTo>
                    <a:pt x="10915" y="2205"/>
                  </a:lnTo>
                  <a:lnTo>
                    <a:pt x="10778" y="2137"/>
                  </a:lnTo>
                  <a:lnTo>
                    <a:pt x="10627" y="2068"/>
                  </a:lnTo>
                  <a:lnTo>
                    <a:pt x="10476" y="2014"/>
                  </a:lnTo>
                  <a:lnTo>
                    <a:pt x="10312" y="1973"/>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368875" y="2142650"/>
              <a:ext cx="475900" cy="475900"/>
            </a:xfrm>
            <a:custGeom>
              <a:rect b="b" l="l" r="r" t="t"/>
              <a:pathLst>
                <a:path extrusionOk="0" h="19036" w="19036">
                  <a:moveTo>
                    <a:pt x="9751" y="0"/>
                  </a:moveTo>
                  <a:lnTo>
                    <a:pt x="9587" y="14"/>
                  </a:lnTo>
                  <a:lnTo>
                    <a:pt x="9436" y="28"/>
                  </a:lnTo>
                  <a:lnTo>
                    <a:pt x="9272" y="55"/>
                  </a:lnTo>
                  <a:lnTo>
                    <a:pt x="9121" y="110"/>
                  </a:lnTo>
                  <a:lnTo>
                    <a:pt x="8971" y="165"/>
                  </a:lnTo>
                  <a:lnTo>
                    <a:pt x="8834" y="233"/>
                  </a:lnTo>
                  <a:lnTo>
                    <a:pt x="8683" y="329"/>
                  </a:lnTo>
                  <a:lnTo>
                    <a:pt x="1" y="6218"/>
                  </a:lnTo>
                  <a:lnTo>
                    <a:pt x="6177" y="12394"/>
                  </a:lnTo>
                  <a:lnTo>
                    <a:pt x="6643" y="12873"/>
                  </a:lnTo>
                  <a:lnTo>
                    <a:pt x="12819" y="19035"/>
                  </a:lnTo>
                  <a:lnTo>
                    <a:pt x="18721" y="10353"/>
                  </a:lnTo>
                  <a:lnTo>
                    <a:pt x="18803" y="10216"/>
                  </a:lnTo>
                  <a:lnTo>
                    <a:pt x="18885" y="10066"/>
                  </a:lnTo>
                  <a:lnTo>
                    <a:pt x="18940" y="9915"/>
                  </a:lnTo>
                  <a:lnTo>
                    <a:pt x="18981" y="9764"/>
                  </a:lnTo>
                  <a:lnTo>
                    <a:pt x="19022" y="9614"/>
                  </a:lnTo>
                  <a:lnTo>
                    <a:pt x="19036" y="9449"/>
                  </a:lnTo>
                  <a:lnTo>
                    <a:pt x="19036" y="9299"/>
                  </a:lnTo>
                  <a:lnTo>
                    <a:pt x="19036" y="9134"/>
                  </a:lnTo>
                  <a:lnTo>
                    <a:pt x="19008" y="8984"/>
                  </a:lnTo>
                  <a:lnTo>
                    <a:pt x="18981" y="8833"/>
                  </a:lnTo>
                  <a:lnTo>
                    <a:pt x="18926" y="8683"/>
                  </a:lnTo>
                  <a:lnTo>
                    <a:pt x="18871" y="8532"/>
                  </a:lnTo>
                  <a:lnTo>
                    <a:pt x="18789" y="8395"/>
                  </a:lnTo>
                  <a:lnTo>
                    <a:pt x="18707" y="8258"/>
                  </a:lnTo>
                  <a:lnTo>
                    <a:pt x="18611" y="8135"/>
                  </a:lnTo>
                  <a:lnTo>
                    <a:pt x="18502" y="8011"/>
                  </a:lnTo>
                  <a:lnTo>
                    <a:pt x="14996" y="4519"/>
                  </a:lnTo>
                  <a:lnTo>
                    <a:pt x="14530" y="4040"/>
                  </a:lnTo>
                  <a:lnTo>
                    <a:pt x="11038" y="548"/>
                  </a:lnTo>
                  <a:lnTo>
                    <a:pt x="10915" y="439"/>
                  </a:lnTo>
                  <a:lnTo>
                    <a:pt x="10778" y="329"/>
                  </a:lnTo>
                  <a:lnTo>
                    <a:pt x="10641" y="247"/>
                  </a:lnTo>
                  <a:lnTo>
                    <a:pt x="10504" y="178"/>
                  </a:lnTo>
                  <a:lnTo>
                    <a:pt x="10354" y="110"/>
                  </a:lnTo>
                  <a:lnTo>
                    <a:pt x="10217" y="69"/>
                  </a:lnTo>
                  <a:lnTo>
                    <a:pt x="10052" y="28"/>
                  </a:lnTo>
                  <a:lnTo>
                    <a:pt x="9902" y="14"/>
                  </a:lnTo>
                  <a:lnTo>
                    <a:pt x="97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2876900" y="2079300"/>
              <a:ext cx="2031550" cy="2031250"/>
            </a:xfrm>
            <a:custGeom>
              <a:rect b="b" l="l" r="r" t="t"/>
              <a:pathLst>
                <a:path extrusionOk="0" h="81250" w="81262">
                  <a:moveTo>
                    <a:pt x="41371" y="11805"/>
                  </a:moveTo>
                  <a:lnTo>
                    <a:pt x="42110" y="11833"/>
                  </a:lnTo>
                  <a:lnTo>
                    <a:pt x="42836" y="11888"/>
                  </a:lnTo>
                  <a:lnTo>
                    <a:pt x="43575" y="11956"/>
                  </a:lnTo>
                  <a:lnTo>
                    <a:pt x="44288" y="12038"/>
                  </a:lnTo>
                  <a:lnTo>
                    <a:pt x="45013" y="12134"/>
                  </a:lnTo>
                  <a:lnTo>
                    <a:pt x="45725" y="12257"/>
                  </a:lnTo>
                  <a:lnTo>
                    <a:pt x="46424" y="12394"/>
                  </a:lnTo>
                  <a:lnTo>
                    <a:pt x="47122" y="12545"/>
                  </a:lnTo>
                  <a:lnTo>
                    <a:pt x="47821" y="12709"/>
                  </a:lnTo>
                  <a:lnTo>
                    <a:pt x="48505" y="12901"/>
                  </a:lnTo>
                  <a:lnTo>
                    <a:pt x="49190" y="13106"/>
                  </a:lnTo>
                  <a:lnTo>
                    <a:pt x="49861" y="13325"/>
                  </a:lnTo>
                  <a:lnTo>
                    <a:pt x="50532" y="13558"/>
                  </a:lnTo>
                  <a:lnTo>
                    <a:pt x="51189" y="13805"/>
                  </a:lnTo>
                  <a:lnTo>
                    <a:pt x="51833" y="14065"/>
                  </a:lnTo>
                  <a:lnTo>
                    <a:pt x="52477" y="14353"/>
                  </a:lnTo>
                  <a:lnTo>
                    <a:pt x="53107" y="14654"/>
                  </a:lnTo>
                  <a:lnTo>
                    <a:pt x="53737" y="14955"/>
                  </a:lnTo>
                  <a:lnTo>
                    <a:pt x="54353" y="15284"/>
                  </a:lnTo>
                  <a:lnTo>
                    <a:pt x="54969" y="15626"/>
                  </a:lnTo>
                  <a:lnTo>
                    <a:pt x="55558" y="15982"/>
                  </a:lnTo>
                  <a:lnTo>
                    <a:pt x="56147" y="16352"/>
                  </a:lnTo>
                  <a:lnTo>
                    <a:pt x="56736" y="16735"/>
                  </a:lnTo>
                  <a:lnTo>
                    <a:pt x="57297" y="17132"/>
                  </a:lnTo>
                  <a:lnTo>
                    <a:pt x="57859" y="17543"/>
                  </a:lnTo>
                  <a:lnTo>
                    <a:pt x="58406" y="17954"/>
                  </a:lnTo>
                  <a:lnTo>
                    <a:pt x="58954" y="18392"/>
                  </a:lnTo>
                  <a:lnTo>
                    <a:pt x="59474" y="18844"/>
                  </a:lnTo>
                  <a:lnTo>
                    <a:pt x="59995" y="19296"/>
                  </a:lnTo>
                  <a:lnTo>
                    <a:pt x="60501" y="19775"/>
                  </a:lnTo>
                  <a:lnTo>
                    <a:pt x="60994" y="20255"/>
                  </a:lnTo>
                  <a:lnTo>
                    <a:pt x="61487" y="20748"/>
                  </a:lnTo>
                  <a:lnTo>
                    <a:pt x="61953" y="21254"/>
                  </a:lnTo>
                  <a:lnTo>
                    <a:pt x="62419" y="21775"/>
                  </a:lnTo>
                  <a:lnTo>
                    <a:pt x="62857" y="22309"/>
                  </a:lnTo>
                  <a:lnTo>
                    <a:pt x="63295" y="22843"/>
                  </a:lnTo>
                  <a:lnTo>
                    <a:pt x="63720" y="23391"/>
                  </a:lnTo>
                  <a:lnTo>
                    <a:pt x="64130" y="23952"/>
                  </a:lnTo>
                  <a:lnTo>
                    <a:pt x="64528" y="24527"/>
                  </a:lnTo>
                  <a:lnTo>
                    <a:pt x="64911" y="25103"/>
                  </a:lnTo>
                  <a:lnTo>
                    <a:pt x="65281" y="25691"/>
                  </a:lnTo>
                  <a:lnTo>
                    <a:pt x="65623" y="26294"/>
                  </a:lnTo>
                  <a:lnTo>
                    <a:pt x="65965" y="26896"/>
                  </a:lnTo>
                  <a:lnTo>
                    <a:pt x="66294" y="27513"/>
                  </a:lnTo>
                  <a:lnTo>
                    <a:pt x="66609" y="28143"/>
                  </a:lnTo>
                  <a:lnTo>
                    <a:pt x="66897" y="28773"/>
                  </a:lnTo>
                  <a:lnTo>
                    <a:pt x="67184" y="29416"/>
                  </a:lnTo>
                  <a:lnTo>
                    <a:pt x="67444" y="30074"/>
                  </a:lnTo>
                  <a:lnTo>
                    <a:pt x="67705" y="30731"/>
                  </a:lnTo>
                  <a:lnTo>
                    <a:pt x="67937" y="31388"/>
                  </a:lnTo>
                  <a:lnTo>
                    <a:pt x="68157" y="32073"/>
                  </a:lnTo>
                  <a:lnTo>
                    <a:pt x="68362" y="32744"/>
                  </a:lnTo>
                  <a:lnTo>
                    <a:pt x="68540" y="33429"/>
                  </a:lnTo>
                  <a:lnTo>
                    <a:pt x="68718" y="34127"/>
                  </a:lnTo>
                  <a:lnTo>
                    <a:pt x="68869" y="34825"/>
                  </a:lnTo>
                  <a:lnTo>
                    <a:pt x="69006" y="35538"/>
                  </a:lnTo>
                  <a:lnTo>
                    <a:pt x="69115" y="36250"/>
                  </a:lnTo>
                  <a:lnTo>
                    <a:pt x="69225" y="36962"/>
                  </a:lnTo>
                  <a:lnTo>
                    <a:pt x="69307" y="37688"/>
                  </a:lnTo>
                  <a:lnTo>
                    <a:pt x="69375" y="38413"/>
                  </a:lnTo>
                  <a:lnTo>
                    <a:pt x="69416" y="39153"/>
                  </a:lnTo>
                  <a:lnTo>
                    <a:pt x="69444" y="39892"/>
                  </a:lnTo>
                  <a:lnTo>
                    <a:pt x="69458" y="40632"/>
                  </a:lnTo>
                  <a:lnTo>
                    <a:pt x="69444" y="41371"/>
                  </a:lnTo>
                  <a:lnTo>
                    <a:pt x="69416" y="42111"/>
                  </a:lnTo>
                  <a:lnTo>
                    <a:pt x="69375" y="42837"/>
                  </a:lnTo>
                  <a:lnTo>
                    <a:pt x="69307" y="43576"/>
                  </a:lnTo>
                  <a:lnTo>
                    <a:pt x="69225" y="44288"/>
                  </a:lnTo>
                  <a:lnTo>
                    <a:pt x="69115" y="45014"/>
                  </a:lnTo>
                  <a:lnTo>
                    <a:pt x="69006" y="45726"/>
                  </a:lnTo>
                  <a:lnTo>
                    <a:pt x="68869" y="46425"/>
                  </a:lnTo>
                  <a:lnTo>
                    <a:pt x="68718" y="47123"/>
                  </a:lnTo>
                  <a:lnTo>
                    <a:pt x="68540" y="47821"/>
                  </a:lnTo>
                  <a:lnTo>
                    <a:pt x="68362" y="48506"/>
                  </a:lnTo>
                  <a:lnTo>
                    <a:pt x="68157" y="49191"/>
                  </a:lnTo>
                  <a:lnTo>
                    <a:pt x="67937" y="49862"/>
                  </a:lnTo>
                  <a:lnTo>
                    <a:pt x="67705" y="50519"/>
                  </a:lnTo>
                  <a:lnTo>
                    <a:pt x="67444" y="51176"/>
                  </a:lnTo>
                  <a:lnTo>
                    <a:pt x="67184" y="51834"/>
                  </a:lnTo>
                  <a:lnTo>
                    <a:pt x="66897" y="52477"/>
                  </a:lnTo>
                  <a:lnTo>
                    <a:pt x="66609" y="53107"/>
                  </a:lnTo>
                  <a:lnTo>
                    <a:pt x="66294" y="53737"/>
                  </a:lnTo>
                  <a:lnTo>
                    <a:pt x="65965" y="54354"/>
                  </a:lnTo>
                  <a:lnTo>
                    <a:pt x="65623" y="54956"/>
                  </a:lnTo>
                  <a:lnTo>
                    <a:pt x="65281" y="55559"/>
                  </a:lnTo>
                  <a:lnTo>
                    <a:pt x="64911" y="56147"/>
                  </a:lnTo>
                  <a:lnTo>
                    <a:pt x="64528" y="56723"/>
                  </a:lnTo>
                  <a:lnTo>
                    <a:pt x="64130" y="57298"/>
                  </a:lnTo>
                  <a:lnTo>
                    <a:pt x="63720" y="57859"/>
                  </a:lnTo>
                  <a:lnTo>
                    <a:pt x="63295" y="58407"/>
                  </a:lnTo>
                  <a:lnTo>
                    <a:pt x="62857" y="58941"/>
                  </a:lnTo>
                  <a:lnTo>
                    <a:pt x="62419" y="59475"/>
                  </a:lnTo>
                  <a:lnTo>
                    <a:pt x="61953" y="59996"/>
                  </a:lnTo>
                  <a:lnTo>
                    <a:pt x="61487" y="60502"/>
                  </a:lnTo>
                  <a:lnTo>
                    <a:pt x="60994" y="60995"/>
                  </a:lnTo>
                  <a:lnTo>
                    <a:pt x="60501" y="61475"/>
                  </a:lnTo>
                  <a:lnTo>
                    <a:pt x="59995" y="61940"/>
                  </a:lnTo>
                  <a:lnTo>
                    <a:pt x="59474" y="62406"/>
                  </a:lnTo>
                  <a:lnTo>
                    <a:pt x="58954" y="62858"/>
                  </a:lnTo>
                  <a:lnTo>
                    <a:pt x="58406" y="63282"/>
                  </a:lnTo>
                  <a:lnTo>
                    <a:pt x="57859" y="63707"/>
                  </a:lnTo>
                  <a:lnTo>
                    <a:pt x="57297" y="64118"/>
                  </a:lnTo>
                  <a:lnTo>
                    <a:pt x="56736" y="64515"/>
                  </a:lnTo>
                  <a:lnTo>
                    <a:pt x="56147" y="64898"/>
                  </a:lnTo>
                  <a:lnTo>
                    <a:pt x="55558" y="65268"/>
                  </a:lnTo>
                  <a:lnTo>
                    <a:pt x="54969" y="65610"/>
                  </a:lnTo>
                  <a:lnTo>
                    <a:pt x="54353" y="65953"/>
                  </a:lnTo>
                  <a:lnTo>
                    <a:pt x="53737" y="66281"/>
                  </a:lnTo>
                  <a:lnTo>
                    <a:pt x="53107" y="66596"/>
                  </a:lnTo>
                  <a:lnTo>
                    <a:pt x="52477" y="66884"/>
                  </a:lnTo>
                  <a:lnTo>
                    <a:pt x="51833" y="67171"/>
                  </a:lnTo>
                  <a:lnTo>
                    <a:pt x="51189" y="67432"/>
                  </a:lnTo>
                  <a:lnTo>
                    <a:pt x="50532" y="67692"/>
                  </a:lnTo>
                  <a:lnTo>
                    <a:pt x="49861" y="67925"/>
                  </a:lnTo>
                  <a:lnTo>
                    <a:pt x="49190" y="68144"/>
                  </a:lnTo>
                  <a:lnTo>
                    <a:pt x="48505" y="68349"/>
                  </a:lnTo>
                  <a:lnTo>
                    <a:pt x="47821" y="68527"/>
                  </a:lnTo>
                  <a:lnTo>
                    <a:pt x="47122" y="68705"/>
                  </a:lnTo>
                  <a:lnTo>
                    <a:pt x="46424" y="68856"/>
                  </a:lnTo>
                  <a:lnTo>
                    <a:pt x="45725" y="68993"/>
                  </a:lnTo>
                  <a:lnTo>
                    <a:pt x="45013" y="69102"/>
                  </a:lnTo>
                  <a:lnTo>
                    <a:pt x="44288" y="69212"/>
                  </a:lnTo>
                  <a:lnTo>
                    <a:pt x="43575" y="69294"/>
                  </a:lnTo>
                  <a:lnTo>
                    <a:pt x="42836" y="69349"/>
                  </a:lnTo>
                  <a:lnTo>
                    <a:pt x="42110" y="69404"/>
                  </a:lnTo>
                  <a:lnTo>
                    <a:pt x="41371" y="69431"/>
                  </a:lnTo>
                  <a:lnTo>
                    <a:pt x="40631" y="69445"/>
                  </a:lnTo>
                  <a:lnTo>
                    <a:pt x="39878" y="69431"/>
                  </a:lnTo>
                  <a:lnTo>
                    <a:pt x="39138" y="69404"/>
                  </a:lnTo>
                  <a:lnTo>
                    <a:pt x="38413" y="69349"/>
                  </a:lnTo>
                  <a:lnTo>
                    <a:pt x="37687" y="69294"/>
                  </a:lnTo>
                  <a:lnTo>
                    <a:pt x="36961" y="69212"/>
                  </a:lnTo>
                  <a:lnTo>
                    <a:pt x="36249" y="69102"/>
                  </a:lnTo>
                  <a:lnTo>
                    <a:pt x="35537" y="68993"/>
                  </a:lnTo>
                  <a:lnTo>
                    <a:pt x="34825" y="68856"/>
                  </a:lnTo>
                  <a:lnTo>
                    <a:pt x="34126" y="68705"/>
                  </a:lnTo>
                  <a:lnTo>
                    <a:pt x="33428" y="68527"/>
                  </a:lnTo>
                  <a:lnTo>
                    <a:pt x="32743" y="68349"/>
                  </a:lnTo>
                  <a:lnTo>
                    <a:pt x="32072" y="68144"/>
                  </a:lnTo>
                  <a:lnTo>
                    <a:pt x="31401" y="67925"/>
                  </a:lnTo>
                  <a:lnTo>
                    <a:pt x="30730" y="67692"/>
                  </a:lnTo>
                  <a:lnTo>
                    <a:pt x="30073" y="67432"/>
                  </a:lnTo>
                  <a:lnTo>
                    <a:pt x="29429" y="67171"/>
                  </a:lnTo>
                  <a:lnTo>
                    <a:pt x="28786" y="66884"/>
                  </a:lnTo>
                  <a:lnTo>
                    <a:pt x="28142" y="66596"/>
                  </a:lnTo>
                  <a:lnTo>
                    <a:pt x="27526" y="66281"/>
                  </a:lnTo>
                  <a:lnTo>
                    <a:pt x="26910" y="65953"/>
                  </a:lnTo>
                  <a:lnTo>
                    <a:pt x="26293" y="65610"/>
                  </a:lnTo>
                  <a:lnTo>
                    <a:pt x="25704" y="65268"/>
                  </a:lnTo>
                  <a:lnTo>
                    <a:pt x="25116" y="64898"/>
                  </a:lnTo>
                  <a:lnTo>
                    <a:pt x="24527" y="64515"/>
                  </a:lnTo>
                  <a:lnTo>
                    <a:pt x="23965" y="64118"/>
                  </a:lnTo>
                  <a:lnTo>
                    <a:pt x="23404" y="63707"/>
                  </a:lnTo>
                  <a:lnTo>
                    <a:pt x="22856" y="63282"/>
                  </a:lnTo>
                  <a:lnTo>
                    <a:pt x="22308" y="62858"/>
                  </a:lnTo>
                  <a:lnTo>
                    <a:pt x="21788" y="62406"/>
                  </a:lnTo>
                  <a:lnTo>
                    <a:pt x="21268" y="61940"/>
                  </a:lnTo>
                  <a:lnTo>
                    <a:pt x="20761" y="61475"/>
                  </a:lnTo>
                  <a:lnTo>
                    <a:pt x="20268" y="60995"/>
                  </a:lnTo>
                  <a:lnTo>
                    <a:pt x="19775" y="60502"/>
                  </a:lnTo>
                  <a:lnTo>
                    <a:pt x="19309" y="59996"/>
                  </a:lnTo>
                  <a:lnTo>
                    <a:pt x="18844" y="59475"/>
                  </a:lnTo>
                  <a:lnTo>
                    <a:pt x="18405" y="58941"/>
                  </a:lnTo>
                  <a:lnTo>
                    <a:pt x="17967" y="58407"/>
                  </a:lnTo>
                  <a:lnTo>
                    <a:pt x="17543" y="57859"/>
                  </a:lnTo>
                  <a:lnTo>
                    <a:pt x="17132" y="57298"/>
                  </a:lnTo>
                  <a:lnTo>
                    <a:pt x="16748" y="56723"/>
                  </a:lnTo>
                  <a:lnTo>
                    <a:pt x="16365" y="56147"/>
                  </a:lnTo>
                  <a:lnTo>
                    <a:pt x="15995" y="55559"/>
                  </a:lnTo>
                  <a:lnTo>
                    <a:pt x="15639" y="54956"/>
                  </a:lnTo>
                  <a:lnTo>
                    <a:pt x="15297" y="54354"/>
                  </a:lnTo>
                  <a:lnTo>
                    <a:pt x="14968" y="53737"/>
                  </a:lnTo>
                  <a:lnTo>
                    <a:pt x="14667" y="53107"/>
                  </a:lnTo>
                  <a:lnTo>
                    <a:pt x="14366" y="52477"/>
                  </a:lnTo>
                  <a:lnTo>
                    <a:pt x="14078" y="51834"/>
                  </a:lnTo>
                  <a:lnTo>
                    <a:pt x="13818" y="51176"/>
                  </a:lnTo>
                  <a:lnTo>
                    <a:pt x="13571" y="50519"/>
                  </a:lnTo>
                  <a:lnTo>
                    <a:pt x="13339" y="49862"/>
                  </a:lnTo>
                  <a:lnTo>
                    <a:pt x="13119" y="49191"/>
                  </a:lnTo>
                  <a:lnTo>
                    <a:pt x="12914" y="48506"/>
                  </a:lnTo>
                  <a:lnTo>
                    <a:pt x="12722" y="47821"/>
                  </a:lnTo>
                  <a:lnTo>
                    <a:pt x="12558" y="47123"/>
                  </a:lnTo>
                  <a:lnTo>
                    <a:pt x="12407" y="46425"/>
                  </a:lnTo>
                  <a:lnTo>
                    <a:pt x="12270" y="45726"/>
                  </a:lnTo>
                  <a:lnTo>
                    <a:pt x="12147" y="45014"/>
                  </a:lnTo>
                  <a:lnTo>
                    <a:pt x="12051" y="44288"/>
                  </a:lnTo>
                  <a:lnTo>
                    <a:pt x="11969" y="43576"/>
                  </a:lnTo>
                  <a:lnTo>
                    <a:pt x="11901" y="42837"/>
                  </a:lnTo>
                  <a:lnTo>
                    <a:pt x="11860" y="42111"/>
                  </a:lnTo>
                  <a:lnTo>
                    <a:pt x="11832" y="41371"/>
                  </a:lnTo>
                  <a:lnTo>
                    <a:pt x="11818" y="40632"/>
                  </a:lnTo>
                  <a:lnTo>
                    <a:pt x="11832" y="39892"/>
                  </a:lnTo>
                  <a:lnTo>
                    <a:pt x="11860" y="39153"/>
                  </a:lnTo>
                  <a:lnTo>
                    <a:pt x="11901" y="38413"/>
                  </a:lnTo>
                  <a:lnTo>
                    <a:pt x="11969" y="37688"/>
                  </a:lnTo>
                  <a:lnTo>
                    <a:pt x="12051" y="36962"/>
                  </a:lnTo>
                  <a:lnTo>
                    <a:pt x="12147" y="36250"/>
                  </a:lnTo>
                  <a:lnTo>
                    <a:pt x="12270" y="35538"/>
                  </a:lnTo>
                  <a:lnTo>
                    <a:pt x="12407" y="34825"/>
                  </a:lnTo>
                  <a:lnTo>
                    <a:pt x="12558" y="34127"/>
                  </a:lnTo>
                  <a:lnTo>
                    <a:pt x="12722" y="33429"/>
                  </a:lnTo>
                  <a:lnTo>
                    <a:pt x="12914" y="32744"/>
                  </a:lnTo>
                  <a:lnTo>
                    <a:pt x="13119" y="32073"/>
                  </a:lnTo>
                  <a:lnTo>
                    <a:pt x="13339" y="31388"/>
                  </a:lnTo>
                  <a:lnTo>
                    <a:pt x="13571" y="30731"/>
                  </a:lnTo>
                  <a:lnTo>
                    <a:pt x="13818" y="30074"/>
                  </a:lnTo>
                  <a:lnTo>
                    <a:pt x="14078" y="29416"/>
                  </a:lnTo>
                  <a:lnTo>
                    <a:pt x="14366" y="28773"/>
                  </a:lnTo>
                  <a:lnTo>
                    <a:pt x="14667" y="28143"/>
                  </a:lnTo>
                  <a:lnTo>
                    <a:pt x="14968" y="27513"/>
                  </a:lnTo>
                  <a:lnTo>
                    <a:pt x="15297" y="26896"/>
                  </a:lnTo>
                  <a:lnTo>
                    <a:pt x="15639" y="26294"/>
                  </a:lnTo>
                  <a:lnTo>
                    <a:pt x="15995" y="25691"/>
                  </a:lnTo>
                  <a:lnTo>
                    <a:pt x="16365" y="25103"/>
                  </a:lnTo>
                  <a:lnTo>
                    <a:pt x="16748" y="24527"/>
                  </a:lnTo>
                  <a:lnTo>
                    <a:pt x="17132" y="23952"/>
                  </a:lnTo>
                  <a:lnTo>
                    <a:pt x="17543" y="23391"/>
                  </a:lnTo>
                  <a:lnTo>
                    <a:pt x="17967" y="22843"/>
                  </a:lnTo>
                  <a:lnTo>
                    <a:pt x="18405" y="22309"/>
                  </a:lnTo>
                  <a:lnTo>
                    <a:pt x="18844" y="21775"/>
                  </a:lnTo>
                  <a:lnTo>
                    <a:pt x="19309" y="21254"/>
                  </a:lnTo>
                  <a:lnTo>
                    <a:pt x="19775" y="20748"/>
                  </a:lnTo>
                  <a:lnTo>
                    <a:pt x="20268" y="20255"/>
                  </a:lnTo>
                  <a:lnTo>
                    <a:pt x="20761" y="19775"/>
                  </a:lnTo>
                  <a:lnTo>
                    <a:pt x="21268" y="19296"/>
                  </a:lnTo>
                  <a:lnTo>
                    <a:pt x="21788" y="18844"/>
                  </a:lnTo>
                  <a:lnTo>
                    <a:pt x="22308" y="18392"/>
                  </a:lnTo>
                  <a:lnTo>
                    <a:pt x="22856" y="17954"/>
                  </a:lnTo>
                  <a:lnTo>
                    <a:pt x="23404" y="17543"/>
                  </a:lnTo>
                  <a:lnTo>
                    <a:pt x="23965" y="17132"/>
                  </a:lnTo>
                  <a:lnTo>
                    <a:pt x="24527" y="16735"/>
                  </a:lnTo>
                  <a:lnTo>
                    <a:pt x="25116" y="16352"/>
                  </a:lnTo>
                  <a:lnTo>
                    <a:pt x="25704" y="15982"/>
                  </a:lnTo>
                  <a:lnTo>
                    <a:pt x="26293" y="15626"/>
                  </a:lnTo>
                  <a:lnTo>
                    <a:pt x="26910" y="15284"/>
                  </a:lnTo>
                  <a:lnTo>
                    <a:pt x="27526" y="14955"/>
                  </a:lnTo>
                  <a:lnTo>
                    <a:pt x="28142" y="14654"/>
                  </a:lnTo>
                  <a:lnTo>
                    <a:pt x="28786" y="14353"/>
                  </a:lnTo>
                  <a:lnTo>
                    <a:pt x="29429" y="14065"/>
                  </a:lnTo>
                  <a:lnTo>
                    <a:pt x="30073" y="13805"/>
                  </a:lnTo>
                  <a:lnTo>
                    <a:pt x="30730" y="13558"/>
                  </a:lnTo>
                  <a:lnTo>
                    <a:pt x="31401" y="13325"/>
                  </a:lnTo>
                  <a:lnTo>
                    <a:pt x="32072" y="13106"/>
                  </a:lnTo>
                  <a:lnTo>
                    <a:pt x="32743" y="12901"/>
                  </a:lnTo>
                  <a:lnTo>
                    <a:pt x="33428" y="12709"/>
                  </a:lnTo>
                  <a:lnTo>
                    <a:pt x="34126" y="12545"/>
                  </a:lnTo>
                  <a:lnTo>
                    <a:pt x="34825" y="12394"/>
                  </a:lnTo>
                  <a:lnTo>
                    <a:pt x="35537" y="12257"/>
                  </a:lnTo>
                  <a:lnTo>
                    <a:pt x="36249" y="12134"/>
                  </a:lnTo>
                  <a:lnTo>
                    <a:pt x="36961" y="12038"/>
                  </a:lnTo>
                  <a:lnTo>
                    <a:pt x="37687" y="11956"/>
                  </a:lnTo>
                  <a:lnTo>
                    <a:pt x="38413" y="11888"/>
                  </a:lnTo>
                  <a:lnTo>
                    <a:pt x="39138" y="11833"/>
                  </a:lnTo>
                  <a:lnTo>
                    <a:pt x="39878" y="11805"/>
                  </a:lnTo>
                  <a:close/>
                  <a:moveTo>
                    <a:pt x="40631" y="1"/>
                  </a:moveTo>
                  <a:lnTo>
                    <a:pt x="39577" y="15"/>
                  </a:lnTo>
                  <a:lnTo>
                    <a:pt x="38536" y="42"/>
                  </a:lnTo>
                  <a:lnTo>
                    <a:pt x="37495" y="110"/>
                  </a:lnTo>
                  <a:lnTo>
                    <a:pt x="36468" y="206"/>
                  </a:lnTo>
                  <a:lnTo>
                    <a:pt x="35455" y="316"/>
                  </a:lnTo>
                  <a:lnTo>
                    <a:pt x="34441" y="466"/>
                  </a:lnTo>
                  <a:lnTo>
                    <a:pt x="33428" y="631"/>
                  </a:lnTo>
                  <a:lnTo>
                    <a:pt x="32442" y="823"/>
                  </a:lnTo>
                  <a:lnTo>
                    <a:pt x="31456" y="1042"/>
                  </a:lnTo>
                  <a:lnTo>
                    <a:pt x="30470" y="1274"/>
                  </a:lnTo>
                  <a:lnTo>
                    <a:pt x="29498" y="1535"/>
                  </a:lnTo>
                  <a:lnTo>
                    <a:pt x="28539" y="1822"/>
                  </a:lnTo>
                  <a:lnTo>
                    <a:pt x="27594" y="2124"/>
                  </a:lnTo>
                  <a:lnTo>
                    <a:pt x="26663" y="2466"/>
                  </a:lnTo>
                  <a:lnTo>
                    <a:pt x="25732" y="2808"/>
                  </a:lnTo>
                  <a:lnTo>
                    <a:pt x="24814" y="3192"/>
                  </a:lnTo>
                  <a:lnTo>
                    <a:pt x="23911" y="3589"/>
                  </a:lnTo>
                  <a:lnTo>
                    <a:pt x="23007" y="4000"/>
                  </a:lnTo>
                  <a:lnTo>
                    <a:pt x="22130" y="4438"/>
                  </a:lnTo>
                  <a:lnTo>
                    <a:pt x="21268" y="4903"/>
                  </a:lnTo>
                  <a:lnTo>
                    <a:pt x="20405" y="5383"/>
                  </a:lnTo>
                  <a:lnTo>
                    <a:pt x="19556" y="5876"/>
                  </a:lnTo>
                  <a:lnTo>
                    <a:pt x="18734" y="6396"/>
                  </a:lnTo>
                  <a:lnTo>
                    <a:pt x="17912" y="6930"/>
                  </a:lnTo>
                  <a:lnTo>
                    <a:pt x="17104" y="7492"/>
                  </a:lnTo>
                  <a:lnTo>
                    <a:pt x="16324" y="8067"/>
                  </a:lnTo>
                  <a:lnTo>
                    <a:pt x="15543" y="8656"/>
                  </a:lnTo>
                  <a:lnTo>
                    <a:pt x="14790" y="9272"/>
                  </a:lnTo>
                  <a:lnTo>
                    <a:pt x="14037" y="9902"/>
                  </a:lnTo>
                  <a:lnTo>
                    <a:pt x="13311" y="10545"/>
                  </a:lnTo>
                  <a:lnTo>
                    <a:pt x="12599" y="11217"/>
                  </a:lnTo>
                  <a:lnTo>
                    <a:pt x="11901" y="11888"/>
                  </a:lnTo>
                  <a:lnTo>
                    <a:pt x="11216" y="12586"/>
                  </a:lnTo>
                  <a:lnTo>
                    <a:pt x="10559" y="13312"/>
                  </a:lnTo>
                  <a:lnTo>
                    <a:pt x="9901" y="14038"/>
                  </a:lnTo>
                  <a:lnTo>
                    <a:pt x="9271" y="14777"/>
                  </a:lnTo>
                  <a:lnTo>
                    <a:pt x="8669" y="15544"/>
                  </a:lnTo>
                  <a:lnTo>
                    <a:pt x="8066" y="16311"/>
                  </a:lnTo>
                  <a:lnTo>
                    <a:pt x="7491" y="17105"/>
                  </a:lnTo>
                  <a:lnTo>
                    <a:pt x="6943" y="17913"/>
                  </a:lnTo>
                  <a:lnTo>
                    <a:pt x="6396" y="18721"/>
                  </a:lnTo>
                  <a:lnTo>
                    <a:pt x="5889" y="19556"/>
                  </a:lnTo>
                  <a:lnTo>
                    <a:pt x="5382" y="20405"/>
                  </a:lnTo>
                  <a:lnTo>
                    <a:pt x="4903" y="21254"/>
                  </a:lnTo>
                  <a:lnTo>
                    <a:pt x="4451" y="22131"/>
                  </a:lnTo>
                  <a:lnTo>
                    <a:pt x="4013" y="23007"/>
                  </a:lnTo>
                  <a:lnTo>
                    <a:pt x="3588" y="23897"/>
                  </a:lnTo>
                  <a:lnTo>
                    <a:pt x="3191" y="24801"/>
                  </a:lnTo>
                  <a:lnTo>
                    <a:pt x="2821" y="25719"/>
                  </a:lnTo>
                  <a:lnTo>
                    <a:pt x="2465" y="26650"/>
                  </a:lnTo>
                  <a:lnTo>
                    <a:pt x="2137" y="27595"/>
                  </a:lnTo>
                  <a:lnTo>
                    <a:pt x="1822" y="28540"/>
                  </a:lnTo>
                  <a:lnTo>
                    <a:pt x="1548" y="29498"/>
                  </a:lnTo>
                  <a:lnTo>
                    <a:pt x="1274" y="30471"/>
                  </a:lnTo>
                  <a:lnTo>
                    <a:pt x="1041" y="31443"/>
                  </a:lnTo>
                  <a:lnTo>
                    <a:pt x="822" y="32429"/>
                  </a:lnTo>
                  <a:lnTo>
                    <a:pt x="630" y="33429"/>
                  </a:lnTo>
                  <a:lnTo>
                    <a:pt x="466" y="34428"/>
                  </a:lnTo>
                  <a:lnTo>
                    <a:pt x="329" y="35442"/>
                  </a:lnTo>
                  <a:lnTo>
                    <a:pt x="206" y="36469"/>
                  </a:lnTo>
                  <a:lnTo>
                    <a:pt x="124" y="37496"/>
                  </a:lnTo>
                  <a:lnTo>
                    <a:pt x="55" y="38523"/>
                  </a:lnTo>
                  <a:lnTo>
                    <a:pt x="14" y="39577"/>
                  </a:lnTo>
                  <a:lnTo>
                    <a:pt x="0" y="40618"/>
                  </a:lnTo>
                  <a:lnTo>
                    <a:pt x="14" y="41673"/>
                  </a:lnTo>
                  <a:lnTo>
                    <a:pt x="55" y="42713"/>
                  </a:lnTo>
                  <a:lnTo>
                    <a:pt x="124" y="43740"/>
                  </a:lnTo>
                  <a:lnTo>
                    <a:pt x="206" y="44781"/>
                  </a:lnTo>
                  <a:lnTo>
                    <a:pt x="329" y="45795"/>
                  </a:lnTo>
                  <a:lnTo>
                    <a:pt x="466" y="46808"/>
                  </a:lnTo>
                  <a:lnTo>
                    <a:pt x="630" y="47808"/>
                  </a:lnTo>
                  <a:lnTo>
                    <a:pt x="822" y="48807"/>
                  </a:lnTo>
                  <a:lnTo>
                    <a:pt x="1041" y="49793"/>
                  </a:lnTo>
                  <a:lnTo>
                    <a:pt x="1274" y="50779"/>
                  </a:lnTo>
                  <a:lnTo>
                    <a:pt x="1548" y="51752"/>
                  </a:lnTo>
                  <a:lnTo>
                    <a:pt x="1822" y="52710"/>
                  </a:lnTo>
                  <a:lnTo>
                    <a:pt x="2137" y="53655"/>
                  </a:lnTo>
                  <a:lnTo>
                    <a:pt x="2465" y="54600"/>
                  </a:lnTo>
                  <a:lnTo>
                    <a:pt x="2821" y="55518"/>
                  </a:lnTo>
                  <a:lnTo>
                    <a:pt x="3191" y="56435"/>
                  </a:lnTo>
                  <a:lnTo>
                    <a:pt x="3588" y="57339"/>
                  </a:lnTo>
                  <a:lnTo>
                    <a:pt x="4013" y="58243"/>
                  </a:lnTo>
                  <a:lnTo>
                    <a:pt x="4451" y="59119"/>
                  </a:lnTo>
                  <a:lnTo>
                    <a:pt x="4903" y="59996"/>
                  </a:lnTo>
                  <a:lnTo>
                    <a:pt x="5382" y="60845"/>
                  </a:lnTo>
                  <a:lnTo>
                    <a:pt x="5889" y="61694"/>
                  </a:lnTo>
                  <a:lnTo>
                    <a:pt x="6396" y="62529"/>
                  </a:lnTo>
                  <a:lnTo>
                    <a:pt x="6943" y="63337"/>
                  </a:lnTo>
                  <a:lnTo>
                    <a:pt x="7491" y="64145"/>
                  </a:lnTo>
                  <a:lnTo>
                    <a:pt x="8066" y="64939"/>
                  </a:lnTo>
                  <a:lnTo>
                    <a:pt x="8669" y="65706"/>
                  </a:lnTo>
                  <a:lnTo>
                    <a:pt x="9271" y="66473"/>
                  </a:lnTo>
                  <a:lnTo>
                    <a:pt x="9901" y="67212"/>
                  </a:lnTo>
                  <a:lnTo>
                    <a:pt x="10559" y="67938"/>
                  </a:lnTo>
                  <a:lnTo>
                    <a:pt x="11216" y="68650"/>
                  </a:lnTo>
                  <a:lnTo>
                    <a:pt x="11901" y="69349"/>
                  </a:lnTo>
                  <a:lnTo>
                    <a:pt x="12599" y="70033"/>
                  </a:lnTo>
                  <a:lnTo>
                    <a:pt x="13311" y="70705"/>
                  </a:lnTo>
                  <a:lnTo>
                    <a:pt x="14037" y="71348"/>
                  </a:lnTo>
                  <a:lnTo>
                    <a:pt x="14790" y="71978"/>
                  </a:lnTo>
                  <a:lnTo>
                    <a:pt x="15543" y="72594"/>
                  </a:lnTo>
                  <a:lnTo>
                    <a:pt x="16324" y="73183"/>
                  </a:lnTo>
                  <a:lnTo>
                    <a:pt x="17104" y="73758"/>
                  </a:lnTo>
                  <a:lnTo>
                    <a:pt x="17912" y="74320"/>
                  </a:lnTo>
                  <a:lnTo>
                    <a:pt x="18734" y="74854"/>
                  </a:lnTo>
                  <a:lnTo>
                    <a:pt x="19556" y="75374"/>
                  </a:lnTo>
                  <a:lnTo>
                    <a:pt x="20405" y="75867"/>
                  </a:lnTo>
                  <a:lnTo>
                    <a:pt x="21268" y="76347"/>
                  </a:lnTo>
                  <a:lnTo>
                    <a:pt x="22130" y="76812"/>
                  </a:lnTo>
                  <a:lnTo>
                    <a:pt x="23007" y="77250"/>
                  </a:lnTo>
                  <a:lnTo>
                    <a:pt x="23911" y="77661"/>
                  </a:lnTo>
                  <a:lnTo>
                    <a:pt x="24814" y="78058"/>
                  </a:lnTo>
                  <a:lnTo>
                    <a:pt x="25732" y="78442"/>
                  </a:lnTo>
                  <a:lnTo>
                    <a:pt x="26663" y="78784"/>
                  </a:lnTo>
                  <a:lnTo>
                    <a:pt x="27594" y="79126"/>
                  </a:lnTo>
                  <a:lnTo>
                    <a:pt x="28539" y="79428"/>
                  </a:lnTo>
                  <a:lnTo>
                    <a:pt x="29498" y="79715"/>
                  </a:lnTo>
                  <a:lnTo>
                    <a:pt x="30470" y="79976"/>
                  </a:lnTo>
                  <a:lnTo>
                    <a:pt x="31456" y="80208"/>
                  </a:lnTo>
                  <a:lnTo>
                    <a:pt x="32442" y="80427"/>
                  </a:lnTo>
                  <a:lnTo>
                    <a:pt x="33428" y="80619"/>
                  </a:lnTo>
                  <a:lnTo>
                    <a:pt x="34441" y="80783"/>
                  </a:lnTo>
                  <a:lnTo>
                    <a:pt x="35455" y="80934"/>
                  </a:lnTo>
                  <a:lnTo>
                    <a:pt x="36468" y="81044"/>
                  </a:lnTo>
                  <a:lnTo>
                    <a:pt x="37495" y="81140"/>
                  </a:lnTo>
                  <a:lnTo>
                    <a:pt x="38536" y="81208"/>
                  </a:lnTo>
                  <a:lnTo>
                    <a:pt x="39577" y="81235"/>
                  </a:lnTo>
                  <a:lnTo>
                    <a:pt x="40631" y="81249"/>
                  </a:lnTo>
                  <a:lnTo>
                    <a:pt x="41672" y="81235"/>
                  </a:lnTo>
                  <a:lnTo>
                    <a:pt x="42713" y="81208"/>
                  </a:lnTo>
                  <a:lnTo>
                    <a:pt x="43753" y="81140"/>
                  </a:lnTo>
                  <a:lnTo>
                    <a:pt x="44781" y="81044"/>
                  </a:lnTo>
                  <a:lnTo>
                    <a:pt x="45808" y="80934"/>
                  </a:lnTo>
                  <a:lnTo>
                    <a:pt x="46821" y="80783"/>
                  </a:lnTo>
                  <a:lnTo>
                    <a:pt x="47821" y="80619"/>
                  </a:lnTo>
                  <a:lnTo>
                    <a:pt x="48820" y="80427"/>
                  </a:lnTo>
                  <a:lnTo>
                    <a:pt x="49806" y="80208"/>
                  </a:lnTo>
                  <a:lnTo>
                    <a:pt x="50779" y="79976"/>
                  </a:lnTo>
                  <a:lnTo>
                    <a:pt x="51751" y="79715"/>
                  </a:lnTo>
                  <a:lnTo>
                    <a:pt x="52709" y="79428"/>
                  </a:lnTo>
                  <a:lnTo>
                    <a:pt x="53654" y="79126"/>
                  </a:lnTo>
                  <a:lnTo>
                    <a:pt x="54599" y="78784"/>
                  </a:lnTo>
                  <a:lnTo>
                    <a:pt x="55530" y="78442"/>
                  </a:lnTo>
                  <a:lnTo>
                    <a:pt x="56448" y="78058"/>
                  </a:lnTo>
                  <a:lnTo>
                    <a:pt x="57352" y="77661"/>
                  </a:lnTo>
                  <a:lnTo>
                    <a:pt x="58242" y="77250"/>
                  </a:lnTo>
                  <a:lnTo>
                    <a:pt x="59132" y="76812"/>
                  </a:lnTo>
                  <a:lnTo>
                    <a:pt x="59995" y="76347"/>
                  </a:lnTo>
                  <a:lnTo>
                    <a:pt x="60858" y="75867"/>
                  </a:lnTo>
                  <a:lnTo>
                    <a:pt x="61693" y="75374"/>
                  </a:lnTo>
                  <a:lnTo>
                    <a:pt x="62528" y="74854"/>
                  </a:lnTo>
                  <a:lnTo>
                    <a:pt x="63350" y="74320"/>
                  </a:lnTo>
                  <a:lnTo>
                    <a:pt x="64144" y="73758"/>
                  </a:lnTo>
                  <a:lnTo>
                    <a:pt x="64938" y="73183"/>
                  </a:lnTo>
                  <a:lnTo>
                    <a:pt x="65719" y="72594"/>
                  </a:lnTo>
                  <a:lnTo>
                    <a:pt x="66472" y="71978"/>
                  </a:lnTo>
                  <a:lnTo>
                    <a:pt x="67225" y="71348"/>
                  </a:lnTo>
                  <a:lnTo>
                    <a:pt x="67951" y="70705"/>
                  </a:lnTo>
                  <a:lnTo>
                    <a:pt x="68663" y="70033"/>
                  </a:lnTo>
                  <a:lnTo>
                    <a:pt x="69362" y="69349"/>
                  </a:lnTo>
                  <a:lnTo>
                    <a:pt x="70046" y="68650"/>
                  </a:lnTo>
                  <a:lnTo>
                    <a:pt x="70704" y="67938"/>
                  </a:lnTo>
                  <a:lnTo>
                    <a:pt x="71347" y="67212"/>
                  </a:lnTo>
                  <a:lnTo>
                    <a:pt x="71977" y="66473"/>
                  </a:lnTo>
                  <a:lnTo>
                    <a:pt x="72594" y="65706"/>
                  </a:lnTo>
                  <a:lnTo>
                    <a:pt x="73182" y="64939"/>
                  </a:lnTo>
                  <a:lnTo>
                    <a:pt x="73758" y="64145"/>
                  </a:lnTo>
                  <a:lnTo>
                    <a:pt x="74319" y="63337"/>
                  </a:lnTo>
                  <a:lnTo>
                    <a:pt x="74853" y="62529"/>
                  </a:lnTo>
                  <a:lnTo>
                    <a:pt x="75373" y="61694"/>
                  </a:lnTo>
                  <a:lnTo>
                    <a:pt x="75880" y="60845"/>
                  </a:lnTo>
                  <a:lnTo>
                    <a:pt x="76359" y="59996"/>
                  </a:lnTo>
                  <a:lnTo>
                    <a:pt x="76811" y="59119"/>
                  </a:lnTo>
                  <a:lnTo>
                    <a:pt x="77250" y="58243"/>
                  </a:lnTo>
                  <a:lnTo>
                    <a:pt x="77674" y="57339"/>
                  </a:lnTo>
                  <a:lnTo>
                    <a:pt x="78071" y="56435"/>
                  </a:lnTo>
                  <a:lnTo>
                    <a:pt x="78441" y="55518"/>
                  </a:lnTo>
                  <a:lnTo>
                    <a:pt x="78797" y="54600"/>
                  </a:lnTo>
                  <a:lnTo>
                    <a:pt x="79126" y="53655"/>
                  </a:lnTo>
                  <a:lnTo>
                    <a:pt x="79427" y="52710"/>
                  </a:lnTo>
                  <a:lnTo>
                    <a:pt x="79715" y="51752"/>
                  </a:lnTo>
                  <a:lnTo>
                    <a:pt x="79975" y="50779"/>
                  </a:lnTo>
                  <a:lnTo>
                    <a:pt x="80221" y="49793"/>
                  </a:lnTo>
                  <a:lnTo>
                    <a:pt x="80440" y="48807"/>
                  </a:lnTo>
                  <a:lnTo>
                    <a:pt x="80618" y="47808"/>
                  </a:lnTo>
                  <a:lnTo>
                    <a:pt x="80796" y="46808"/>
                  </a:lnTo>
                  <a:lnTo>
                    <a:pt x="80933" y="45795"/>
                  </a:lnTo>
                  <a:lnTo>
                    <a:pt x="81043" y="44781"/>
                  </a:lnTo>
                  <a:lnTo>
                    <a:pt x="81139" y="43740"/>
                  </a:lnTo>
                  <a:lnTo>
                    <a:pt x="81207" y="42713"/>
                  </a:lnTo>
                  <a:lnTo>
                    <a:pt x="81248" y="41673"/>
                  </a:lnTo>
                  <a:lnTo>
                    <a:pt x="81262" y="40618"/>
                  </a:lnTo>
                  <a:lnTo>
                    <a:pt x="81248" y="39577"/>
                  </a:lnTo>
                  <a:lnTo>
                    <a:pt x="81207" y="38523"/>
                  </a:lnTo>
                  <a:lnTo>
                    <a:pt x="81139" y="37496"/>
                  </a:lnTo>
                  <a:lnTo>
                    <a:pt x="81043" y="36469"/>
                  </a:lnTo>
                  <a:lnTo>
                    <a:pt x="80933" y="35442"/>
                  </a:lnTo>
                  <a:lnTo>
                    <a:pt x="80796" y="34428"/>
                  </a:lnTo>
                  <a:lnTo>
                    <a:pt x="80618" y="33429"/>
                  </a:lnTo>
                  <a:lnTo>
                    <a:pt x="80440" y="32429"/>
                  </a:lnTo>
                  <a:lnTo>
                    <a:pt x="80221" y="31443"/>
                  </a:lnTo>
                  <a:lnTo>
                    <a:pt x="79975" y="30471"/>
                  </a:lnTo>
                  <a:lnTo>
                    <a:pt x="79715" y="29498"/>
                  </a:lnTo>
                  <a:lnTo>
                    <a:pt x="79427" y="28540"/>
                  </a:lnTo>
                  <a:lnTo>
                    <a:pt x="79126" y="27595"/>
                  </a:lnTo>
                  <a:lnTo>
                    <a:pt x="78797" y="26650"/>
                  </a:lnTo>
                  <a:lnTo>
                    <a:pt x="78441" y="25719"/>
                  </a:lnTo>
                  <a:lnTo>
                    <a:pt x="78071" y="24801"/>
                  </a:lnTo>
                  <a:lnTo>
                    <a:pt x="77674" y="23897"/>
                  </a:lnTo>
                  <a:lnTo>
                    <a:pt x="77250" y="23007"/>
                  </a:lnTo>
                  <a:lnTo>
                    <a:pt x="76811" y="22131"/>
                  </a:lnTo>
                  <a:lnTo>
                    <a:pt x="76359" y="21254"/>
                  </a:lnTo>
                  <a:lnTo>
                    <a:pt x="75880" y="20405"/>
                  </a:lnTo>
                  <a:lnTo>
                    <a:pt x="75373" y="19556"/>
                  </a:lnTo>
                  <a:lnTo>
                    <a:pt x="74853" y="18721"/>
                  </a:lnTo>
                  <a:lnTo>
                    <a:pt x="74319" y="17913"/>
                  </a:lnTo>
                  <a:lnTo>
                    <a:pt x="73758" y="17105"/>
                  </a:lnTo>
                  <a:lnTo>
                    <a:pt x="73182" y="16311"/>
                  </a:lnTo>
                  <a:lnTo>
                    <a:pt x="72594" y="15544"/>
                  </a:lnTo>
                  <a:lnTo>
                    <a:pt x="71977" y="14777"/>
                  </a:lnTo>
                  <a:lnTo>
                    <a:pt x="71347" y="14038"/>
                  </a:lnTo>
                  <a:lnTo>
                    <a:pt x="70704" y="13312"/>
                  </a:lnTo>
                  <a:lnTo>
                    <a:pt x="70046" y="12586"/>
                  </a:lnTo>
                  <a:lnTo>
                    <a:pt x="69362" y="11888"/>
                  </a:lnTo>
                  <a:lnTo>
                    <a:pt x="68663" y="11217"/>
                  </a:lnTo>
                  <a:lnTo>
                    <a:pt x="67951" y="10545"/>
                  </a:lnTo>
                  <a:lnTo>
                    <a:pt x="67225" y="9902"/>
                  </a:lnTo>
                  <a:lnTo>
                    <a:pt x="66472" y="9272"/>
                  </a:lnTo>
                  <a:lnTo>
                    <a:pt x="65719" y="8656"/>
                  </a:lnTo>
                  <a:lnTo>
                    <a:pt x="64938" y="8067"/>
                  </a:lnTo>
                  <a:lnTo>
                    <a:pt x="64144" y="7492"/>
                  </a:lnTo>
                  <a:lnTo>
                    <a:pt x="63350" y="6930"/>
                  </a:lnTo>
                  <a:lnTo>
                    <a:pt x="62528" y="6396"/>
                  </a:lnTo>
                  <a:lnTo>
                    <a:pt x="61693" y="5876"/>
                  </a:lnTo>
                  <a:lnTo>
                    <a:pt x="60858" y="5383"/>
                  </a:lnTo>
                  <a:lnTo>
                    <a:pt x="59995" y="4903"/>
                  </a:lnTo>
                  <a:lnTo>
                    <a:pt x="59132" y="4438"/>
                  </a:lnTo>
                  <a:lnTo>
                    <a:pt x="58242" y="4000"/>
                  </a:lnTo>
                  <a:lnTo>
                    <a:pt x="57352" y="3589"/>
                  </a:lnTo>
                  <a:lnTo>
                    <a:pt x="56448" y="3192"/>
                  </a:lnTo>
                  <a:lnTo>
                    <a:pt x="55530" y="2808"/>
                  </a:lnTo>
                  <a:lnTo>
                    <a:pt x="54599" y="2466"/>
                  </a:lnTo>
                  <a:lnTo>
                    <a:pt x="53654" y="2124"/>
                  </a:lnTo>
                  <a:lnTo>
                    <a:pt x="52709" y="1822"/>
                  </a:lnTo>
                  <a:lnTo>
                    <a:pt x="51751" y="1535"/>
                  </a:lnTo>
                  <a:lnTo>
                    <a:pt x="50779" y="1274"/>
                  </a:lnTo>
                  <a:lnTo>
                    <a:pt x="49806" y="1042"/>
                  </a:lnTo>
                  <a:lnTo>
                    <a:pt x="48820" y="823"/>
                  </a:lnTo>
                  <a:lnTo>
                    <a:pt x="47821" y="631"/>
                  </a:lnTo>
                  <a:lnTo>
                    <a:pt x="46821" y="466"/>
                  </a:lnTo>
                  <a:lnTo>
                    <a:pt x="45808" y="316"/>
                  </a:lnTo>
                  <a:lnTo>
                    <a:pt x="44781" y="206"/>
                  </a:lnTo>
                  <a:lnTo>
                    <a:pt x="43753" y="110"/>
                  </a:lnTo>
                  <a:lnTo>
                    <a:pt x="42713" y="42"/>
                  </a:lnTo>
                  <a:lnTo>
                    <a:pt x="41672" y="15"/>
                  </a:lnTo>
                  <a:lnTo>
                    <a:pt x="406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992625" y="2194675"/>
              <a:ext cx="1800125" cy="1800500"/>
            </a:xfrm>
            <a:custGeom>
              <a:rect b="b" l="l" r="r" t="t"/>
              <a:pathLst>
                <a:path extrusionOk="0" h="72020" w="72005">
                  <a:moveTo>
                    <a:pt x="36742" y="7190"/>
                  </a:moveTo>
                  <a:lnTo>
                    <a:pt x="37481" y="7218"/>
                  </a:lnTo>
                  <a:lnTo>
                    <a:pt x="38207" y="7273"/>
                  </a:lnTo>
                  <a:lnTo>
                    <a:pt x="38946" y="7341"/>
                  </a:lnTo>
                  <a:lnTo>
                    <a:pt x="39659" y="7423"/>
                  </a:lnTo>
                  <a:lnTo>
                    <a:pt x="40384" y="7519"/>
                  </a:lnTo>
                  <a:lnTo>
                    <a:pt x="41096" y="7642"/>
                  </a:lnTo>
                  <a:lnTo>
                    <a:pt x="41795" y="7779"/>
                  </a:lnTo>
                  <a:lnTo>
                    <a:pt x="42493" y="7930"/>
                  </a:lnTo>
                  <a:lnTo>
                    <a:pt x="43192" y="8094"/>
                  </a:lnTo>
                  <a:lnTo>
                    <a:pt x="43876" y="8286"/>
                  </a:lnTo>
                  <a:lnTo>
                    <a:pt x="44561" y="8491"/>
                  </a:lnTo>
                  <a:lnTo>
                    <a:pt x="45232" y="8710"/>
                  </a:lnTo>
                  <a:lnTo>
                    <a:pt x="45903" y="8943"/>
                  </a:lnTo>
                  <a:lnTo>
                    <a:pt x="46560" y="9190"/>
                  </a:lnTo>
                  <a:lnTo>
                    <a:pt x="47204" y="9450"/>
                  </a:lnTo>
                  <a:lnTo>
                    <a:pt x="47848" y="9738"/>
                  </a:lnTo>
                  <a:lnTo>
                    <a:pt x="48478" y="10039"/>
                  </a:lnTo>
                  <a:lnTo>
                    <a:pt x="49108" y="10340"/>
                  </a:lnTo>
                  <a:lnTo>
                    <a:pt x="49724" y="10669"/>
                  </a:lnTo>
                  <a:lnTo>
                    <a:pt x="50340" y="11011"/>
                  </a:lnTo>
                  <a:lnTo>
                    <a:pt x="50929" y="11367"/>
                  </a:lnTo>
                  <a:lnTo>
                    <a:pt x="51518" y="11737"/>
                  </a:lnTo>
                  <a:lnTo>
                    <a:pt x="52107" y="12120"/>
                  </a:lnTo>
                  <a:lnTo>
                    <a:pt x="52668" y="12517"/>
                  </a:lnTo>
                  <a:lnTo>
                    <a:pt x="53230" y="12928"/>
                  </a:lnTo>
                  <a:lnTo>
                    <a:pt x="53777" y="13339"/>
                  </a:lnTo>
                  <a:lnTo>
                    <a:pt x="54325" y="13777"/>
                  </a:lnTo>
                  <a:lnTo>
                    <a:pt x="54845" y="14229"/>
                  </a:lnTo>
                  <a:lnTo>
                    <a:pt x="55366" y="14681"/>
                  </a:lnTo>
                  <a:lnTo>
                    <a:pt x="55872" y="15160"/>
                  </a:lnTo>
                  <a:lnTo>
                    <a:pt x="56365" y="15640"/>
                  </a:lnTo>
                  <a:lnTo>
                    <a:pt x="56858" y="16133"/>
                  </a:lnTo>
                  <a:lnTo>
                    <a:pt x="57324" y="16639"/>
                  </a:lnTo>
                  <a:lnTo>
                    <a:pt x="57790" y="17160"/>
                  </a:lnTo>
                  <a:lnTo>
                    <a:pt x="58228" y="17694"/>
                  </a:lnTo>
                  <a:lnTo>
                    <a:pt x="58666" y="18228"/>
                  </a:lnTo>
                  <a:lnTo>
                    <a:pt x="59091" y="18776"/>
                  </a:lnTo>
                  <a:lnTo>
                    <a:pt x="59501" y="19337"/>
                  </a:lnTo>
                  <a:lnTo>
                    <a:pt x="59899" y="19912"/>
                  </a:lnTo>
                  <a:lnTo>
                    <a:pt x="60282" y="20488"/>
                  </a:lnTo>
                  <a:lnTo>
                    <a:pt x="60652" y="21076"/>
                  </a:lnTo>
                  <a:lnTo>
                    <a:pt x="60994" y="21679"/>
                  </a:lnTo>
                  <a:lnTo>
                    <a:pt x="61336" y="22281"/>
                  </a:lnTo>
                  <a:lnTo>
                    <a:pt x="61665" y="22898"/>
                  </a:lnTo>
                  <a:lnTo>
                    <a:pt x="61980" y="23528"/>
                  </a:lnTo>
                  <a:lnTo>
                    <a:pt x="62268" y="24158"/>
                  </a:lnTo>
                  <a:lnTo>
                    <a:pt x="62555" y="24801"/>
                  </a:lnTo>
                  <a:lnTo>
                    <a:pt x="62815" y="25459"/>
                  </a:lnTo>
                  <a:lnTo>
                    <a:pt x="63076" y="26116"/>
                  </a:lnTo>
                  <a:lnTo>
                    <a:pt x="63308" y="26773"/>
                  </a:lnTo>
                  <a:lnTo>
                    <a:pt x="63528" y="27458"/>
                  </a:lnTo>
                  <a:lnTo>
                    <a:pt x="63733" y="28129"/>
                  </a:lnTo>
                  <a:lnTo>
                    <a:pt x="63911" y="28814"/>
                  </a:lnTo>
                  <a:lnTo>
                    <a:pt x="64089" y="29512"/>
                  </a:lnTo>
                  <a:lnTo>
                    <a:pt x="64240" y="30210"/>
                  </a:lnTo>
                  <a:lnTo>
                    <a:pt x="64377" y="30923"/>
                  </a:lnTo>
                  <a:lnTo>
                    <a:pt x="64486" y="31635"/>
                  </a:lnTo>
                  <a:lnTo>
                    <a:pt x="64596" y="32347"/>
                  </a:lnTo>
                  <a:lnTo>
                    <a:pt x="64678" y="33073"/>
                  </a:lnTo>
                  <a:lnTo>
                    <a:pt x="64746" y="33798"/>
                  </a:lnTo>
                  <a:lnTo>
                    <a:pt x="64787" y="34538"/>
                  </a:lnTo>
                  <a:lnTo>
                    <a:pt x="64815" y="35277"/>
                  </a:lnTo>
                  <a:lnTo>
                    <a:pt x="64829" y="36017"/>
                  </a:lnTo>
                  <a:lnTo>
                    <a:pt x="64815" y="36756"/>
                  </a:lnTo>
                  <a:lnTo>
                    <a:pt x="64787" y="37496"/>
                  </a:lnTo>
                  <a:lnTo>
                    <a:pt x="64746" y="38222"/>
                  </a:lnTo>
                  <a:lnTo>
                    <a:pt x="64678" y="38961"/>
                  </a:lnTo>
                  <a:lnTo>
                    <a:pt x="64596" y="39673"/>
                  </a:lnTo>
                  <a:lnTo>
                    <a:pt x="64486" y="40399"/>
                  </a:lnTo>
                  <a:lnTo>
                    <a:pt x="64377" y="41111"/>
                  </a:lnTo>
                  <a:lnTo>
                    <a:pt x="64240" y="41810"/>
                  </a:lnTo>
                  <a:lnTo>
                    <a:pt x="64089" y="42508"/>
                  </a:lnTo>
                  <a:lnTo>
                    <a:pt x="63911" y="43206"/>
                  </a:lnTo>
                  <a:lnTo>
                    <a:pt x="63733" y="43891"/>
                  </a:lnTo>
                  <a:lnTo>
                    <a:pt x="63528" y="44576"/>
                  </a:lnTo>
                  <a:lnTo>
                    <a:pt x="63308" y="45247"/>
                  </a:lnTo>
                  <a:lnTo>
                    <a:pt x="63076" y="45904"/>
                  </a:lnTo>
                  <a:lnTo>
                    <a:pt x="62815" y="46561"/>
                  </a:lnTo>
                  <a:lnTo>
                    <a:pt x="62555" y="47219"/>
                  </a:lnTo>
                  <a:lnTo>
                    <a:pt x="62268" y="47862"/>
                  </a:lnTo>
                  <a:lnTo>
                    <a:pt x="61980" y="48492"/>
                  </a:lnTo>
                  <a:lnTo>
                    <a:pt x="61665" y="49122"/>
                  </a:lnTo>
                  <a:lnTo>
                    <a:pt x="61336" y="49739"/>
                  </a:lnTo>
                  <a:lnTo>
                    <a:pt x="60994" y="50341"/>
                  </a:lnTo>
                  <a:lnTo>
                    <a:pt x="60652" y="50944"/>
                  </a:lnTo>
                  <a:lnTo>
                    <a:pt x="60282" y="51532"/>
                  </a:lnTo>
                  <a:lnTo>
                    <a:pt x="59899" y="52108"/>
                  </a:lnTo>
                  <a:lnTo>
                    <a:pt x="59501" y="52683"/>
                  </a:lnTo>
                  <a:lnTo>
                    <a:pt x="59091" y="53244"/>
                  </a:lnTo>
                  <a:lnTo>
                    <a:pt x="58666" y="53792"/>
                  </a:lnTo>
                  <a:lnTo>
                    <a:pt x="58228" y="54326"/>
                  </a:lnTo>
                  <a:lnTo>
                    <a:pt x="57790" y="54860"/>
                  </a:lnTo>
                  <a:lnTo>
                    <a:pt x="57324" y="55381"/>
                  </a:lnTo>
                  <a:lnTo>
                    <a:pt x="56858" y="55887"/>
                  </a:lnTo>
                  <a:lnTo>
                    <a:pt x="56365" y="56380"/>
                  </a:lnTo>
                  <a:lnTo>
                    <a:pt x="55872" y="56860"/>
                  </a:lnTo>
                  <a:lnTo>
                    <a:pt x="55366" y="57325"/>
                  </a:lnTo>
                  <a:lnTo>
                    <a:pt x="54845" y="57791"/>
                  </a:lnTo>
                  <a:lnTo>
                    <a:pt x="54325" y="58243"/>
                  </a:lnTo>
                  <a:lnTo>
                    <a:pt x="53777" y="58667"/>
                  </a:lnTo>
                  <a:lnTo>
                    <a:pt x="53230" y="59092"/>
                  </a:lnTo>
                  <a:lnTo>
                    <a:pt x="52668" y="59503"/>
                  </a:lnTo>
                  <a:lnTo>
                    <a:pt x="52107" y="59900"/>
                  </a:lnTo>
                  <a:lnTo>
                    <a:pt x="51518" y="60283"/>
                  </a:lnTo>
                  <a:lnTo>
                    <a:pt x="50929" y="60653"/>
                  </a:lnTo>
                  <a:lnTo>
                    <a:pt x="50340" y="60995"/>
                  </a:lnTo>
                  <a:lnTo>
                    <a:pt x="49724" y="61338"/>
                  </a:lnTo>
                  <a:lnTo>
                    <a:pt x="49108" y="61666"/>
                  </a:lnTo>
                  <a:lnTo>
                    <a:pt x="48478" y="61981"/>
                  </a:lnTo>
                  <a:lnTo>
                    <a:pt x="47848" y="62269"/>
                  </a:lnTo>
                  <a:lnTo>
                    <a:pt x="47204" y="62556"/>
                  </a:lnTo>
                  <a:lnTo>
                    <a:pt x="46560" y="62817"/>
                  </a:lnTo>
                  <a:lnTo>
                    <a:pt x="45903" y="63077"/>
                  </a:lnTo>
                  <a:lnTo>
                    <a:pt x="45232" y="63310"/>
                  </a:lnTo>
                  <a:lnTo>
                    <a:pt x="44561" y="63529"/>
                  </a:lnTo>
                  <a:lnTo>
                    <a:pt x="43876" y="63734"/>
                  </a:lnTo>
                  <a:lnTo>
                    <a:pt x="43192" y="63912"/>
                  </a:lnTo>
                  <a:lnTo>
                    <a:pt x="42493" y="64090"/>
                  </a:lnTo>
                  <a:lnTo>
                    <a:pt x="41795" y="64241"/>
                  </a:lnTo>
                  <a:lnTo>
                    <a:pt x="41096" y="64378"/>
                  </a:lnTo>
                  <a:lnTo>
                    <a:pt x="40384" y="64487"/>
                  </a:lnTo>
                  <a:lnTo>
                    <a:pt x="39659" y="64597"/>
                  </a:lnTo>
                  <a:lnTo>
                    <a:pt x="38946" y="64679"/>
                  </a:lnTo>
                  <a:lnTo>
                    <a:pt x="38207" y="64734"/>
                  </a:lnTo>
                  <a:lnTo>
                    <a:pt x="37481" y="64789"/>
                  </a:lnTo>
                  <a:lnTo>
                    <a:pt x="36742" y="64816"/>
                  </a:lnTo>
                  <a:lnTo>
                    <a:pt x="36002" y="64830"/>
                  </a:lnTo>
                  <a:lnTo>
                    <a:pt x="35249" y="64816"/>
                  </a:lnTo>
                  <a:lnTo>
                    <a:pt x="34509" y="64789"/>
                  </a:lnTo>
                  <a:lnTo>
                    <a:pt x="33784" y="64734"/>
                  </a:lnTo>
                  <a:lnTo>
                    <a:pt x="33058" y="64679"/>
                  </a:lnTo>
                  <a:lnTo>
                    <a:pt x="32332" y="64597"/>
                  </a:lnTo>
                  <a:lnTo>
                    <a:pt x="31620" y="64487"/>
                  </a:lnTo>
                  <a:lnTo>
                    <a:pt x="30908" y="64378"/>
                  </a:lnTo>
                  <a:lnTo>
                    <a:pt x="30196" y="64241"/>
                  </a:lnTo>
                  <a:lnTo>
                    <a:pt x="29497" y="64090"/>
                  </a:lnTo>
                  <a:lnTo>
                    <a:pt x="28799" y="63912"/>
                  </a:lnTo>
                  <a:lnTo>
                    <a:pt x="28114" y="63734"/>
                  </a:lnTo>
                  <a:lnTo>
                    <a:pt x="27443" y="63529"/>
                  </a:lnTo>
                  <a:lnTo>
                    <a:pt x="26772" y="63310"/>
                  </a:lnTo>
                  <a:lnTo>
                    <a:pt x="26101" y="63077"/>
                  </a:lnTo>
                  <a:lnTo>
                    <a:pt x="25444" y="62817"/>
                  </a:lnTo>
                  <a:lnTo>
                    <a:pt x="24800" y="62556"/>
                  </a:lnTo>
                  <a:lnTo>
                    <a:pt x="24157" y="62269"/>
                  </a:lnTo>
                  <a:lnTo>
                    <a:pt x="23513" y="61981"/>
                  </a:lnTo>
                  <a:lnTo>
                    <a:pt x="22897" y="61666"/>
                  </a:lnTo>
                  <a:lnTo>
                    <a:pt x="22281" y="61338"/>
                  </a:lnTo>
                  <a:lnTo>
                    <a:pt x="21664" y="60995"/>
                  </a:lnTo>
                  <a:lnTo>
                    <a:pt x="21075" y="60653"/>
                  </a:lnTo>
                  <a:lnTo>
                    <a:pt x="20487" y="60283"/>
                  </a:lnTo>
                  <a:lnTo>
                    <a:pt x="19898" y="59900"/>
                  </a:lnTo>
                  <a:lnTo>
                    <a:pt x="19336" y="59503"/>
                  </a:lnTo>
                  <a:lnTo>
                    <a:pt x="18775" y="59092"/>
                  </a:lnTo>
                  <a:lnTo>
                    <a:pt x="18227" y="58667"/>
                  </a:lnTo>
                  <a:lnTo>
                    <a:pt x="17679" y="58243"/>
                  </a:lnTo>
                  <a:lnTo>
                    <a:pt x="17159" y="57791"/>
                  </a:lnTo>
                  <a:lnTo>
                    <a:pt x="16639" y="57325"/>
                  </a:lnTo>
                  <a:lnTo>
                    <a:pt x="16132" y="56860"/>
                  </a:lnTo>
                  <a:lnTo>
                    <a:pt x="15639" y="56380"/>
                  </a:lnTo>
                  <a:lnTo>
                    <a:pt x="15146" y="55887"/>
                  </a:lnTo>
                  <a:lnTo>
                    <a:pt x="14680" y="55381"/>
                  </a:lnTo>
                  <a:lnTo>
                    <a:pt x="14215" y="54860"/>
                  </a:lnTo>
                  <a:lnTo>
                    <a:pt x="13776" y="54326"/>
                  </a:lnTo>
                  <a:lnTo>
                    <a:pt x="13338" y="53792"/>
                  </a:lnTo>
                  <a:lnTo>
                    <a:pt x="12914" y="53244"/>
                  </a:lnTo>
                  <a:lnTo>
                    <a:pt x="12503" y="52683"/>
                  </a:lnTo>
                  <a:lnTo>
                    <a:pt x="12119" y="52108"/>
                  </a:lnTo>
                  <a:lnTo>
                    <a:pt x="11736" y="51532"/>
                  </a:lnTo>
                  <a:lnTo>
                    <a:pt x="11366" y="50944"/>
                  </a:lnTo>
                  <a:lnTo>
                    <a:pt x="11010" y="50341"/>
                  </a:lnTo>
                  <a:lnTo>
                    <a:pt x="10668" y="49739"/>
                  </a:lnTo>
                  <a:lnTo>
                    <a:pt x="10339" y="49122"/>
                  </a:lnTo>
                  <a:lnTo>
                    <a:pt x="10038" y="48492"/>
                  </a:lnTo>
                  <a:lnTo>
                    <a:pt x="9737" y="47862"/>
                  </a:lnTo>
                  <a:lnTo>
                    <a:pt x="9449" y="47219"/>
                  </a:lnTo>
                  <a:lnTo>
                    <a:pt x="9189" y="46561"/>
                  </a:lnTo>
                  <a:lnTo>
                    <a:pt x="8942" y="45904"/>
                  </a:lnTo>
                  <a:lnTo>
                    <a:pt x="8710" y="45247"/>
                  </a:lnTo>
                  <a:lnTo>
                    <a:pt x="8490" y="44576"/>
                  </a:lnTo>
                  <a:lnTo>
                    <a:pt x="8285" y="43891"/>
                  </a:lnTo>
                  <a:lnTo>
                    <a:pt x="8093" y="43206"/>
                  </a:lnTo>
                  <a:lnTo>
                    <a:pt x="7929" y="42508"/>
                  </a:lnTo>
                  <a:lnTo>
                    <a:pt x="7778" y="41810"/>
                  </a:lnTo>
                  <a:lnTo>
                    <a:pt x="7641" y="41111"/>
                  </a:lnTo>
                  <a:lnTo>
                    <a:pt x="7518" y="40399"/>
                  </a:lnTo>
                  <a:lnTo>
                    <a:pt x="7422" y="39673"/>
                  </a:lnTo>
                  <a:lnTo>
                    <a:pt x="7340" y="38961"/>
                  </a:lnTo>
                  <a:lnTo>
                    <a:pt x="7272" y="38222"/>
                  </a:lnTo>
                  <a:lnTo>
                    <a:pt x="7231" y="37496"/>
                  </a:lnTo>
                  <a:lnTo>
                    <a:pt x="7203" y="36756"/>
                  </a:lnTo>
                  <a:lnTo>
                    <a:pt x="7189" y="36017"/>
                  </a:lnTo>
                  <a:lnTo>
                    <a:pt x="7203" y="35277"/>
                  </a:lnTo>
                  <a:lnTo>
                    <a:pt x="7231" y="34538"/>
                  </a:lnTo>
                  <a:lnTo>
                    <a:pt x="7272" y="33798"/>
                  </a:lnTo>
                  <a:lnTo>
                    <a:pt x="7340" y="33073"/>
                  </a:lnTo>
                  <a:lnTo>
                    <a:pt x="7422" y="32347"/>
                  </a:lnTo>
                  <a:lnTo>
                    <a:pt x="7518" y="31635"/>
                  </a:lnTo>
                  <a:lnTo>
                    <a:pt x="7641" y="30923"/>
                  </a:lnTo>
                  <a:lnTo>
                    <a:pt x="7778" y="30210"/>
                  </a:lnTo>
                  <a:lnTo>
                    <a:pt x="7929" y="29512"/>
                  </a:lnTo>
                  <a:lnTo>
                    <a:pt x="8093" y="28814"/>
                  </a:lnTo>
                  <a:lnTo>
                    <a:pt x="8285" y="28129"/>
                  </a:lnTo>
                  <a:lnTo>
                    <a:pt x="8490" y="27458"/>
                  </a:lnTo>
                  <a:lnTo>
                    <a:pt x="8710" y="26773"/>
                  </a:lnTo>
                  <a:lnTo>
                    <a:pt x="8942" y="26116"/>
                  </a:lnTo>
                  <a:lnTo>
                    <a:pt x="9189" y="25459"/>
                  </a:lnTo>
                  <a:lnTo>
                    <a:pt x="9449" y="24801"/>
                  </a:lnTo>
                  <a:lnTo>
                    <a:pt x="9737" y="24158"/>
                  </a:lnTo>
                  <a:lnTo>
                    <a:pt x="10038" y="23528"/>
                  </a:lnTo>
                  <a:lnTo>
                    <a:pt x="10339" y="22898"/>
                  </a:lnTo>
                  <a:lnTo>
                    <a:pt x="10668" y="22281"/>
                  </a:lnTo>
                  <a:lnTo>
                    <a:pt x="11010" y="21679"/>
                  </a:lnTo>
                  <a:lnTo>
                    <a:pt x="11366" y="21076"/>
                  </a:lnTo>
                  <a:lnTo>
                    <a:pt x="11736" y="20488"/>
                  </a:lnTo>
                  <a:lnTo>
                    <a:pt x="12119" y="19912"/>
                  </a:lnTo>
                  <a:lnTo>
                    <a:pt x="12503" y="19337"/>
                  </a:lnTo>
                  <a:lnTo>
                    <a:pt x="12914" y="18776"/>
                  </a:lnTo>
                  <a:lnTo>
                    <a:pt x="13338" y="18228"/>
                  </a:lnTo>
                  <a:lnTo>
                    <a:pt x="13776" y="17694"/>
                  </a:lnTo>
                  <a:lnTo>
                    <a:pt x="14215" y="17160"/>
                  </a:lnTo>
                  <a:lnTo>
                    <a:pt x="14680" y="16639"/>
                  </a:lnTo>
                  <a:lnTo>
                    <a:pt x="15146" y="16133"/>
                  </a:lnTo>
                  <a:lnTo>
                    <a:pt x="15639" y="15640"/>
                  </a:lnTo>
                  <a:lnTo>
                    <a:pt x="16132" y="15160"/>
                  </a:lnTo>
                  <a:lnTo>
                    <a:pt x="16639" y="14681"/>
                  </a:lnTo>
                  <a:lnTo>
                    <a:pt x="17159" y="14229"/>
                  </a:lnTo>
                  <a:lnTo>
                    <a:pt x="17679" y="13777"/>
                  </a:lnTo>
                  <a:lnTo>
                    <a:pt x="18227" y="13339"/>
                  </a:lnTo>
                  <a:lnTo>
                    <a:pt x="18775" y="12928"/>
                  </a:lnTo>
                  <a:lnTo>
                    <a:pt x="19336" y="12517"/>
                  </a:lnTo>
                  <a:lnTo>
                    <a:pt x="19898" y="12120"/>
                  </a:lnTo>
                  <a:lnTo>
                    <a:pt x="20487" y="11737"/>
                  </a:lnTo>
                  <a:lnTo>
                    <a:pt x="21075" y="11367"/>
                  </a:lnTo>
                  <a:lnTo>
                    <a:pt x="21664" y="11011"/>
                  </a:lnTo>
                  <a:lnTo>
                    <a:pt x="22281" y="10669"/>
                  </a:lnTo>
                  <a:lnTo>
                    <a:pt x="22897" y="10340"/>
                  </a:lnTo>
                  <a:lnTo>
                    <a:pt x="23513" y="10039"/>
                  </a:lnTo>
                  <a:lnTo>
                    <a:pt x="24157" y="9738"/>
                  </a:lnTo>
                  <a:lnTo>
                    <a:pt x="24800" y="9450"/>
                  </a:lnTo>
                  <a:lnTo>
                    <a:pt x="25444" y="9190"/>
                  </a:lnTo>
                  <a:lnTo>
                    <a:pt x="26101" y="8943"/>
                  </a:lnTo>
                  <a:lnTo>
                    <a:pt x="26772" y="8710"/>
                  </a:lnTo>
                  <a:lnTo>
                    <a:pt x="27443" y="8491"/>
                  </a:lnTo>
                  <a:lnTo>
                    <a:pt x="28114" y="8286"/>
                  </a:lnTo>
                  <a:lnTo>
                    <a:pt x="28799" y="8094"/>
                  </a:lnTo>
                  <a:lnTo>
                    <a:pt x="29497" y="7930"/>
                  </a:lnTo>
                  <a:lnTo>
                    <a:pt x="30196" y="7779"/>
                  </a:lnTo>
                  <a:lnTo>
                    <a:pt x="30908" y="7642"/>
                  </a:lnTo>
                  <a:lnTo>
                    <a:pt x="31620" y="7519"/>
                  </a:lnTo>
                  <a:lnTo>
                    <a:pt x="32332" y="7423"/>
                  </a:lnTo>
                  <a:lnTo>
                    <a:pt x="33058" y="7341"/>
                  </a:lnTo>
                  <a:lnTo>
                    <a:pt x="33784" y="7273"/>
                  </a:lnTo>
                  <a:lnTo>
                    <a:pt x="34509" y="7218"/>
                  </a:lnTo>
                  <a:lnTo>
                    <a:pt x="35249" y="7190"/>
                  </a:lnTo>
                  <a:close/>
                  <a:moveTo>
                    <a:pt x="36002" y="1"/>
                  </a:moveTo>
                  <a:lnTo>
                    <a:pt x="35071" y="15"/>
                  </a:lnTo>
                  <a:lnTo>
                    <a:pt x="34153" y="56"/>
                  </a:lnTo>
                  <a:lnTo>
                    <a:pt x="33236" y="110"/>
                  </a:lnTo>
                  <a:lnTo>
                    <a:pt x="32318" y="193"/>
                  </a:lnTo>
                  <a:lnTo>
                    <a:pt x="31415" y="288"/>
                  </a:lnTo>
                  <a:lnTo>
                    <a:pt x="30524" y="425"/>
                  </a:lnTo>
                  <a:lnTo>
                    <a:pt x="29634" y="562"/>
                  </a:lnTo>
                  <a:lnTo>
                    <a:pt x="28744" y="740"/>
                  </a:lnTo>
                  <a:lnTo>
                    <a:pt x="27881" y="932"/>
                  </a:lnTo>
                  <a:lnTo>
                    <a:pt x="27005" y="1137"/>
                  </a:lnTo>
                  <a:lnTo>
                    <a:pt x="26156" y="1370"/>
                  </a:lnTo>
                  <a:lnTo>
                    <a:pt x="25307" y="1630"/>
                  </a:lnTo>
                  <a:lnTo>
                    <a:pt x="24458" y="1904"/>
                  </a:lnTo>
                  <a:lnTo>
                    <a:pt x="23636" y="2192"/>
                  </a:lnTo>
                  <a:lnTo>
                    <a:pt x="22815" y="2507"/>
                  </a:lnTo>
                  <a:lnTo>
                    <a:pt x="21993" y="2836"/>
                  </a:lnTo>
                  <a:lnTo>
                    <a:pt x="21199" y="3192"/>
                  </a:lnTo>
                  <a:lnTo>
                    <a:pt x="20404" y="3561"/>
                  </a:lnTo>
                  <a:lnTo>
                    <a:pt x="19624" y="3945"/>
                  </a:lnTo>
                  <a:lnTo>
                    <a:pt x="18857" y="4356"/>
                  </a:lnTo>
                  <a:lnTo>
                    <a:pt x="18090" y="4780"/>
                  </a:lnTo>
                  <a:lnTo>
                    <a:pt x="17337" y="5232"/>
                  </a:lnTo>
                  <a:lnTo>
                    <a:pt x="16611" y="5684"/>
                  </a:lnTo>
                  <a:lnTo>
                    <a:pt x="15885" y="6163"/>
                  </a:lnTo>
                  <a:lnTo>
                    <a:pt x="15173" y="6656"/>
                  </a:lnTo>
                  <a:lnTo>
                    <a:pt x="14475" y="7163"/>
                  </a:lnTo>
                  <a:lnTo>
                    <a:pt x="13790" y="7697"/>
                  </a:lnTo>
                  <a:lnTo>
                    <a:pt x="13105" y="8245"/>
                  </a:lnTo>
                  <a:lnTo>
                    <a:pt x="12448" y="8793"/>
                  </a:lnTo>
                  <a:lnTo>
                    <a:pt x="11804" y="9368"/>
                  </a:lnTo>
                  <a:lnTo>
                    <a:pt x="11175" y="9957"/>
                  </a:lnTo>
                  <a:lnTo>
                    <a:pt x="10558" y="10559"/>
                  </a:lnTo>
                  <a:lnTo>
                    <a:pt x="9942" y="11189"/>
                  </a:lnTo>
                  <a:lnTo>
                    <a:pt x="9353" y="11819"/>
                  </a:lnTo>
                  <a:lnTo>
                    <a:pt x="8792" y="12463"/>
                  </a:lnTo>
                  <a:lnTo>
                    <a:pt x="8230" y="13120"/>
                  </a:lnTo>
                  <a:lnTo>
                    <a:pt x="7682" y="13805"/>
                  </a:lnTo>
                  <a:lnTo>
                    <a:pt x="7162" y="14489"/>
                  </a:lnTo>
                  <a:lnTo>
                    <a:pt x="6642" y="15188"/>
                  </a:lnTo>
                  <a:lnTo>
                    <a:pt x="6149" y="15900"/>
                  </a:lnTo>
                  <a:lnTo>
                    <a:pt x="5669" y="16626"/>
                  </a:lnTo>
                  <a:lnTo>
                    <a:pt x="5218" y="17365"/>
                  </a:lnTo>
                  <a:lnTo>
                    <a:pt x="4779" y="18105"/>
                  </a:lnTo>
                  <a:lnTo>
                    <a:pt x="4341" y="18872"/>
                  </a:lnTo>
                  <a:lnTo>
                    <a:pt x="3944" y="19638"/>
                  </a:lnTo>
                  <a:lnTo>
                    <a:pt x="3547" y="20419"/>
                  </a:lnTo>
                  <a:lnTo>
                    <a:pt x="3177" y="21213"/>
                  </a:lnTo>
                  <a:lnTo>
                    <a:pt x="2835" y="22008"/>
                  </a:lnTo>
                  <a:lnTo>
                    <a:pt x="2492" y="22829"/>
                  </a:lnTo>
                  <a:lnTo>
                    <a:pt x="2191" y="23651"/>
                  </a:lnTo>
                  <a:lnTo>
                    <a:pt x="1890" y="24473"/>
                  </a:lnTo>
                  <a:lnTo>
                    <a:pt x="1616" y="25322"/>
                  </a:lnTo>
                  <a:lnTo>
                    <a:pt x="1369" y="26171"/>
                  </a:lnTo>
                  <a:lnTo>
                    <a:pt x="1137" y="27033"/>
                  </a:lnTo>
                  <a:lnTo>
                    <a:pt x="918" y="27896"/>
                  </a:lnTo>
                  <a:lnTo>
                    <a:pt x="726" y="28773"/>
                  </a:lnTo>
                  <a:lnTo>
                    <a:pt x="561" y="29649"/>
                  </a:lnTo>
                  <a:lnTo>
                    <a:pt x="411" y="30539"/>
                  </a:lnTo>
                  <a:lnTo>
                    <a:pt x="288" y="31429"/>
                  </a:lnTo>
                  <a:lnTo>
                    <a:pt x="178" y="32333"/>
                  </a:lnTo>
                  <a:lnTo>
                    <a:pt x="96" y="33251"/>
                  </a:lnTo>
                  <a:lnTo>
                    <a:pt x="41" y="34168"/>
                  </a:lnTo>
                  <a:lnTo>
                    <a:pt x="14" y="35086"/>
                  </a:lnTo>
                  <a:lnTo>
                    <a:pt x="0" y="36017"/>
                  </a:lnTo>
                  <a:lnTo>
                    <a:pt x="14" y="36948"/>
                  </a:lnTo>
                  <a:lnTo>
                    <a:pt x="41" y="37866"/>
                  </a:lnTo>
                  <a:lnTo>
                    <a:pt x="96" y="38783"/>
                  </a:lnTo>
                  <a:lnTo>
                    <a:pt x="178" y="39687"/>
                  </a:lnTo>
                  <a:lnTo>
                    <a:pt x="288" y="40591"/>
                  </a:lnTo>
                  <a:lnTo>
                    <a:pt x="411" y="41495"/>
                  </a:lnTo>
                  <a:lnTo>
                    <a:pt x="561" y="42371"/>
                  </a:lnTo>
                  <a:lnTo>
                    <a:pt x="726" y="43261"/>
                  </a:lnTo>
                  <a:lnTo>
                    <a:pt x="918" y="44138"/>
                  </a:lnTo>
                  <a:lnTo>
                    <a:pt x="1137" y="45000"/>
                  </a:lnTo>
                  <a:lnTo>
                    <a:pt x="1369" y="45863"/>
                  </a:lnTo>
                  <a:lnTo>
                    <a:pt x="1616" y="46712"/>
                  </a:lnTo>
                  <a:lnTo>
                    <a:pt x="1890" y="47547"/>
                  </a:lnTo>
                  <a:lnTo>
                    <a:pt x="2191" y="48383"/>
                  </a:lnTo>
                  <a:lnTo>
                    <a:pt x="2492" y="49204"/>
                  </a:lnTo>
                  <a:lnTo>
                    <a:pt x="2835" y="50012"/>
                  </a:lnTo>
                  <a:lnTo>
                    <a:pt x="3177" y="50807"/>
                  </a:lnTo>
                  <a:lnTo>
                    <a:pt x="3547" y="51601"/>
                  </a:lnTo>
                  <a:lnTo>
                    <a:pt x="3944" y="52382"/>
                  </a:lnTo>
                  <a:lnTo>
                    <a:pt x="4341" y="53162"/>
                  </a:lnTo>
                  <a:lnTo>
                    <a:pt x="4779" y="53915"/>
                  </a:lnTo>
                  <a:lnTo>
                    <a:pt x="5218" y="54668"/>
                  </a:lnTo>
                  <a:lnTo>
                    <a:pt x="5669" y="55394"/>
                  </a:lnTo>
                  <a:lnTo>
                    <a:pt x="6149" y="56120"/>
                  </a:lnTo>
                  <a:lnTo>
                    <a:pt x="6642" y="56832"/>
                  </a:lnTo>
                  <a:lnTo>
                    <a:pt x="7162" y="57531"/>
                  </a:lnTo>
                  <a:lnTo>
                    <a:pt x="7682" y="58229"/>
                  </a:lnTo>
                  <a:lnTo>
                    <a:pt x="8230" y="58900"/>
                  </a:lnTo>
                  <a:lnTo>
                    <a:pt x="8792" y="59557"/>
                  </a:lnTo>
                  <a:lnTo>
                    <a:pt x="9353" y="60201"/>
                  </a:lnTo>
                  <a:lnTo>
                    <a:pt x="9942" y="60831"/>
                  </a:lnTo>
                  <a:lnTo>
                    <a:pt x="10558" y="61461"/>
                  </a:lnTo>
                  <a:lnTo>
                    <a:pt x="11175" y="62063"/>
                  </a:lnTo>
                  <a:lnTo>
                    <a:pt x="11804" y="62652"/>
                  </a:lnTo>
                  <a:lnTo>
                    <a:pt x="12448" y="63227"/>
                  </a:lnTo>
                  <a:lnTo>
                    <a:pt x="13105" y="63775"/>
                  </a:lnTo>
                  <a:lnTo>
                    <a:pt x="13790" y="64323"/>
                  </a:lnTo>
                  <a:lnTo>
                    <a:pt x="14475" y="64857"/>
                  </a:lnTo>
                  <a:lnTo>
                    <a:pt x="15173" y="65364"/>
                  </a:lnTo>
                  <a:lnTo>
                    <a:pt x="15885" y="65857"/>
                  </a:lnTo>
                  <a:lnTo>
                    <a:pt x="16611" y="66336"/>
                  </a:lnTo>
                  <a:lnTo>
                    <a:pt x="17337" y="66788"/>
                  </a:lnTo>
                  <a:lnTo>
                    <a:pt x="18090" y="67240"/>
                  </a:lnTo>
                  <a:lnTo>
                    <a:pt x="18857" y="67664"/>
                  </a:lnTo>
                  <a:lnTo>
                    <a:pt x="19624" y="68075"/>
                  </a:lnTo>
                  <a:lnTo>
                    <a:pt x="20404" y="68459"/>
                  </a:lnTo>
                  <a:lnTo>
                    <a:pt x="21199" y="68828"/>
                  </a:lnTo>
                  <a:lnTo>
                    <a:pt x="21993" y="69184"/>
                  </a:lnTo>
                  <a:lnTo>
                    <a:pt x="22815" y="69513"/>
                  </a:lnTo>
                  <a:lnTo>
                    <a:pt x="23636" y="69828"/>
                  </a:lnTo>
                  <a:lnTo>
                    <a:pt x="24458" y="70116"/>
                  </a:lnTo>
                  <a:lnTo>
                    <a:pt x="25307" y="70390"/>
                  </a:lnTo>
                  <a:lnTo>
                    <a:pt x="26156" y="70650"/>
                  </a:lnTo>
                  <a:lnTo>
                    <a:pt x="27005" y="70883"/>
                  </a:lnTo>
                  <a:lnTo>
                    <a:pt x="27881" y="71088"/>
                  </a:lnTo>
                  <a:lnTo>
                    <a:pt x="28744" y="71280"/>
                  </a:lnTo>
                  <a:lnTo>
                    <a:pt x="29634" y="71458"/>
                  </a:lnTo>
                  <a:lnTo>
                    <a:pt x="30524" y="71595"/>
                  </a:lnTo>
                  <a:lnTo>
                    <a:pt x="31415" y="71718"/>
                  </a:lnTo>
                  <a:lnTo>
                    <a:pt x="32318" y="71827"/>
                  </a:lnTo>
                  <a:lnTo>
                    <a:pt x="33236" y="71910"/>
                  </a:lnTo>
                  <a:lnTo>
                    <a:pt x="34153" y="71964"/>
                  </a:lnTo>
                  <a:lnTo>
                    <a:pt x="35071" y="72005"/>
                  </a:lnTo>
                  <a:lnTo>
                    <a:pt x="36002" y="72019"/>
                  </a:lnTo>
                  <a:lnTo>
                    <a:pt x="36920" y="72005"/>
                  </a:lnTo>
                  <a:lnTo>
                    <a:pt x="37851" y="71964"/>
                  </a:lnTo>
                  <a:lnTo>
                    <a:pt x="38768" y="71910"/>
                  </a:lnTo>
                  <a:lnTo>
                    <a:pt x="39672" y="71827"/>
                  </a:lnTo>
                  <a:lnTo>
                    <a:pt x="40576" y="71718"/>
                  </a:lnTo>
                  <a:lnTo>
                    <a:pt x="41466" y="71595"/>
                  </a:lnTo>
                  <a:lnTo>
                    <a:pt x="42356" y="71458"/>
                  </a:lnTo>
                  <a:lnTo>
                    <a:pt x="43246" y="71280"/>
                  </a:lnTo>
                  <a:lnTo>
                    <a:pt x="44123" y="71088"/>
                  </a:lnTo>
                  <a:lnTo>
                    <a:pt x="44986" y="70883"/>
                  </a:lnTo>
                  <a:lnTo>
                    <a:pt x="45848" y="70650"/>
                  </a:lnTo>
                  <a:lnTo>
                    <a:pt x="46697" y="70390"/>
                  </a:lnTo>
                  <a:lnTo>
                    <a:pt x="47533" y="70116"/>
                  </a:lnTo>
                  <a:lnTo>
                    <a:pt x="48368" y="69828"/>
                  </a:lnTo>
                  <a:lnTo>
                    <a:pt x="49190" y="69513"/>
                  </a:lnTo>
                  <a:lnTo>
                    <a:pt x="49998" y="69184"/>
                  </a:lnTo>
                  <a:lnTo>
                    <a:pt x="50806" y="68828"/>
                  </a:lnTo>
                  <a:lnTo>
                    <a:pt x="51586" y="68459"/>
                  </a:lnTo>
                  <a:lnTo>
                    <a:pt x="52380" y="68075"/>
                  </a:lnTo>
                  <a:lnTo>
                    <a:pt x="53147" y="67664"/>
                  </a:lnTo>
                  <a:lnTo>
                    <a:pt x="53901" y="67240"/>
                  </a:lnTo>
                  <a:lnTo>
                    <a:pt x="54654" y="66788"/>
                  </a:lnTo>
                  <a:lnTo>
                    <a:pt x="55393" y="66336"/>
                  </a:lnTo>
                  <a:lnTo>
                    <a:pt x="56119" y="65857"/>
                  </a:lnTo>
                  <a:lnTo>
                    <a:pt x="56831" y="65364"/>
                  </a:lnTo>
                  <a:lnTo>
                    <a:pt x="57529" y="64857"/>
                  </a:lnTo>
                  <a:lnTo>
                    <a:pt x="58214" y="64323"/>
                  </a:lnTo>
                  <a:lnTo>
                    <a:pt x="58885" y="63775"/>
                  </a:lnTo>
                  <a:lnTo>
                    <a:pt x="59543" y="63227"/>
                  </a:lnTo>
                  <a:lnTo>
                    <a:pt x="60200" y="62652"/>
                  </a:lnTo>
                  <a:lnTo>
                    <a:pt x="60830" y="62063"/>
                  </a:lnTo>
                  <a:lnTo>
                    <a:pt x="61446" y="61461"/>
                  </a:lnTo>
                  <a:lnTo>
                    <a:pt x="62049" y="60831"/>
                  </a:lnTo>
                  <a:lnTo>
                    <a:pt x="62637" y="60201"/>
                  </a:lnTo>
                  <a:lnTo>
                    <a:pt x="63213" y="59557"/>
                  </a:lnTo>
                  <a:lnTo>
                    <a:pt x="63774" y="58900"/>
                  </a:lnTo>
                  <a:lnTo>
                    <a:pt x="64308" y="58229"/>
                  </a:lnTo>
                  <a:lnTo>
                    <a:pt x="64842" y="57531"/>
                  </a:lnTo>
                  <a:lnTo>
                    <a:pt x="65349" y="56832"/>
                  </a:lnTo>
                  <a:lnTo>
                    <a:pt x="65842" y="56120"/>
                  </a:lnTo>
                  <a:lnTo>
                    <a:pt x="66321" y="55394"/>
                  </a:lnTo>
                  <a:lnTo>
                    <a:pt x="66787" y="54668"/>
                  </a:lnTo>
                  <a:lnTo>
                    <a:pt x="67225" y="53915"/>
                  </a:lnTo>
                  <a:lnTo>
                    <a:pt x="67650" y="53162"/>
                  </a:lnTo>
                  <a:lnTo>
                    <a:pt x="68060" y="52382"/>
                  </a:lnTo>
                  <a:lnTo>
                    <a:pt x="68444" y="51601"/>
                  </a:lnTo>
                  <a:lnTo>
                    <a:pt x="68814" y="50807"/>
                  </a:lnTo>
                  <a:lnTo>
                    <a:pt x="69170" y="50012"/>
                  </a:lnTo>
                  <a:lnTo>
                    <a:pt x="69498" y="49204"/>
                  </a:lnTo>
                  <a:lnTo>
                    <a:pt x="69813" y="48383"/>
                  </a:lnTo>
                  <a:lnTo>
                    <a:pt x="70114" y="47547"/>
                  </a:lnTo>
                  <a:lnTo>
                    <a:pt x="70388" y="46712"/>
                  </a:lnTo>
                  <a:lnTo>
                    <a:pt x="70635" y="45863"/>
                  </a:lnTo>
                  <a:lnTo>
                    <a:pt x="70868" y="45000"/>
                  </a:lnTo>
                  <a:lnTo>
                    <a:pt x="71087" y="44138"/>
                  </a:lnTo>
                  <a:lnTo>
                    <a:pt x="71279" y="43261"/>
                  </a:lnTo>
                  <a:lnTo>
                    <a:pt x="71443" y="42371"/>
                  </a:lnTo>
                  <a:lnTo>
                    <a:pt x="71593" y="41495"/>
                  </a:lnTo>
                  <a:lnTo>
                    <a:pt x="71717" y="40591"/>
                  </a:lnTo>
                  <a:lnTo>
                    <a:pt x="71813" y="39687"/>
                  </a:lnTo>
                  <a:lnTo>
                    <a:pt x="71895" y="38783"/>
                  </a:lnTo>
                  <a:lnTo>
                    <a:pt x="71963" y="37866"/>
                  </a:lnTo>
                  <a:lnTo>
                    <a:pt x="71991" y="36948"/>
                  </a:lnTo>
                  <a:lnTo>
                    <a:pt x="72004" y="36017"/>
                  </a:lnTo>
                  <a:lnTo>
                    <a:pt x="71991" y="35086"/>
                  </a:lnTo>
                  <a:lnTo>
                    <a:pt x="71963" y="34168"/>
                  </a:lnTo>
                  <a:lnTo>
                    <a:pt x="71895" y="33251"/>
                  </a:lnTo>
                  <a:lnTo>
                    <a:pt x="71813" y="32333"/>
                  </a:lnTo>
                  <a:lnTo>
                    <a:pt x="71717" y="31429"/>
                  </a:lnTo>
                  <a:lnTo>
                    <a:pt x="71593" y="30539"/>
                  </a:lnTo>
                  <a:lnTo>
                    <a:pt x="71443" y="29649"/>
                  </a:lnTo>
                  <a:lnTo>
                    <a:pt x="71279" y="28773"/>
                  </a:lnTo>
                  <a:lnTo>
                    <a:pt x="71087" y="27896"/>
                  </a:lnTo>
                  <a:lnTo>
                    <a:pt x="70868" y="27033"/>
                  </a:lnTo>
                  <a:lnTo>
                    <a:pt x="70635" y="26171"/>
                  </a:lnTo>
                  <a:lnTo>
                    <a:pt x="70388" y="25322"/>
                  </a:lnTo>
                  <a:lnTo>
                    <a:pt x="70114" y="24473"/>
                  </a:lnTo>
                  <a:lnTo>
                    <a:pt x="69813" y="23651"/>
                  </a:lnTo>
                  <a:lnTo>
                    <a:pt x="69498" y="22829"/>
                  </a:lnTo>
                  <a:lnTo>
                    <a:pt x="69170" y="22008"/>
                  </a:lnTo>
                  <a:lnTo>
                    <a:pt x="68814" y="21213"/>
                  </a:lnTo>
                  <a:lnTo>
                    <a:pt x="68444" y="20419"/>
                  </a:lnTo>
                  <a:lnTo>
                    <a:pt x="68060" y="19638"/>
                  </a:lnTo>
                  <a:lnTo>
                    <a:pt x="67650" y="18872"/>
                  </a:lnTo>
                  <a:lnTo>
                    <a:pt x="67225" y="18105"/>
                  </a:lnTo>
                  <a:lnTo>
                    <a:pt x="66787" y="17365"/>
                  </a:lnTo>
                  <a:lnTo>
                    <a:pt x="66321" y="16626"/>
                  </a:lnTo>
                  <a:lnTo>
                    <a:pt x="65842" y="15900"/>
                  </a:lnTo>
                  <a:lnTo>
                    <a:pt x="65349" y="15188"/>
                  </a:lnTo>
                  <a:lnTo>
                    <a:pt x="64842" y="14489"/>
                  </a:lnTo>
                  <a:lnTo>
                    <a:pt x="64308" y="13805"/>
                  </a:lnTo>
                  <a:lnTo>
                    <a:pt x="63774" y="13120"/>
                  </a:lnTo>
                  <a:lnTo>
                    <a:pt x="63213" y="12463"/>
                  </a:lnTo>
                  <a:lnTo>
                    <a:pt x="62637" y="11819"/>
                  </a:lnTo>
                  <a:lnTo>
                    <a:pt x="62049" y="11189"/>
                  </a:lnTo>
                  <a:lnTo>
                    <a:pt x="61446" y="10559"/>
                  </a:lnTo>
                  <a:lnTo>
                    <a:pt x="60830" y="9957"/>
                  </a:lnTo>
                  <a:lnTo>
                    <a:pt x="60200" y="9368"/>
                  </a:lnTo>
                  <a:lnTo>
                    <a:pt x="59543" y="8793"/>
                  </a:lnTo>
                  <a:lnTo>
                    <a:pt x="58885" y="8245"/>
                  </a:lnTo>
                  <a:lnTo>
                    <a:pt x="58214" y="7697"/>
                  </a:lnTo>
                  <a:lnTo>
                    <a:pt x="57529" y="7163"/>
                  </a:lnTo>
                  <a:lnTo>
                    <a:pt x="56831" y="6656"/>
                  </a:lnTo>
                  <a:lnTo>
                    <a:pt x="56119" y="6163"/>
                  </a:lnTo>
                  <a:lnTo>
                    <a:pt x="55393" y="5684"/>
                  </a:lnTo>
                  <a:lnTo>
                    <a:pt x="54654" y="5232"/>
                  </a:lnTo>
                  <a:lnTo>
                    <a:pt x="53901" y="4780"/>
                  </a:lnTo>
                  <a:lnTo>
                    <a:pt x="53147" y="4356"/>
                  </a:lnTo>
                  <a:lnTo>
                    <a:pt x="52380" y="3945"/>
                  </a:lnTo>
                  <a:lnTo>
                    <a:pt x="51586" y="3561"/>
                  </a:lnTo>
                  <a:lnTo>
                    <a:pt x="50806" y="3192"/>
                  </a:lnTo>
                  <a:lnTo>
                    <a:pt x="49998" y="2836"/>
                  </a:lnTo>
                  <a:lnTo>
                    <a:pt x="49190" y="2507"/>
                  </a:lnTo>
                  <a:lnTo>
                    <a:pt x="48368" y="2192"/>
                  </a:lnTo>
                  <a:lnTo>
                    <a:pt x="47533" y="1904"/>
                  </a:lnTo>
                  <a:lnTo>
                    <a:pt x="46697" y="1630"/>
                  </a:lnTo>
                  <a:lnTo>
                    <a:pt x="45848" y="1370"/>
                  </a:lnTo>
                  <a:lnTo>
                    <a:pt x="44986" y="1137"/>
                  </a:lnTo>
                  <a:lnTo>
                    <a:pt x="44123" y="932"/>
                  </a:lnTo>
                  <a:lnTo>
                    <a:pt x="43246" y="740"/>
                  </a:lnTo>
                  <a:lnTo>
                    <a:pt x="42356" y="562"/>
                  </a:lnTo>
                  <a:lnTo>
                    <a:pt x="41466" y="425"/>
                  </a:lnTo>
                  <a:lnTo>
                    <a:pt x="40576" y="288"/>
                  </a:lnTo>
                  <a:lnTo>
                    <a:pt x="39672" y="193"/>
                  </a:lnTo>
                  <a:lnTo>
                    <a:pt x="38768" y="110"/>
                  </a:lnTo>
                  <a:lnTo>
                    <a:pt x="37851" y="56"/>
                  </a:lnTo>
                  <a:lnTo>
                    <a:pt x="36920" y="15"/>
                  </a:lnTo>
                  <a:lnTo>
                    <a:pt x="360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graphicFrame>
        <p:nvGraphicFramePr>
          <p:cNvPr id="679" name="Google Shape;679;p24"/>
          <p:cNvGraphicFramePr/>
          <p:nvPr/>
        </p:nvGraphicFramePr>
        <p:xfrm>
          <a:off x="457200" y="980650"/>
          <a:ext cx="3000000" cy="3000000"/>
        </p:xfrm>
        <a:graphic>
          <a:graphicData uri="http://schemas.openxmlformats.org/drawingml/2006/table">
            <a:tbl>
              <a:tblPr>
                <a:noFill/>
                <a:tableStyleId>{10ACAB43-C852-4AE2-9425-F7586D2A85D0}</a:tableStyleId>
              </a:tblPr>
              <a:tblGrid>
                <a:gridCol w="1473750"/>
                <a:gridCol w="1473750"/>
              </a:tblGrid>
              <a:tr h="53592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Statement of work</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What is it?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 project contract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Purpose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Addresses the business need</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Content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Scope, deliverables, assumptions…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r>
            </a:tbl>
          </a:graphicData>
        </a:graphic>
      </p:graphicFrame>
      <p:sp>
        <p:nvSpPr>
          <p:cNvPr id="680" name="Google Shape;680;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681" name="Google Shape;681;p24"/>
          <p:cNvGraphicFramePr/>
          <p:nvPr/>
        </p:nvGraphicFramePr>
        <p:xfrm>
          <a:off x="5739300" y="980650"/>
          <a:ext cx="3000000" cy="3000000"/>
        </p:xfrm>
        <a:graphic>
          <a:graphicData uri="http://schemas.openxmlformats.org/drawingml/2006/table">
            <a:tbl>
              <a:tblPr>
                <a:noFill/>
                <a:tableStyleId>{10ACAB43-C852-4AE2-9425-F7586D2A85D0}</a:tableStyleId>
              </a:tblPr>
              <a:tblGrid>
                <a:gridCol w="1473750"/>
                <a:gridCol w="1473750"/>
              </a:tblGrid>
              <a:tr h="53592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charter</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What is it?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 document based on the SoW</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Purpose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Gives authority to the PM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hMerge="1"/>
              </a:tr>
              <a:tr h="53592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Content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r>
              <a:tr h="5359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Why? Who? What? Whe</a:t>
                      </a:r>
                      <a:r>
                        <a:rPr lang="en">
                          <a:solidFill>
                            <a:schemeClr val="dk1"/>
                          </a:solidFill>
                          <a:latin typeface="Roboto"/>
                          <a:ea typeface="Roboto"/>
                          <a:cs typeface="Roboto"/>
                          <a:sym typeface="Roboto"/>
                        </a:rPr>
                        <a:t>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hMerge="1"/>
              </a:tr>
            </a:tbl>
          </a:graphicData>
        </a:graphic>
      </p:graphicFrame>
      <p:grpSp>
        <p:nvGrpSpPr>
          <p:cNvPr id="682" name="Google Shape;682;p24"/>
          <p:cNvGrpSpPr/>
          <p:nvPr/>
        </p:nvGrpSpPr>
        <p:grpSpPr>
          <a:xfrm>
            <a:off x="3582325" y="1799660"/>
            <a:ext cx="1955400" cy="2113650"/>
            <a:chOff x="3582325" y="1799660"/>
            <a:chExt cx="1955400" cy="2113650"/>
          </a:xfrm>
        </p:grpSpPr>
        <p:sp>
          <p:nvSpPr>
            <p:cNvPr id="683" name="Google Shape;683;p24"/>
            <p:cNvSpPr txBox="1"/>
            <p:nvPr/>
          </p:nvSpPr>
          <p:spPr>
            <a:xfrm>
              <a:off x="3965287" y="2446938"/>
              <a:ext cx="1189500" cy="81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Vs</a:t>
              </a:r>
              <a:endParaRPr b="1" sz="2100">
                <a:solidFill>
                  <a:schemeClr val="lt1"/>
                </a:solidFill>
                <a:latin typeface="Fira Sans Extra Condensed"/>
                <a:ea typeface="Fira Sans Extra Condensed"/>
                <a:cs typeface="Fira Sans Extra Condensed"/>
                <a:sym typeface="Fira Sans Extra Condensed"/>
              </a:endParaRPr>
            </a:p>
          </p:txBody>
        </p:sp>
        <p:sp>
          <p:nvSpPr>
            <p:cNvPr id="684" name="Google Shape;684;p24"/>
            <p:cNvSpPr txBox="1"/>
            <p:nvPr/>
          </p:nvSpPr>
          <p:spPr>
            <a:xfrm>
              <a:off x="3582325" y="1799660"/>
              <a:ext cx="1955400" cy="647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Statement of work</a:t>
              </a:r>
              <a:endParaRPr b="1" sz="1800">
                <a:solidFill>
                  <a:schemeClr val="lt1"/>
                </a:solidFill>
                <a:latin typeface="Fira Sans Extra Condensed"/>
                <a:ea typeface="Fira Sans Extra Condensed"/>
                <a:cs typeface="Fira Sans Extra Condensed"/>
                <a:sym typeface="Fira Sans Extra Condensed"/>
              </a:endParaRPr>
            </a:p>
          </p:txBody>
        </p:sp>
        <p:sp>
          <p:nvSpPr>
            <p:cNvPr id="685" name="Google Shape;685;p24"/>
            <p:cNvSpPr txBox="1"/>
            <p:nvPr/>
          </p:nvSpPr>
          <p:spPr>
            <a:xfrm>
              <a:off x="3582325" y="3265909"/>
              <a:ext cx="1955400" cy="6474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charter</a:t>
              </a:r>
              <a:endParaRPr b="1" sz="1800">
                <a:solidFill>
                  <a:schemeClr val="lt1"/>
                </a:solidFill>
                <a:latin typeface="Fira Sans Extra Condensed"/>
                <a:ea typeface="Fira Sans Extra Condensed"/>
                <a:cs typeface="Fira Sans Extra Condensed"/>
                <a:sym typeface="Fira Sans Extra Condensed"/>
              </a:endParaRPr>
            </a:p>
          </p:txBody>
        </p:sp>
      </p:grpSp>
      <p:sp>
        <p:nvSpPr>
          <p:cNvPr id="686" name="Google Shape;686;p24"/>
          <p:cNvSpPr/>
          <p:nvPr/>
        </p:nvSpPr>
        <p:spPr>
          <a:xfrm flipH="1">
            <a:off x="3965275" y="980650"/>
            <a:ext cx="819000" cy="819000"/>
          </a:xfrm>
          <a:prstGeom prst="bentArrow">
            <a:avLst>
              <a:gd fmla="val 25000" name="adj1"/>
              <a:gd fmla="val 25000" name="adj2"/>
              <a:gd fmla="val 25000" name="adj3"/>
              <a:gd fmla="val 43750" name="adj4"/>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flipH="1" rot="10800000">
            <a:off x="4335775" y="3913250"/>
            <a:ext cx="819000" cy="819000"/>
          </a:xfrm>
          <a:prstGeom prst="bentArrow">
            <a:avLst>
              <a:gd fmla="val 25000" name="adj1"/>
              <a:gd fmla="val 25000" name="adj2"/>
              <a:gd fmla="val 25000" name="adj3"/>
              <a:gd fmla="val 43750" name="adj4"/>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693" name="Google Shape;693;p25"/>
          <p:cNvGraphicFramePr/>
          <p:nvPr/>
        </p:nvGraphicFramePr>
        <p:xfrm>
          <a:off x="457200" y="855100"/>
          <a:ext cx="3000000" cy="3000000"/>
        </p:xfrm>
        <a:graphic>
          <a:graphicData uri="http://schemas.openxmlformats.org/drawingml/2006/table">
            <a:tbl>
              <a:tblPr>
                <a:noFill/>
                <a:tableStyleId>{10ACAB43-C852-4AE2-9425-F7586D2A85D0}</a:tableStyleId>
              </a:tblPr>
              <a:tblGrid>
                <a:gridCol w="1252725"/>
                <a:gridCol w="1252725"/>
                <a:gridCol w="1252725"/>
                <a:gridCol w="1252725"/>
                <a:gridCol w="1473500"/>
                <a:gridCol w="1745150"/>
              </a:tblGrid>
              <a:tr h="437575">
                <a:tc gridSpan="6">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charter</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c hMerge="1"/>
                <a:tc hMerge="1"/>
                <a:tc hMerge="1"/>
              </a:tr>
              <a:tr h="503325">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title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gridSpan="3">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c hMerge="1"/>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manager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Name 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1725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Start date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May 19, 2021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End date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June 21, 2021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sponsor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Name 2</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25075">
                <a:tc gridSpan="2">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Business needs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c gridSpan="4">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Yes, Saturn is a very big gas giant with several rings around it and it's composed for the most part of hydrogen and helium</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c hMerge="1"/>
                <a:tc hMerge="1"/>
              </a:tr>
              <a:tr h="408400">
                <a:tc gridSpan="3">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scope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c gridSpan="3">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Deliverables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r>
              <a:tr h="525075">
                <a:tc gridSpan="3">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but its atmosphere is extremely poisonous</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c hMerge="1"/>
                <a:tc gridSpan="3">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Jupiter is a huge gas giant named after the Roman god of the skies and the lightning</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hMerge="1"/>
                <a:tc hMerge="1"/>
              </a:tr>
              <a:tr h="408400">
                <a:tc gridSpan="3">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Risks and issues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c gridSpan="3">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Assumptions and dependencies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r>
              <a:tr h="525075">
                <a:tc gridSpan="3">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Earth is the third planet from the Sun and the only one that harbors life in the Solar System</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c hMerge="1"/>
                <a:tc gridSpan="3">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Mars is a cold place full of iron oxide dust, which gives the planet its reddish cast</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6"/>
          <p:cNvSpPr/>
          <p:nvPr/>
        </p:nvSpPr>
        <p:spPr>
          <a:xfrm>
            <a:off x="3438650" y="1052425"/>
            <a:ext cx="3036900" cy="1738200"/>
          </a:xfrm>
          <a:prstGeom prst="rect">
            <a:avLst/>
          </a:prstGeom>
          <a:solidFill>
            <a:srgbClr val="90BE6D">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700" name="Google Shape;700;p26"/>
          <p:cNvGraphicFramePr/>
          <p:nvPr/>
        </p:nvGraphicFramePr>
        <p:xfrm>
          <a:off x="457200" y="2933875"/>
          <a:ext cx="3000000" cy="3000000"/>
        </p:xfrm>
        <a:graphic>
          <a:graphicData uri="http://schemas.openxmlformats.org/drawingml/2006/table">
            <a:tbl>
              <a:tblPr>
                <a:noFill/>
                <a:tableStyleId>{10ACAB43-C852-4AE2-9425-F7586D2A85D0}</a:tableStyleId>
              </a:tblPr>
              <a:tblGrid>
                <a:gridCol w="4114800"/>
                <a:gridCol w="2057400"/>
                <a:gridCol w="2057400"/>
              </a:tblGrid>
              <a:tr h="470225">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Milestones schedule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c hMerge="1"/>
              </a:tr>
              <a:tr h="360500">
                <a:tc>
                  <a:txBody>
                    <a:bodyPr/>
                    <a:lstStyle/>
                    <a:p>
                      <a:pPr indent="0" lvl="0" marL="0" rtl="0" algn="ctr">
                        <a:spcBef>
                          <a:spcPts val="0"/>
                        </a:spcBef>
                        <a:spcAft>
                          <a:spcPts val="0"/>
                        </a:spcAft>
                        <a:buNone/>
                      </a:pPr>
                      <a:r>
                        <a:rPr lang="en" sz="1100">
                          <a:solidFill>
                            <a:schemeClr val="dk2"/>
                          </a:solidFill>
                          <a:latin typeface="Roboto"/>
                          <a:ea typeface="Roboto"/>
                          <a:cs typeface="Roboto"/>
                          <a:sym typeface="Roboto"/>
                        </a:rPr>
                        <a:t>Milestone</a:t>
                      </a:r>
                      <a:endParaRPr sz="11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solidFill>
                            <a:schemeClr val="dk2"/>
                          </a:solidFill>
                          <a:latin typeface="Roboto"/>
                          <a:ea typeface="Roboto"/>
                          <a:cs typeface="Roboto"/>
                          <a:sym typeface="Roboto"/>
                        </a:rPr>
                        <a:t>Target end date</a:t>
                      </a:r>
                      <a:endParaRPr sz="11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solidFill>
                            <a:schemeClr val="dk2"/>
                          </a:solidFill>
                          <a:latin typeface="Roboto"/>
                          <a:ea typeface="Roboto"/>
                          <a:cs typeface="Roboto"/>
                          <a:sym typeface="Roboto"/>
                        </a:rPr>
                        <a:t>Current </a:t>
                      </a:r>
                      <a:r>
                        <a:rPr lang="en" sz="1100">
                          <a:solidFill>
                            <a:schemeClr val="dk2"/>
                          </a:solidFill>
                          <a:latin typeface="Roboto"/>
                          <a:ea typeface="Roboto"/>
                          <a:cs typeface="Roboto"/>
                          <a:sym typeface="Roboto"/>
                        </a:rPr>
                        <a:t>date</a:t>
                      </a:r>
                      <a:endParaRPr sz="11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0752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25099"/>
                      </a:srgbClr>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May 19, 2023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25099"/>
                      </a:srgbClr>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May 12,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25099"/>
                      </a:srgbClr>
                    </a:solidFill>
                  </a:tcPr>
                </a:tc>
              </a:tr>
              <a:tr h="4075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Mars is a cold place full of iron oxide dust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July</a:t>
                      </a:r>
                      <a:r>
                        <a:rPr lang="en">
                          <a:solidFill>
                            <a:schemeClr val="dk1"/>
                          </a:solidFill>
                          <a:latin typeface="Roboto"/>
                          <a:ea typeface="Roboto"/>
                          <a:cs typeface="Roboto"/>
                          <a:sym typeface="Roboto"/>
                        </a:rPr>
                        <a:t> 12, 2023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May 12,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r>
            </a:tbl>
          </a:graphicData>
        </a:graphic>
      </p:graphicFrame>
      <p:graphicFrame>
        <p:nvGraphicFramePr>
          <p:cNvPr id="701" name="Google Shape;701;p26"/>
          <p:cNvGraphicFramePr/>
          <p:nvPr/>
        </p:nvGraphicFramePr>
        <p:xfrm>
          <a:off x="457200" y="1052400"/>
          <a:ext cx="3000000" cy="3000000"/>
        </p:xfrm>
        <a:graphic>
          <a:graphicData uri="http://schemas.openxmlformats.org/drawingml/2006/table">
            <a:tbl>
              <a:tblPr>
                <a:noFill/>
                <a:tableStyleId>{10ACAB43-C852-4AE2-9425-F7586D2A85D0}</a:tableStyleId>
              </a:tblPr>
              <a:tblGrid>
                <a:gridCol w="940275"/>
                <a:gridCol w="940275"/>
                <a:gridCol w="940275"/>
              </a:tblGrid>
              <a:tr h="4961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Deliverables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1242050">
                <a:tc gridSpan="3">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Earth harbors life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Venus is a cold place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Saturn is the ringed one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pSp>
        <p:nvGrpSpPr>
          <p:cNvPr id="702" name="Google Shape;702;p26"/>
          <p:cNvGrpSpPr/>
          <p:nvPr/>
        </p:nvGrpSpPr>
        <p:grpSpPr>
          <a:xfrm>
            <a:off x="3600025" y="1140725"/>
            <a:ext cx="818700" cy="1514888"/>
            <a:chOff x="3600025" y="1293125"/>
            <a:chExt cx="818700" cy="1514888"/>
          </a:xfrm>
        </p:grpSpPr>
        <p:sp>
          <p:nvSpPr>
            <p:cNvPr id="703" name="Google Shape;703;p26"/>
            <p:cNvSpPr txBox="1"/>
            <p:nvPr/>
          </p:nvSpPr>
          <p:spPr>
            <a:xfrm>
              <a:off x="3600025" y="2340673"/>
              <a:ext cx="8187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Risk level</a:t>
              </a:r>
              <a:endParaRPr sz="1200">
                <a:solidFill>
                  <a:srgbClr val="000000"/>
                </a:solidFill>
                <a:latin typeface="Roboto"/>
                <a:ea typeface="Roboto"/>
                <a:cs typeface="Roboto"/>
                <a:sym typeface="Roboto"/>
              </a:endParaRPr>
            </a:p>
          </p:txBody>
        </p:sp>
        <p:sp>
          <p:nvSpPr>
            <p:cNvPr id="704" name="Google Shape;704;p26"/>
            <p:cNvSpPr txBox="1"/>
            <p:nvPr/>
          </p:nvSpPr>
          <p:spPr>
            <a:xfrm>
              <a:off x="3755725" y="2574913"/>
              <a:ext cx="5073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3/5</a:t>
              </a:r>
              <a:endParaRPr b="1" sz="1800">
                <a:solidFill>
                  <a:schemeClr val="accent1"/>
                </a:solidFill>
                <a:latin typeface="Fira Sans Extra Condensed"/>
                <a:ea typeface="Fira Sans Extra Condensed"/>
                <a:cs typeface="Fira Sans Extra Condensed"/>
                <a:sym typeface="Fira Sans Extra Condensed"/>
              </a:endParaRPr>
            </a:p>
          </p:txBody>
        </p:sp>
        <p:sp>
          <p:nvSpPr>
            <p:cNvPr id="705" name="Google Shape;705;p26"/>
            <p:cNvSpPr txBox="1"/>
            <p:nvPr/>
          </p:nvSpPr>
          <p:spPr>
            <a:xfrm>
              <a:off x="3600025" y="1293125"/>
              <a:ext cx="8187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Risk 1</a:t>
              </a:r>
              <a:endParaRPr b="1" sz="1800">
                <a:solidFill>
                  <a:schemeClr val="accent1"/>
                </a:solidFill>
                <a:latin typeface="Fira Sans Extra Condensed"/>
                <a:ea typeface="Fira Sans Extra Condensed"/>
                <a:cs typeface="Fira Sans Extra Condensed"/>
                <a:sym typeface="Fira Sans Extra Condensed"/>
              </a:endParaRPr>
            </a:p>
          </p:txBody>
        </p:sp>
      </p:grpSp>
      <p:grpSp>
        <p:nvGrpSpPr>
          <p:cNvPr id="706" name="Google Shape;706;p26"/>
          <p:cNvGrpSpPr/>
          <p:nvPr/>
        </p:nvGrpSpPr>
        <p:grpSpPr>
          <a:xfrm>
            <a:off x="3726325" y="1548499"/>
            <a:ext cx="566100" cy="598504"/>
            <a:chOff x="3726325" y="1700899"/>
            <a:chExt cx="566100" cy="598504"/>
          </a:xfrm>
        </p:grpSpPr>
        <p:sp>
          <p:nvSpPr>
            <p:cNvPr id="707" name="Google Shape;707;p26"/>
            <p:cNvSpPr/>
            <p:nvPr/>
          </p:nvSpPr>
          <p:spPr>
            <a:xfrm>
              <a:off x="3726325" y="1700899"/>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3726325" y="1832900"/>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3726325" y="1964901"/>
              <a:ext cx="566100" cy="7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3726325" y="2096902"/>
              <a:ext cx="566100" cy="7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3726325" y="2228903"/>
              <a:ext cx="566100" cy="7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6"/>
          <p:cNvGrpSpPr/>
          <p:nvPr/>
        </p:nvGrpSpPr>
        <p:grpSpPr>
          <a:xfrm>
            <a:off x="4547750" y="1140725"/>
            <a:ext cx="818700" cy="1514888"/>
            <a:chOff x="4547750" y="1293125"/>
            <a:chExt cx="818700" cy="1514888"/>
          </a:xfrm>
        </p:grpSpPr>
        <p:sp>
          <p:nvSpPr>
            <p:cNvPr id="713" name="Google Shape;713;p26"/>
            <p:cNvSpPr txBox="1"/>
            <p:nvPr/>
          </p:nvSpPr>
          <p:spPr>
            <a:xfrm>
              <a:off x="4547750" y="2340673"/>
              <a:ext cx="8187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Risk level</a:t>
              </a:r>
              <a:endParaRPr sz="1200">
                <a:solidFill>
                  <a:srgbClr val="000000"/>
                </a:solidFill>
                <a:latin typeface="Roboto"/>
                <a:ea typeface="Roboto"/>
                <a:cs typeface="Roboto"/>
                <a:sym typeface="Roboto"/>
              </a:endParaRPr>
            </a:p>
          </p:txBody>
        </p:sp>
        <p:sp>
          <p:nvSpPr>
            <p:cNvPr id="714" name="Google Shape;714;p26"/>
            <p:cNvSpPr txBox="1"/>
            <p:nvPr/>
          </p:nvSpPr>
          <p:spPr>
            <a:xfrm>
              <a:off x="4703450" y="2574913"/>
              <a:ext cx="5073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2</a:t>
              </a:r>
              <a:r>
                <a:rPr b="1" lang="en" sz="1800">
                  <a:solidFill>
                    <a:schemeClr val="accent3"/>
                  </a:solidFill>
                  <a:latin typeface="Fira Sans Extra Condensed"/>
                  <a:ea typeface="Fira Sans Extra Condensed"/>
                  <a:cs typeface="Fira Sans Extra Condensed"/>
                  <a:sym typeface="Fira Sans Extra Condensed"/>
                </a:rPr>
                <a:t>/5</a:t>
              </a:r>
              <a:endParaRPr b="1" sz="1800">
                <a:solidFill>
                  <a:schemeClr val="accent3"/>
                </a:solidFill>
                <a:latin typeface="Fira Sans Extra Condensed"/>
                <a:ea typeface="Fira Sans Extra Condensed"/>
                <a:cs typeface="Fira Sans Extra Condensed"/>
                <a:sym typeface="Fira Sans Extra Condensed"/>
              </a:endParaRPr>
            </a:p>
          </p:txBody>
        </p:sp>
        <p:sp>
          <p:nvSpPr>
            <p:cNvPr id="715" name="Google Shape;715;p26"/>
            <p:cNvSpPr txBox="1"/>
            <p:nvPr/>
          </p:nvSpPr>
          <p:spPr>
            <a:xfrm>
              <a:off x="4547750" y="1293125"/>
              <a:ext cx="8187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Risk 2</a:t>
              </a:r>
              <a:endParaRPr b="1" sz="1800">
                <a:solidFill>
                  <a:schemeClr val="accent3"/>
                </a:solidFill>
                <a:latin typeface="Fira Sans Extra Condensed"/>
                <a:ea typeface="Fira Sans Extra Condensed"/>
                <a:cs typeface="Fira Sans Extra Condensed"/>
                <a:sym typeface="Fira Sans Extra Condensed"/>
              </a:endParaRPr>
            </a:p>
          </p:txBody>
        </p:sp>
      </p:grpSp>
      <p:grpSp>
        <p:nvGrpSpPr>
          <p:cNvPr id="716" name="Google Shape;716;p26"/>
          <p:cNvGrpSpPr/>
          <p:nvPr/>
        </p:nvGrpSpPr>
        <p:grpSpPr>
          <a:xfrm>
            <a:off x="4674050" y="1548499"/>
            <a:ext cx="566100" cy="598504"/>
            <a:chOff x="4674050" y="1700899"/>
            <a:chExt cx="566100" cy="598504"/>
          </a:xfrm>
        </p:grpSpPr>
        <p:sp>
          <p:nvSpPr>
            <p:cNvPr id="717" name="Google Shape;717;p26"/>
            <p:cNvSpPr/>
            <p:nvPr/>
          </p:nvSpPr>
          <p:spPr>
            <a:xfrm>
              <a:off x="4674050" y="1700899"/>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4674050" y="1832900"/>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4674050" y="1964901"/>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4674050" y="2096902"/>
              <a:ext cx="566100" cy="70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4674050" y="2228903"/>
              <a:ext cx="566100" cy="70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26"/>
          <p:cNvGrpSpPr/>
          <p:nvPr/>
        </p:nvGrpSpPr>
        <p:grpSpPr>
          <a:xfrm>
            <a:off x="5495475" y="1140725"/>
            <a:ext cx="818700" cy="1514888"/>
            <a:chOff x="5495475" y="1293125"/>
            <a:chExt cx="818700" cy="1514888"/>
          </a:xfrm>
        </p:grpSpPr>
        <p:sp>
          <p:nvSpPr>
            <p:cNvPr id="723" name="Google Shape;723;p26"/>
            <p:cNvSpPr txBox="1"/>
            <p:nvPr/>
          </p:nvSpPr>
          <p:spPr>
            <a:xfrm>
              <a:off x="5495475" y="2340673"/>
              <a:ext cx="8187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Risk level</a:t>
              </a:r>
              <a:endParaRPr sz="1200">
                <a:solidFill>
                  <a:srgbClr val="000000"/>
                </a:solidFill>
                <a:latin typeface="Roboto"/>
                <a:ea typeface="Roboto"/>
                <a:cs typeface="Roboto"/>
                <a:sym typeface="Roboto"/>
              </a:endParaRPr>
            </a:p>
          </p:txBody>
        </p:sp>
        <p:sp>
          <p:nvSpPr>
            <p:cNvPr id="724" name="Google Shape;724;p26"/>
            <p:cNvSpPr txBox="1"/>
            <p:nvPr/>
          </p:nvSpPr>
          <p:spPr>
            <a:xfrm>
              <a:off x="5651175" y="2574913"/>
              <a:ext cx="5073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6"/>
                  </a:solidFill>
                  <a:latin typeface="Fira Sans Extra Condensed"/>
                  <a:ea typeface="Fira Sans Extra Condensed"/>
                  <a:cs typeface="Fira Sans Extra Condensed"/>
                  <a:sym typeface="Fira Sans Extra Condensed"/>
                </a:rPr>
                <a:t>4</a:t>
              </a:r>
              <a:r>
                <a:rPr b="1" lang="en" sz="1800">
                  <a:solidFill>
                    <a:schemeClr val="accent6"/>
                  </a:solidFill>
                  <a:latin typeface="Fira Sans Extra Condensed"/>
                  <a:ea typeface="Fira Sans Extra Condensed"/>
                  <a:cs typeface="Fira Sans Extra Condensed"/>
                  <a:sym typeface="Fira Sans Extra Condensed"/>
                </a:rPr>
                <a:t>/5</a:t>
              </a:r>
              <a:endParaRPr b="1" sz="1800">
                <a:solidFill>
                  <a:schemeClr val="accent6"/>
                </a:solidFill>
                <a:latin typeface="Fira Sans Extra Condensed"/>
                <a:ea typeface="Fira Sans Extra Condensed"/>
                <a:cs typeface="Fira Sans Extra Condensed"/>
                <a:sym typeface="Fira Sans Extra Condensed"/>
              </a:endParaRPr>
            </a:p>
          </p:txBody>
        </p:sp>
        <p:sp>
          <p:nvSpPr>
            <p:cNvPr id="725" name="Google Shape;725;p26"/>
            <p:cNvSpPr txBox="1"/>
            <p:nvPr/>
          </p:nvSpPr>
          <p:spPr>
            <a:xfrm>
              <a:off x="5495475" y="1293125"/>
              <a:ext cx="8187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6"/>
                  </a:solidFill>
                  <a:latin typeface="Fira Sans Extra Condensed"/>
                  <a:ea typeface="Fira Sans Extra Condensed"/>
                  <a:cs typeface="Fira Sans Extra Condensed"/>
                  <a:sym typeface="Fira Sans Extra Condensed"/>
                </a:rPr>
                <a:t>Risk 3</a:t>
              </a:r>
              <a:endParaRPr b="1" sz="1800">
                <a:solidFill>
                  <a:schemeClr val="accent6"/>
                </a:solidFill>
                <a:latin typeface="Fira Sans Extra Condensed"/>
                <a:ea typeface="Fira Sans Extra Condensed"/>
                <a:cs typeface="Fira Sans Extra Condensed"/>
                <a:sym typeface="Fira Sans Extra Condensed"/>
              </a:endParaRPr>
            </a:p>
          </p:txBody>
        </p:sp>
      </p:grpSp>
      <p:grpSp>
        <p:nvGrpSpPr>
          <p:cNvPr id="726" name="Google Shape;726;p26"/>
          <p:cNvGrpSpPr/>
          <p:nvPr/>
        </p:nvGrpSpPr>
        <p:grpSpPr>
          <a:xfrm>
            <a:off x="5621775" y="1548499"/>
            <a:ext cx="566100" cy="598504"/>
            <a:chOff x="5621775" y="1700899"/>
            <a:chExt cx="566100" cy="598504"/>
          </a:xfrm>
        </p:grpSpPr>
        <p:sp>
          <p:nvSpPr>
            <p:cNvPr id="727" name="Google Shape;727;p26"/>
            <p:cNvSpPr/>
            <p:nvPr/>
          </p:nvSpPr>
          <p:spPr>
            <a:xfrm>
              <a:off x="5621775" y="1700899"/>
              <a:ext cx="566100" cy="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5621775" y="1832900"/>
              <a:ext cx="566100" cy="7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5621775" y="1964901"/>
              <a:ext cx="566100" cy="7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5621775" y="2096902"/>
              <a:ext cx="566100" cy="7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5621775" y="2228903"/>
              <a:ext cx="566100" cy="7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26"/>
          <p:cNvSpPr/>
          <p:nvPr/>
        </p:nvSpPr>
        <p:spPr>
          <a:xfrm>
            <a:off x="6636175" y="1111650"/>
            <a:ext cx="152700" cy="15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txBox="1"/>
          <p:nvPr/>
        </p:nvSpPr>
        <p:spPr>
          <a:xfrm>
            <a:off x="6862493" y="1052400"/>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734" name="Google Shape;734;p26"/>
          <p:cNvSpPr/>
          <p:nvPr/>
        </p:nvSpPr>
        <p:spPr>
          <a:xfrm>
            <a:off x="6636175" y="1739263"/>
            <a:ext cx="152700" cy="15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txBox="1"/>
          <p:nvPr/>
        </p:nvSpPr>
        <p:spPr>
          <a:xfrm>
            <a:off x="6862493" y="1680013"/>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 has a beautiful name</a:t>
            </a:r>
            <a:endParaRPr>
              <a:solidFill>
                <a:srgbClr val="000000"/>
              </a:solidFill>
              <a:latin typeface="Roboto"/>
              <a:ea typeface="Roboto"/>
              <a:cs typeface="Roboto"/>
              <a:sym typeface="Roboto"/>
            </a:endParaRPr>
          </a:p>
        </p:txBody>
      </p:sp>
      <p:sp>
        <p:nvSpPr>
          <p:cNvPr id="736" name="Google Shape;736;p26"/>
          <p:cNvSpPr/>
          <p:nvPr/>
        </p:nvSpPr>
        <p:spPr>
          <a:xfrm>
            <a:off x="6636175" y="2366875"/>
            <a:ext cx="152700" cy="155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txBox="1"/>
          <p:nvPr/>
        </p:nvSpPr>
        <p:spPr>
          <a:xfrm>
            <a:off x="6862493" y="2307625"/>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It’s a gas giant and the biggest planet</a:t>
            </a:r>
            <a:endParaRPr>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743" name="Google Shape;743;p27"/>
          <p:cNvGraphicFramePr/>
          <p:nvPr/>
        </p:nvGraphicFramePr>
        <p:xfrm>
          <a:off x="457200" y="2796705"/>
          <a:ext cx="3000000" cy="3000000"/>
        </p:xfrm>
        <a:graphic>
          <a:graphicData uri="http://schemas.openxmlformats.org/drawingml/2006/table">
            <a:tbl>
              <a:tblPr>
                <a:noFill/>
                <a:tableStyleId>{10ACAB43-C852-4AE2-9425-F7586D2A85D0}</a:tableStyleId>
              </a:tblPr>
              <a:tblGrid>
                <a:gridCol w="1107900"/>
                <a:gridCol w="1046250"/>
                <a:gridCol w="3019125"/>
              </a:tblGrid>
              <a:tr h="483850">
                <a:tc rowSpan="4">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Constraints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Time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latin typeface="Roboto"/>
                          <a:ea typeface="Roboto"/>
                          <a:cs typeface="Roboto"/>
                          <a:sym typeface="Roboto"/>
                        </a:rPr>
                        <a:t>Pluto is now considered a dwarf planet</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83850">
                <a:tc vMerge="1"/>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Budget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latin typeface="Roboto"/>
                          <a:ea typeface="Roboto"/>
                          <a:cs typeface="Roboto"/>
                          <a:sym typeface="Roboto"/>
                        </a:rPr>
                        <a:t>Ceres is located in the main asteroid belt</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83850">
                <a:tc vMerge="1"/>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Quality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83850">
                <a:tc vMerge="1"/>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Scope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latin typeface="Roboto"/>
                          <a:ea typeface="Roboto"/>
                          <a:cs typeface="Roboto"/>
                          <a:sym typeface="Roboto"/>
                        </a:rPr>
                        <a:t>Mercury is the smallest planet</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44" name="Google Shape;744;p27"/>
          <p:cNvGraphicFramePr/>
          <p:nvPr/>
        </p:nvGraphicFramePr>
        <p:xfrm>
          <a:off x="457200" y="1867130"/>
          <a:ext cx="3000000" cy="3000000"/>
        </p:xfrm>
        <a:graphic>
          <a:graphicData uri="http://schemas.openxmlformats.org/drawingml/2006/table">
            <a:tbl>
              <a:tblPr>
                <a:noFill/>
                <a:tableStyleId>{10ACAB43-C852-4AE2-9425-F7586D2A85D0}</a:tableStyleId>
              </a:tblPr>
              <a:tblGrid>
                <a:gridCol w="1107900"/>
                <a:gridCol w="1046250"/>
                <a:gridCol w="3019125"/>
              </a:tblGrid>
              <a:tr h="291300">
                <a:tc rowSpan="2">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Scope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In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Earth is the planet that harbours life</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291300">
                <a:tc vMerge="1"/>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Out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latin typeface="Roboto"/>
                          <a:ea typeface="Roboto"/>
                          <a:cs typeface="Roboto"/>
                          <a:sym typeface="Roboto"/>
                        </a:rPr>
                        <a:t>Saturn is a gas giant with rings</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45" name="Google Shape;745;p27"/>
          <p:cNvGraphicFramePr/>
          <p:nvPr/>
        </p:nvGraphicFramePr>
        <p:xfrm>
          <a:off x="457200" y="937555"/>
          <a:ext cx="3000000" cy="3000000"/>
        </p:xfrm>
        <a:graphic>
          <a:graphicData uri="http://schemas.openxmlformats.org/drawingml/2006/table">
            <a:tbl>
              <a:tblPr>
                <a:noFill/>
                <a:tableStyleId>{10ACAB43-C852-4AE2-9425-F7586D2A85D0}</a:tableStyleId>
              </a:tblPr>
              <a:tblGrid>
                <a:gridCol w="2154150"/>
                <a:gridCol w="3019125"/>
              </a:tblGrid>
              <a:tr h="273775">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name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latin typeface="Roboto"/>
                          <a:ea typeface="Roboto"/>
                          <a:cs typeface="Roboto"/>
                          <a:sym typeface="Roboto"/>
                        </a:rPr>
                        <a:t>Despite being red, Mars is a cold place</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273775">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Description &amp; goals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200">
                          <a:latin typeface="Roboto"/>
                          <a:ea typeface="Roboto"/>
                          <a:cs typeface="Roboto"/>
                          <a:sym typeface="Roboto"/>
                        </a:rPr>
                        <a:t>Venus is the second planet from the Sun</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46" name="Google Shape;746;p27"/>
          <p:cNvGraphicFramePr/>
          <p:nvPr/>
        </p:nvGraphicFramePr>
        <p:xfrm>
          <a:off x="5706675" y="937555"/>
          <a:ext cx="3000000" cy="3000000"/>
        </p:xfrm>
        <a:graphic>
          <a:graphicData uri="http://schemas.openxmlformats.org/drawingml/2006/table">
            <a:tbl>
              <a:tblPr>
                <a:noFill/>
                <a:tableStyleId>{10ACAB43-C852-4AE2-9425-F7586D2A85D0}</a:tableStyleId>
              </a:tblPr>
              <a:tblGrid>
                <a:gridCol w="1001375"/>
                <a:gridCol w="1929575"/>
              </a:tblGrid>
              <a:tr h="781000">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leader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latin typeface="Roboto"/>
                          <a:ea typeface="Roboto"/>
                          <a:cs typeface="Roboto"/>
                          <a:sym typeface="Roboto"/>
                        </a:rPr>
                        <a:t>John Doe</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781000">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sponsor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Helena James</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781000">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Project manager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Juliette Parker</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aphicFrame>
        <p:nvGraphicFramePr>
          <p:cNvPr id="747" name="Google Shape;747;p27"/>
          <p:cNvGraphicFramePr/>
          <p:nvPr/>
        </p:nvGraphicFramePr>
        <p:xfrm>
          <a:off x="5706675" y="3330078"/>
          <a:ext cx="3000000" cy="3000000"/>
        </p:xfrm>
        <a:graphic>
          <a:graphicData uri="http://schemas.openxmlformats.org/drawingml/2006/table">
            <a:tbl>
              <a:tblPr>
                <a:noFill/>
                <a:tableStyleId>{10ACAB43-C852-4AE2-9425-F7586D2A85D0}</a:tableStyleId>
              </a:tblPr>
              <a:tblGrid>
                <a:gridCol w="1001375"/>
                <a:gridCol w="1929575"/>
              </a:tblGrid>
              <a:tr h="629625">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Estimated budget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400">
                          <a:latin typeface="Roboto"/>
                          <a:ea typeface="Roboto"/>
                          <a:cs typeface="Roboto"/>
                          <a:sym typeface="Roboto"/>
                        </a:rPr>
                        <a:t>$8,540</a:t>
                      </a:r>
                      <a:endParaRPr sz="24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686850">
                <a:tc>
                  <a:txBody>
                    <a:bodyPr/>
                    <a:lstStyle/>
                    <a:p>
                      <a:pPr indent="0" lvl="0" marL="0" rtl="0" algn="l">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Key resources</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Venus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Mercury</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Mars</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753" name="Google Shape;753;p28"/>
          <p:cNvGraphicFramePr/>
          <p:nvPr/>
        </p:nvGraphicFramePr>
        <p:xfrm>
          <a:off x="3693400" y="1265150"/>
          <a:ext cx="3000000" cy="3000000"/>
        </p:xfrm>
        <a:graphic>
          <a:graphicData uri="http://schemas.openxmlformats.org/drawingml/2006/table">
            <a:tbl>
              <a:tblPr>
                <a:noFill/>
                <a:tableStyleId>{10ACAB43-C852-4AE2-9425-F7586D2A85D0}</a:tableStyleId>
              </a:tblPr>
              <a:tblGrid>
                <a:gridCol w="2027575"/>
                <a:gridCol w="2965825"/>
              </a:tblGrid>
              <a:tr h="45717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Key milestones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3962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May 21,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Venus has a nice name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962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June 23,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Mars is a very cold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62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July 16,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the biggest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962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August 12,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smallest one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62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September 11,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Yes, Saturn is the ringed one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54" name="Google Shape;754;p28"/>
          <p:cNvGraphicFramePr/>
          <p:nvPr/>
        </p:nvGraphicFramePr>
        <p:xfrm>
          <a:off x="3693400" y="3851410"/>
          <a:ext cx="3000000" cy="3000000"/>
        </p:xfrm>
        <a:graphic>
          <a:graphicData uri="http://schemas.openxmlformats.org/drawingml/2006/table">
            <a:tbl>
              <a:tblPr>
                <a:noFill/>
                <a:tableStyleId>{10ACAB43-C852-4AE2-9425-F7586D2A85D0}</a:tableStyleId>
              </a:tblPr>
              <a:tblGrid>
                <a:gridCol w="2027575"/>
                <a:gridCol w="2965825"/>
              </a:tblGrid>
              <a:tr h="471800">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approval</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4088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May 20 2021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Earth is the one that harbors life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55" name="Google Shape;755;p28"/>
          <p:cNvGraphicFramePr/>
          <p:nvPr/>
        </p:nvGraphicFramePr>
        <p:xfrm>
          <a:off x="457200" y="1265138"/>
          <a:ext cx="3000000" cy="3000000"/>
        </p:xfrm>
        <a:graphic>
          <a:graphicData uri="http://schemas.openxmlformats.org/drawingml/2006/table">
            <a:tbl>
              <a:tblPr>
                <a:noFill/>
                <a:tableStyleId>{10ACAB43-C852-4AE2-9425-F7586D2A85D0}</a:tableStyleId>
              </a:tblPr>
              <a:tblGrid>
                <a:gridCol w="3088800"/>
              </a:tblGrid>
              <a:tr h="45717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name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113202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Saturn is a gas giant and has several rings. It's composed mostly of hydrogen and helium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r>
            </a:tbl>
          </a:graphicData>
        </a:graphic>
      </p:graphicFrame>
      <p:graphicFrame>
        <p:nvGraphicFramePr>
          <p:cNvPr id="756" name="Google Shape;756;p28"/>
          <p:cNvGraphicFramePr/>
          <p:nvPr/>
        </p:nvGraphicFramePr>
        <p:xfrm>
          <a:off x="457200" y="3001238"/>
          <a:ext cx="3000000" cy="3000000"/>
        </p:xfrm>
        <a:graphic>
          <a:graphicData uri="http://schemas.openxmlformats.org/drawingml/2006/table">
            <a:tbl>
              <a:tblPr>
                <a:noFill/>
                <a:tableStyleId>{10ACAB43-C852-4AE2-9425-F7586D2A85D0}</a:tableStyleId>
              </a:tblPr>
              <a:tblGrid>
                <a:gridCol w="3088800"/>
              </a:tblGrid>
              <a:tr h="4979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Goals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1232900">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r>
            </a:tbl>
          </a:graphicData>
        </a:graphic>
      </p:graphicFrame>
      <p:grpSp>
        <p:nvGrpSpPr>
          <p:cNvPr id="757" name="Google Shape;757;p28"/>
          <p:cNvGrpSpPr/>
          <p:nvPr/>
        </p:nvGrpSpPr>
        <p:grpSpPr>
          <a:xfrm>
            <a:off x="885000" y="3626301"/>
            <a:ext cx="696907" cy="696900"/>
            <a:chOff x="885000" y="3626301"/>
            <a:chExt cx="696907" cy="696900"/>
          </a:xfrm>
        </p:grpSpPr>
        <p:sp>
          <p:nvSpPr>
            <p:cNvPr id="758" name="Google Shape;758;p28"/>
            <p:cNvSpPr/>
            <p:nvPr/>
          </p:nvSpPr>
          <p:spPr>
            <a:xfrm>
              <a:off x="885000" y="3626301"/>
              <a:ext cx="696900" cy="6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885007" y="3626301"/>
              <a:ext cx="696900" cy="696900"/>
            </a:xfrm>
            <a:prstGeom prst="pie">
              <a:avLst>
                <a:gd fmla="val 16261269" name="adj1"/>
                <a:gd fmla="val 1616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8"/>
          <p:cNvGrpSpPr/>
          <p:nvPr/>
        </p:nvGrpSpPr>
        <p:grpSpPr>
          <a:xfrm>
            <a:off x="578225" y="4390000"/>
            <a:ext cx="1342949" cy="263100"/>
            <a:chOff x="578225" y="4390000"/>
            <a:chExt cx="1342949" cy="263100"/>
          </a:xfrm>
        </p:grpSpPr>
        <p:sp>
          <p:nvSpPr>
            <p:cNvPr id="761" name="Google Shape;761;p28"/>
            <p:cNvSpPr txBox="1"/>
            <p:nvPr/>
          </p:nvSpPr>
          <p:spPr>
            <a:xfrm>
              <a:off x="578225" y="4390000"/>
              <a:ext cx="5706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2</a:t>
              </a:r>
              <a:r>
                <a:rPr b="1" lang="en" sz="1800">
                  <a:latin typeface="Fira Sans Extra Condensed"/>
                  <a:ea typeface="Fira Sans Extra Condensed"/>
                  <a:cs typeface="Fira Sans Extra Condensed"/>
                  <a:sym typeface="Fira Sans Extra Condensed"/>
                </a:rPr>
                <a:t>5%</a:t>
              </a:r>
              <a:endParaRPr b="1" sz="1800">
                <a:solidFill>
                  <a:srgbClr val="000000"/>
                </a:solidFill>
                <a:latin typeface="Fira Sans Extra Condensed"/>
                <a:ea typeface="Fira Sans Extra Condensed"/>
                <a:cs typeface="Fira Sans Extra Condensed"/>
                <a:sym typeface="Fira Sans Extra Condensed"/>
              </a:endParaRPr>
            </a:p>
          </p:txBody>
        </p:sp>
        <p:sp>
          <p:nvSpPr>
            <p:cNvPr id="762" name="Google Shape;762;p28"/>
            <p:cNvSpPr txBox="1"/>
            <p:nvPr/>
          </p:nvSpPr>
          <p:spPr>
            <a:xfrm>
              <a:off x="1091674" y="4390000"/>
              <a:ext cx="8295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Mercury</a:t>
              </a:r>
              <a:endParaRPr>
                <a:solidFill>
                  <a:srgbClr val="000000"/>
                </a:solidFill>
                <a:latin typeface="Roboto"/>
                <a:ea typeface="Roboto"/>
                <a:cs typeface="Roboto"/>
                <a:sym typeface="Roboto"/>
              </a:endParaRPr>
            </a:p>
          </p:txBody>
        </p:sp>
      </p:grpSp>
      <p:grpSp>
        <p:nvGrpSpPr>
          <p:cNvPr id="763" name="Google Shape;763;p28"/>
          <p:cNvGrpSpPr/>
          <p:nvPr/>
        </p:nvGrpSpPr>
        <p:grpSpPr>
          <a:xfrm>
            <a:off x="2388800" y="3626301"/>
            <a:ext cx="696907" cy="696900"/>
            <a:chOff x="2388800" y="3626301"/>
            <a:chExt cx="696907" cy="696900"/>
          </a:xfrm>
        </p:grpSpPr>
        <p:sp>
          <p:nvSpPr>
            <p:cNvPr id="764" name="Google Shape;764;p28"/>
            <p:cNvSpPr/>
            <p:nvPr/>
          </p:nvSpPr>
          <p:spPr>
            <a:xfrm>
              <a:off x="2388800" y="3626301"/>
              <a:ext cx="696900" cy="6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2388807" y="3626301"/>
              <a:ext cx="696900" cy="696900"/>
            </a:xfrm>
            <a:prstGeom prst="pie">
              <a:avLst>
                <a:gd fmla="val 16261269" name="adj1"/>
                <a:gd fmla="val 10698629"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28"/>
          <p:cNvGrpSpPr/>
          <p:nvPr/>
        </p:nvGrpSpPr>
        <p:grpSpPr>
          <a:xfrm>
            <a:off x="2082025" y="4390000"/>
            <a:ext cx="1342949" cy="263100"/>
            <a:chOff x="2082025" y="4390000"/>
            <a:chExt cx="1342949" cy="263100"/>
          </a:xfrm>
        </p:grpSpPr>
        <p:sp>
          <p:nvSpPr>
            <p:cNvPr id="767" name="Google Shape;767;p28"/>
            <p:cNvSpPr txBox="1"/>
            <p:nvPr/>
          </p:nvSpPr>
          <p:spPr>
            <a:xfrm>
              <a:off x="2082025" y="4390000"/>
              <a:ext cx="5706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75</a:t>
              </a:r>
              <a:r>
                <a:rPr b="1" lang="en" sz="1800">
                  <a:latin typeface="Fira Sans Extra Condensed"/>
                  <a:ea typeface="Fira Sans Extra Condensed"/>
                  <a:cs typeface="Fira Sans Extra Condensed"/>
                  <a:sym typeface="Fira Sans Extra Condensed"/>
                </a:rPr>
                <a:t>%</a:t>
              </a:r>
              <a:endParaRPr b="1" sz="1800">
                <a:solidFill>
                  <a:srgbClr val="000000"/>
                </a:solidFill>
                <a:latin typeface="Fira Sans Extra Condensed"/>
                <a:ea typeface="Fira Sans Extra Condensed"/>
                <a:cs typeface="Fira Sans Extra Condensed"/>
                <a:sym typeface="Fira Sans Extra Condensed"/>
              </a:endParaRPr>
            </a:p>
          </p:txBody>
        </p:sp>
        <p:sp>
          <p:nvSpPr>
            <p:cNvPr id="768" name="Google Shape;768;p28"/>
            <p:cNvSpPr txBox="1"/>
            <p:nvPr/>
          </p:nvSpPr>
          <p:spPr>
            <a:xfrm>
              <a:off x="2595474" y="4390000"/>
              <a:ext cx="8295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a:t>
              </a:r>
              <a:endParaRPr>
                <a:solidFill>
                  <a:srgbClr val="000000"/>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774" name="Google Shape;774;p29"/>
          <p:cNvGraphicFramePr/>
          <p:nvPr/>
        </p:nvGraphicFramePr>
        <p:xfrm>
          <a:off x="457200" y="2402225"/>
          <a:ext cx="3000000" cy="3000000"/>
        </p:xfrm>
        <a:graphic>
          <a:graphicData uri="http://schemas.openxmlformats.org/drawingml/2006/table">
            <a:tbl>
              <a:tblPr>
                <a:noFill/>
                <a:tableStyleId>{10ACAB43-C852-4AE2-9425-F7586D2A85D0}</a:tableStyleId>
              </a:tblPr>
              <a:tblGrid>
                <a:gridCol w="2057400"/>
                <a:gridCol w="2057400"/>
                <a:gridCol w="2057400"/>
                <a:gridCol w="2057400"/>
              </a:tblGrid>
              <a:tr h="381000">
                <a:tc gridSpan="4">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Key activities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c hMerge="1"/>
              </a:tr>
              <a:tr h="381000">
                <a:tc>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2</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4</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5</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7</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8</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10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11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Activity 12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aphicFrame>
        <p:nvGraphicFramePr>
          <p:cNvPr id="775" name="Google Shape;775;p29"/>
          <p:cNvGraphicFramePr/>
          <p:nvPr/>
        </p:nvGraphicFramePr>
        <p:xfrm>
          <a:off x="457200" y="3665325"/>
          <a:ext cx="3000000" cy="3000000"/>
        </p:xfrm>
        <a:graphic>
          <a:graphicData uri="http://schemas.openxmlformats.org/drawingml/2006/table">
            <a:tbl>
              <a:tblPr>
                <a:noFill/>
                <a:tableStyleId>{10ACAB43-C852-4AE2-9425-F7586D2A85D0}</a:tableStyleId>
              </a:tblPr>
              <a:tblGrid>
                <a:gridCol w="2057400"/>
                <a:gridCol w="2057400"/>
                <a:gridCol w="2057400"/>
                <a:gridCol w="2057400"/>
              </a:tblGrid>
              <a:tr h="381000">
                <a:tc gridSpan="4">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Deliverables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c hMerge="1"/>
              </a:tr>
              <a:tr h="381000">
                <a:tc gridSpan="2">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in the entire Solar System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c gridSpan="2">
                  <a:txBody>
                    <a:bodyPr/>
                    <a:lstStyle/>
                    <a:p>
                      <a:pPr indent="0" lvl="0" marL="0" rtl="0" algn="l">
                        <a:spcBef>
                          <a:spcPts val="0"/>
                        </a:spcBef>
                        <a:spcAft>
                          <a:spcPts val="0"/>
                        </a:spcAft>
                        <a:buNone/>
                      </a:pPr>
                      <a:r>
                        <a:rPr lang="en">
                          <a:solidFill>
                            <a:schemeClr val="dk1"/>
                          </a:solidFill>
                          <a:latin typeface="Roboto"/>
                          <a:ea typeface="Roboto"/>
                          <a:cs typeface="Roboto"/>
                          <a:sym typeface="Roboto"/>
                        </a:rPr>
                        <a:t>Mars is a cold place full of iron oxide dust, which gives the planet its reddish cast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r>
            </a:tbl>
          </a:graphicData>
        </a:graphic>
      </p:graphicFrame>
      <p:sp>
        <p:nvSpPr>
          <p:cNvPr id="776" name="Google Shape;776;p29"/>
          <p:cNvSpPr/>
          <p:nvPr/>
        </p:nvSpPr>
        <p:spPr>
          <a:xfrm>
            <a:off x="457200" y="1051650"/>
            <a:ext cx="2057700" cy="10668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txBox="1"/>
          <p:nvPr/>
        </p:nvSpPr>
        <p:spPr>
          <a:xfrm>
            <a:off x="457200" y="1316250"/>
            <a:ext cx="12939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Opportunity assessment</a:t>
            </a:r>
            <a:endParaRPr b="1" sz="1800">
              <a:solidFill>
                <a:schemeClr val="lt1"/>
              </a:solidFill>
              <a:latin typeface="Fira Sans Extra Condensed"/>
              <a:ea typeface="Fira Sans Extra Condensed"/>
              <a:cs typeface="Fira Sans Extra Condensed"/>
              <a:sym typeface="Fira Sans Extra Condensed"/>
            </a:endParaRPr>
          </a:p>
        </p:txBody>
      </p:sp>
      <p:grpSp>
        <p:nvGrpSpPr>
          <p:cNvPr id="778" name="Google Shape;778;p29"/>
          <p:cNvGrpSpPr/>
          <p:nvPr/>
        </p:nvGrpSpPr>
        <p:grpSpPr>
          <a:xfrm>
            <a:off x="1751097" y="1408912"/>
            <a:ext cx="397385" cy="367296"/>
            <a:chOff x="3180485" y="3457399"/>
            <a:chExt cx="397385" cy="367296"/>
          </a:xfrm>
        </p:grpSpPr>
        <p:sp>
          <p:nvSpPr>
            <p:cNvPr id="779" name="Google Shape;779;p29"/>
            <p:cNvSpPr/>
            <p:nvPr/>
          </p:nvSpPr>
          <p:spPr>
            <a:xfrm>
              <a:off x="3426397" y="3457399"/>
              <a:ext cx="151473" cy="367296"/>
            </a:xfrm>
            <a:custGeom>
              <a:rect b="b" l="l" r="r" t="t"/>
              <a:pathLst>
                <a:path extrusionOk="0" h="10742" w="443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3406018" y="3602341"/>
              <a:ext cx="39116" cy="222354"/>
            </a:xfrm>
            <a:custGeom>
              <a:rect b="b" l="l" r="r" t="t"/>
              <a:pathLst>
                <a:path extrusionOk="0" h="6503" w="1144">
                  <a:moveTo>
                    <a:pt x="334" y="1"/>
                  </a:moveTo>
                  <a:cubicBezTo>
                    <a:pt x="144" y="1"/>
                    <a:pt x="1" y="144"/>
                    <a:pt x="1" y="310"/>
                  </a:cubicBezTo>
                  <a:lnTo>
                    <a:pt x="1" y="6502"/>
                  </a:lnTo>
                  <a:lnTo>
                    <a:pt x="1144" y="6502"/>
                  </a:lnTo>
                  <a:lnTo>
                    <a:pt x="1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3346592" y="3645492"/>
              <a:ext cx="38296" cy="179203"/>
            </a:xfrm>
            <a:custGeom>
              <a:rect b="b" l="l" r="r" t="t"/>
              <a:pathLst>
                <a:path extrusionOk="0" h="5241" w="1120">
                  <a:moveTo>
                    <a:pt x="310" y="1"/>
                  </a:moveTo>
                  <a:cubicBezTo>
                    <a:pt x="119" y="1"/>
                    <a:pt x="0" y="144"/>
                    <a:pt x="0" y="311"/>
                  </a:cubicBezTo>
                  <a:lnTo>
                    <a:pt x="0" y="5240"/>
                  </a:lnTo>
                  <a:lnTo>
                    <a:pt x="1120" y="5240"/>
                  </a:lnTo>
                  <a:lnTo>
                    <a:pt x="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3286345" y="3688575"/>
              <a:ext cx="38296" cy="136120"/>
            </a:xfrm>
            <a:custGeom>
              <a:rect b="b" l="l" r="r" t="t"/>
              <a:pathLst>
                <a:path extrusionOk="0" h="3981" w="112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3226063" y="3731008"/>
              <a:ext cx="39116" cy="93687"/>
            </a:xfrm>
            <a:custGeom>
              <a:rect b="b" l="l" r="r" t="t"/>
              <a:pathLst>
                <a:path extrusionOk="0" h="2740" w="1144">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3306689" y="3554301"/>
              <a:ext cx="8172" cy="22841"/>
            </a:xfrm>
            <a:custGeom>
              <a:rect b="b" l="l" r="r" t="t"/>
              <a:pathLst>
                <a:path extrusionOk="0" h="668" w="239">
                  <a:moveTo>
                    <a:pt x="0" y="1"/>
                  </a:moveTo>
                  <a:lnTo>
                    <a:pt x="0" y="668"/>
                  </a:lnTo>
                  <a:cubicBezTo>
                    <a:pt x="119" y="596"/>
                    <a:pt x="191" y="501"/>
                    <a:pt x="215" y="358"/>
                  </a:cubicBezTo>
                  <a:cubicBezTo>
                    <a:pt x="239" y="215"/>
                    <a:pt x="143" y="4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3287952" y="3516860"/>
              <a:ext cx="4924" cy="15489"/>
            </a:xfrm>
            <a:custGeom>
              <a:rect b="b" l="l" r="r" t="t"/>
              <a:pathLst>
                <a:path extrusionOk="0" h="453" w="144">
                  <a:moveTo>
                    <a:pt x="144" y="0"/>
                  </a:moveTo>
                  <a:cubicBezTo>
                    <a:pt x="72" y="48"/>
                    <a:pt x="24" y="119"/>
                    <a:pt x="24" y="191"/>
                  </a:cubicBezTo>
                  <a:cubicBezTo>
                    <a:pt x="1" y="262"/>
                    <a:pt x="24" y="358"/>
                    <a:pt x="72" y="405"/>
                  </a:cubicBezTo>
                  <a:lnTo>
                    <a:pt x="144" y="453"/>
                  </a:lnTo>
                  <a:lnTo>
                    <a:pt x="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3180485" y="3458220"/>
              <a:ext cx="209292" cy="178587"/>
            </a:xfrm>
            <a:custGeom>
              <a:rect b="b" l="l" r="r" t="t"/>
              <a:pathLst>
                <a:path extrusionOk="0" h="5223" w="6121">
                  <a:moveTo>
                    <a:pt x="3489" y="929"/>
                  </a:moveTo>
                  <a:cubicBezTo>
                    <a:pt x="3590" y="929"/>
                    <a:pt x="3691" y="1001"/>
                    <a:pt x="3691" y="1144"/>
                  </a:cubicBezTo>
                  <a:lnTo>
                    <a:pt x="3691" y="1239"/>
                  </a:lnTo>
                  <a:cubicBezTo>
                    <a:pt x="3858" y="1263"/>
                    <a:pt x="4001" y="1334"/>
                    <a:pt x="4120" y="1453"/>
                  </a:cubicBezTo>
                  <a:cubicBezTo>
                    <a:pt x="4215" y="1606"/>
                    <a:pt x="4082" y="1773"/>
                    <a:pt x="3927" y="1773"/>
                  </a:cubicBezTo>
                  <a:cubicBezTo>
                    <a:pt x="3889" y="1773"/>
                    <a:pt x="3849" y="1763"/>
                    <a:pt x="3810" y="1739"/>
                  </a:cubicBezTo>
                  <a:cubicBezTo>
                    <a:pt x="3787" y="1715"/>
                    <a:pt x="3763" y="1691"/>
                    <a:pt x="3715" y="1668"/>
                  </a:cubicBezTo>
                  <a:lnTo>
                    <a:pt x="3715" y="2382"/>
                  </a:lnTo>
                  <a:lnTo>
                    <a:pt x="3834" y="2406"/>
                  </a:lnTo>
                  <a:cubicBezTo>
                    <a:pt x="4192" y="2525"/>
                    <a:pt x="4406" y="2882"/>
                    <a:pt x="4334" y="3263"/>
                  </a:cubicBezTo>
                  <a:lnTo>
                    <a:pt x="4311" y="3239"/>
                  </a:lnTo>
                  <a:cubicBezTo>
                    <a:pt x="4263" y="3573"/>
                    <a:pt x="4001" y="3835"/>
                    <a:pt x="3691" y="3930"/>
                  </a:cubicBezTo>
                  <a:lnTo>
                    <a:pt x="3691" y="4073"/>
                  </a:lnTo>
                  <a:cubicBezTo>
                    <a:pt x="3691" y="4216"/>
                    <a:pt x="3590" y="4287"/>
                    <a:pt x="3489" y="4287"/>
                  </a:cubicBezTo>
                  <a:cubicBezTo>
                    <a:pt x="3388" y="4287"/>
                    <a:pt x="3287" y="4216"/>
                    <a:pt x="3287" y="4073"/>
                  </a:cubicBezTo>
                  <a:lnTo>
                    <a:pt x="3287" y="3930"/>
                  </a:lnTo>
                  <a:cubicBezTo>
                    <a:pt x="3096" y="3930"/>
                    <a:pt x="2906" y="3859"/>
                    <a:pt x="2763" y="3763"/>
                  </a:cubicBezTo>
                  <a:cubicBezTo>
                    <a:pt x="2667" y="3692"/>
                    <a:pt x="2644" y="3549"/>
                    <a:pt x="2715" y="3454"/>
                  </a:cubicBezTo>
                  <a:cubicBezTo>
                    <a:pt x="2744" y="3396"/>
                    <a:pt x="2808" y="3365"/>
                    <a:pt x="2875" y="3365"/>
                  </a:cubicBezTo>
                  <a:cubicBezTo>
                    <a:pt x="2918" y="3365"/>
                    <a:pt x="2963" y="3378"/>
                    <a:pt x="3001" y="3406"/>
                  </a:cubicBezTo>
                  <a:cubicBezTo>
                    <a:pt x="3096" y="3454"/>
                    <a:pt x="3191" y="3501"/>
                    <a:pt x="3287" y="3525"/>
                  </a:cubicBezTo>
                  <a:lnTo>
                    <a:pt x="3287" y="2620"/>
                  </a:lnTo>
                  <a:cubicBezTo>
                    <a:pt x="3167" y="2573"/>
                    <a:pt x="3072" y="2501"/>
                    <a:pt x="2977" y="2430"/>
                  </a:cubicBezTo>
                  <a:cubicBezTo>
                    <a:pt x="2786" y="2287"/>
                    <a:pt x="2715" y="2049"/>
                    <a:pt x="2763" y="1811"/>
                  </a:cubicBezTo>
                  <a:cubicBezTo>
                    <a:pt x="2810" y="1549"/>
                    <a:pt x="3001" y="1334"/>
                    <a:pt x="3239" y="1263"/>
                  </a:cubicBezTo>
                  <a:lnTo>
                    <a:pt x="3287" y="1263"/>
                  </a:lnTo>
                  <a:lnTo>
                    <a:pt x="3287" y="1144"/>
                  </a:lnTo>
                  <a:cubicBezTo>
                    <a:pt x="3287" y="1001"/>
                    <a:pt x="3388" y="929"/>
                    <a:pt x="3489" y="929"/>
                  </a:cubicBezTo>
                  <a:close/>
                  <a:moveTo>
                    <a:pt x="3501" y="1"/>
                  </a:moveTo>
                  <a:cubicBezTo>
                    <a:pt x="1167" y="1"/>
                    <a:pt x="0" y="2811"/>
                    <a:pt x="1643" y="4454"/>
                  </a:cubicBezTo>
                  <a:cubicBezTo>
                    <a:pt x="2174" y="4984"/>
                    <a:pt x="2828" y="5222"/>
                    <a:pt x="3472" y="5222"/>
                  </a:cubicBezTo>
                  <a:cubicBezTo>
                    <a:pt x="4821" y="5222"/>
                    <a:pt x="6120" y="4177"/>
                    <a:pt x="6120" y="2596"/>
                  </a:cubicBezTo>
                  <a:cubicBezTo>
                    <a:pt x="6120" y="1168"/>
                    <a:pt x="4954" y="1"/>
                    <a:pt x="3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9"/>
          <p:cNvSpPr/>
          <p:nvPr/>
        </p:nvSpPr>
        <p:spPr>
          <a:xfrm>
            <a:off x="2514600" y="1051650"/>
            <a:ext cx="2057700" cy="10668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txBox="1"/>
          <p:nvPr/>
        </p:nvSpPr>
        <p:spPr>
          <a:xfrm>
            <a:off x="2525636" y="1316250"/>
            <a:ext cx="12939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Market analysis</a:t>
            </a:r>
            <a:endParaRPr b="1" sz="1800">
              <a:solidFill>
                <a:schemeClr val="lt1"/>
              </a:solidFill>
              <a:latin typeface="Fira Sans Extra Condensed"/>
              <a:ea typeface="Fira Sans Extra Condensed"/>
              <a:cs typeface="Fira Sans Extra Condensed"/>
              <a:sym typeface="Fira Sans Extra Condensed"/>
            </a:endParaRPr>
          </a:p>
        </p:txBody>
      </p:sp>
      <p:sp>
        <p:nvSpPr>
          <p:cNvPr id="789" name="Google Shape;789;p29"/>
          <p:cNvSpPr/>
          <p:nvPr/>
        </p:nvSpPr>
        <p:spPr>
          <a:xfrm>
            <a:off x="3808788" y="1409163"/>
            <a:ext cx="383880" cy="366770"/>
          </a:xfrm>
          <a:custGeom>
            <a:rect b="b" l="l" r="r" t="t"/>
            <a:pathLst>
              <a:path extrusionOk="0" h="10718" w="11218">
                <a:moveTo>
                  <a:pt x="4418" y="1721"/>
                </a:moveTo>
                <a:cubicBezTo>
                  <a:pt x="4567" y="1721"/>
                  <a:pt x="4716" y="1817"/>
                  <a:pt x="4740" y="2007"/>
                </a:cubicBezTo>
                <a:lnTo>
                  <a:pt x="4740" y="2364"/>
                </a:lnTo>
                <a:lnTo>
                  <a:pt x="5169" y="2364"/>
                </a:lnTo>
                <a:cubicBezTo>
                  <a:pt x="5184" y="2363"/>
                  <a:pt x="5198" y="2362"/>
                  <a:pt x="5212" y="2362"/>
                </a:cubicBezTo>
                <a:cubicBezTo>
                  <a:pt x="5630" y="2362"/>
                  <a:pt x="5630" y="3010"/>
                  <a:pt x="5212" y="3010"/>
                </a:cubicBezTo>
                <a:cubicBezTo>
                  <a:pt x="5198" y="3010"/>
                  <a:pt x="5184" y="3009"/>
                  <a:pt x="5169" y="3007"/>
                </a:cubicBezTo>
                <a:lnTo>
                  <a:pt x="4073" y="3007"/>
                </a:lnTo>
                <a:cubicBezTo>
                  <a:pt x="3883" y="3007"/>
                  <a:pt x="3716" y="3150"/>
                  <a:pt x="3716" y="3365"/>
                </a:cubicBezTo>
                <a:cubicBezTo>
                  <a:pt x="3716" y="3460"/>
                  <a:pt x="3764" y="3555"/>
                  <a:pt x="3835" y="3603"/>
                </a:cubicBezTo>
                <a:cubicBezTo>
                  <a:pt x="3883" y="3674"/>
                  <a:pt x="3978" y="3722"/>
                  <a:pt x="4073" y="3722"/>
                </a:cubicBezTo>
                <a:lnTo>
                  <a:pt x="4764" y="3722"/>
                </a:lnTo>
                <a:cubicBezTo>
                  <a:pt x="5645" y="3722"/>
                  <a:pt x="6074" y="4794"/>
                  <a:pt x="5454" y="5413"/>
                </a:cubicBezTo>
                <a:cubicBezTo>
                  <a:pt x="5288" y="5603"/>
                  <a:pt x="5026" y="5698"/>
                  <a:pt x="4764" y="5698"/>
                </a:cubicBezTo>
                <a:lnTo>
                  <a:pt x="4740" y="5698"/>
                </a:lnTo>
                <a:lnTo>
                  <a:pt x="4740" y="6080"/>
                </a:lnTo>
                <a:cubicBezTo>
                  <a:pt x="4728" y="6258"/>
                  <a:pt x="4579" y="6347"/>
                  <a:pt x="4430" y="6347"/>
                </a:cubicBezTo>
                <a:cubicBezTo>
                  <a:pt x="4282" y="6347"/>
                  <a:pt x="4133" y="6258"/>
                  <a:pt x="4121" y="6080"/>
                </a:cubicBezTo>
                <a:lnTo>
                  <a:pt x="4121" y="5698"/>
                </a:lnTo>
                <a:lnTo>
                  <a:pt x="3668" y="5698"/>
                </a:lnTo>
                <a:cubicBezTo>
                  <a:pt x="3263" y="5698"/>
                  <a:pt x="3263" y="5079"/>
                  <a:pt x="3668" y="5079"/>
                </a:cubicBezTo>
                <a:lnTo>
                  <a:pt x="4764" y="5079"/>
                </a:lnTo>
                <a:cubicBezTo>
                  <a:pt x="4859" y="5079"/>
                  <a:pt x="4954" y="5056"/>
                  <a:pt x="5026" y="4984"/>
                </a:cubicBezTo>
                <a:cubicBezTo>
                  <a:pt x="5169" y="4841"/>
                  <a:pt x="5169" y="4603"/>
                  <a:pt x="5026" y="4460"/>
                </a:cubicBezTo>
                <a:cubicBezTo>
                  <a:pt x="4954" y="4413"/>
                  <a:pt x="4859" y="4365"/>
                  <a:pt x="4764" y="4365"/>
                </a:cubicBezTo>
                <a:lnTo>
                  <a:pt x="4073" y="4365"/>
                </a:lnTo>
                <a:cubicBezTo>
                  <a:pt x="3525" y="4365"/>
                  <a:pt x="3097" y="3912"/>
                  <a:pt x="3097" y="3388"/>
                </a:cubicBezTo>
                <a:cubicBezTo>
                  <a:pt x="3097" y="2841"/>
                  <a:pt x="3525" y="2388"/>
                  <a:pt x="4073" y="2388"/>
                </a:cubicBezTo>
                <a:lnTo>
                  <a:pt x="4097" y="2388"/>
                </a:lnTo>
                <a:lnTo>
                  <a:pt x="4097" y="2007"/>
                </a:lnTo>
                <a:cubicBezTo>
                  <a:pt x="4121" y="1817"/>
                  <a:pt x="4270" y="1721"/>
                  <a:pt x="4418" y="1721"/>
                </a:cubicBezTo>
                <a:close/>
                <a:moveTo>
                  <a:pt x="4413" y="0"/>
                </a:moveTo>
                <a:cubicBezTo>
                  <a:pt x="3383" y="0"/>
                  <a:pt x="2353" y="394"/>
                  <a:pt x="1573" y="1174"/>
                </a:cubicBezTo>
                <a:cubicBezTo>
                  <a:pt x="49" y="2698"/>
                  <a:pt x="1" y="5175"/>
                  <a:pt x="1477" y="6746"/>
                </a:cubicBezTo>
                <a:cubicBezTo>
                  <a:pt x="2265" y="7598"/>
                  <a:pt x="3346" y="8037"/>
                  <a:pt x="4432" y="8037"/>
                </a:cubicBezTo>
                <a:cubicBezTo>
                  <a:pt x="5351" y="8037"/>
                  <a:pt x="6273" y="7723"/>
                  <a:pt x="7026" y="7080"/>
                </a:cubicBezTo>
                <a:lnTo>
                  <a:pt x="7383" y="7413"/>
                </a:lnTo>
                <a:cubicBezTo>
                  <a:pt x="7169" y="7818"/>
                  <a:pt x="7240" y="8294"/>
                  <a:pt x="7574" y="8604"/>
                </a:cubicBezTo>
                <a:lnTo>
                  <a:pt x="9384" y="10414"/>
                </a:lnTo>
                <a:cubicBezTo>
                  <a:pt x="9574" y="10616"/>
                  <a:pt x="9836" y="10717"/>
                  <a:pt x="10098" y="10717"/>
                </a:cubicBezTo>
                <a:cubicBezTo>
                  <a:pt x="10360" y="10717"/>
                  <a:pt x="10622" y="10616"/>
                  <a:pt x="10813" y="10414"/>
                </a:cubicBezTo>
                <a:cubicBezTo>
                  <a:pt x="11217" y="10009"/>
                  <a:pt x="11217" y="9366"/>
                  <a:pt x="10813" y="8961"/>
                </a:cubicBezTo>
                <a:lnTo>
                  <a:pt x="10813" y="8985"/>
                </a:lnTo>
                <a:lnTo>
                  <a:pt x="9003" y="7175"/>
                </a:lnTo>
                <a:cubicBezTo>
                  <a:pt x="8811" y="6969"/>
                  <a:pt x="8556" y="6863"/>
                  <a:pt x="8293" y="6863"/>
                </a:cubicBezTo>
                <a:cubicBezTo>
                  <a:pt x="8131" y="6863"/>
                  <a:pt x="7966" y="6903"/>
                  <a:pt x="7812" y="6984"/>
                </a:cubicBezTo>
                <a:lnTo>
                  <a:pt x="7479" y="6627"/>
                </a:lnTo>
                <a:cubicBezTo>
                  <a:pt x="8884" y="4984"/>
                  <a:pt x="8717" y="2531"/>
                  <a:pt x="7145" y="1079"/>
                </a:cubicBezTo>
                <a:cubicBezTo>
                  <a:pt x="6378" y="358"/>
                  <a:pt x="5395" y="0"/>
                  <a:pt x="4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4572000" y="1051650"/>
            <a:ext cx="2057700" cy="1066800"/>
          </a:xfrm>
          <a:prstGeom prst="homePlat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txBox="1"/>
          <p:nvPr/>
        </p:nvSpPr>
        <p:spPr>
          <a:xfrm>
            <a:off x="4571870" y="1316250"/>
            <a:ext cx="13422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Transition</a:t>
            </a:r>
            <a:r>
              <a:rPr b="1" lang="en" sz="1800">
                <a:solidFill>
                  <a:schemeClr val="lt1"/>
                </a:solidFill>
                <a:latin typeface="Fira Sans Extra Condensed"/>
                <a:ea typeface="Fira Sans Extra Condensed"/>
                <a:cs typeface="Fira Sans Extra Condensed"/>
                <a:sym typeface="Fira Sans Extra Condensed"/>
              </a:rPr>
              <a:t> management</a:t>
            </a:r>
            <a:endParaRPr b="1" sz="1800">
              <a:solidFill>
                <a:schemeClr val="lt1"/>
              </a:solidFill>
              <a:latin typeface="Fira Sans Extra Condensed"/>
              <a:ea typeface="Fira Sans Extra Condensed"/>
              <a:cs typeface="Fira Sans Extra Condensed"/>
              <a:sym typeface="Fira Sans Extra Condensed"/>
            </a:endParaRPr>
          </a:p>
        </p:txBody>
      </p:sp>
      <p:grpSp>
        <p:nvGrpSpPr>
          <p:cNvPr id="792" name="Google Shape;792;p29"/>
          <p:cNvGrpSpPr/>
          <p:nvPr/>
        </p:nvGrpSpPr>
        <p:grpSpPr>
          <a:xfrm>
            <a:off x="5914211" y="1408817"/>
            <a:ext cx="370544" cy="367467"/>
            <a:chOff x="5580148" y="2287092"/>
            <a:chExt cx="370544" cy="367467"/>
          </a:xfrm>
        </p:grpSpPr>
        <p:sp>
          <p:nvSpPr>
            <p:cNvPr id="793" name="Google Shape;793;p29"/>
            <p:cNvSpPr/>
            <p:nvPr/>
          </p:nvSpPr>
          <p:spPr>
            <a:xfrm>
              <a:off x="5808144" y="2364641"/>
              <a:ext cx="142549" cy="95329"/>
            </a:xfrm>
            <a:custGeom>
              <a:rect b="b" l="l" r="r" t="t"/>
              <a:pathLst>
                <a:path extrusionOk="0" h="2788" w="4169">
                  <a:moveTo>
                    <a:pt x="2722" y="0"/>
                  </a:moveTo>
                  <a:cubicBezTo>
                    <a:pt x="2681" y="0"/>
                    <a:pt x="2638" y="8"/>
                    <a:pt x="2596" y="25"/>
                  </a:cubicBezTo>
                  <a:cubicBezTo>
                    <a:pt x="2477" y="72"/>
                    <a:pt x="2406" y="192"/>
                    <a:pt x="2406" y="334"/>
                  </a:cubicBezTo>
                  <a:lnTo>
                    <a:pt x="2406" y="620"/>
                  </a:lnTo>
                  <a:lnTo>
                    <a:pt x="1263" y="620"/>
                  </a:lnTo>
                  <a:cubicBezTo>
                    <a:pt x="572" y="620"/>
                    <a:pt x="0" y="1192"/>
                    <a:pt x="0" y="1882"/>
                  </a:cubicBezTo>
                  <a:lnTo>
                    <a:pt x="0" y="2287"/>
                  </a:lnTo>
                  <a:lnTo>
                    <a:pt x="24" y="2359"/>
                  </a:lnTo>
                  <a:cubicBezTo>
                    <a:pt x="143" y="2311"/>
                    <a:pt x="262" y="2287"/>
                    <a:pt x="382" y="2287"/>
                  </a:cubicBezTo>
                  <a:cubicBezTo>
                    <a:pt x="620" y="2287"/>
                    <a:pt x="858" y="2382"/>
                    <a:pt x="1048" y="2549"/>
                  </a:cubicBezTo>
                  <a:lnTo>
                    <a:pt x="1263" y="2787"/>
                  </a:lnTo>
                  <a:lnTo>
                    <a:pt x="1263" y="1882"/>
                  </a:lnTo>
                  <a:lnTo>
                    <a:pt x="2406" y="1882"/>
                  </a:lnTo>
                  <a:lnTo>
                    <a:pt x="2406" y="2192"/>
                  </a:lnTo>
                  <a:cubicBezTo>
                    <a:pt x="2406" y="2311"/>
                    <a:pt x="2477" y="2430"/>
                    <a:pt x="2596" y="2478"/>
                  </a:cubicBezTo>
                  <a:cubicBezTo>
                    <a:pt x="2644" y="2501"/>
                    <a:pt x="2692" y="2501"/>
                    <a:pt x="2739" y="2501"/>
                  </a:cubicBezTo>
                  <a:cubicBezTo>
                    <a:pt x="2811" y="2501"/>
                    <a:pt x="2882" y="2478"/>
                    <a:pt x="2930" y="2430"/>
                  </a:cubicBezTo>
                  <a:lnTo>
                    <a:pt x="4001" y="1525"/>
                  </a:lnTo>
                  <a:cubicBezTo>
                    <a:pt x="4168" y="1406"/>
                    <a:pt x="4168" y="1168"/>
                    <a:pt x="4001" y="1049"/>
                  </a:cubicBezTo>
                  <a:lnTo>
                    <a:pt x="4001" y="1001"/>
                  </a:lnTo>
                  <a:lnTo>
                    <a:pt x="2930" y="72"/>
                  </a:lnTo>
                  <a:cubicBezTo>
                    <a:pt x="2868" y="26"/>
                    <a:pt x="2797" y="0"/>
                    <a:pt x="27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5580148" y="2363820"/>
              <a:ext cx="142514" cy="93687"/>
            </a:xfrm>
            <a:custGeom>
              <a:rect b="b" l="l" r="r" t="t"/>
              <a:pathLst>
                <a:path extrusionOk="0" h="2740" w="4168">
                  <a:moveTo>
                    <a:pt x="1447" y="0"/>
                  </a:moveTo>
                  <a:cubicBezTo>
                    <a:pt x="1372" y="0"/>
                    <a:pt x="1300" y="26"/>
                    <a:pt x="1239" y="73"/>
                  </a:cubicBezTo>
                  <a:lnTo>
                    <a:pt x="167" y="1001"/>
                  </a:lnTo>
                  <a:cubicBezTo>
                    <a:pt x="0" y="1120"/>
                    <a:pt x="0" y="1359"/>
                    <a:pt x="167" y="1478"/>
                  </a:cubicBezTo>
                  <a:lnTo>
                    <a:pt x="1239" y="2383"/>
                  </a:lnTo>
                  <a:cubicBezTo>
                    <a:pt x="1286" y="2430"/>
                    <a:pt x="1358" y="2454"/>
                    <a:pt x="1453" y="2454"/>
                  </a:cubicBezTo>
                  <a:cubicBezTo>
                    <a:pt x="1477" y="2454"/>
                    <a:pt x="1525" y="2454"/>
                    <a:pt x="1572" y="2430"/>
                  </a:cubicBezTo>
                  <a:cubicBezTo>
                    <a:pt x="1691" y="2383"/>
                    <a:pt x="1763" y="2264"/>
                    <a:pt x="1763" y="2144"/>
                  </a:cubicBezTo>
                  <a:lnTo>
                    <a:pt x="1763" y="1835"/>
                  </a:lnTo>
                  <a:lnTo>
                    <a:pt x="2906" y="1835"/>
                  </a:lnTo>
                  <a:lnTo>
                    <a:pt x="2906" y="2740"/>
                  </a:lnTo>
                  <a:lnTo>
                    <a:pt x="3120" y="2525"/>
                  </a:lnTo>
                  <a:cubicBezTo>
                    <a:pt x="3311" y="2335"/>
                    <a:pt x="3549" y="2240"/>
                    <a:pt x="3787" y="2240"/>
                  </a:cubicBezTo>
                  <a:lnTo>
                    <a:pt x="3787" y="2287"/>
                  </a:lnTo>
                  <a:cubicBezTo>
                    <a:pt x="3906" y="2287"/>
                    <a:pt x="4025" y="2311"/>
                    <a:pt x="4144" y="2359"/>
                  </a:cubicBezTo>
                  <a:lnTo>
                    <a:pt x="4168" y="2287"/>
                  </a:lnTo>
                  <a:lnTo>
                    <a:pt x="4168" y="1883"/>
                  </a:lnTo>
                  <a:cubicBezTo>
                    <a:pt x="4168" y="1192"/>
                    <a:pt x="3596" y="620"/>
                    <a:pt x="2906" y="620"/>
                  </a:cubicBezTo>
                  <a:lnTo>
                    <a:pt x="1763" y="620"/>
                  </a:lnTo>
                  <a:lnTo>
                    <a:pt x="1763" y="335"/>
                  </a:lnTo>
                  <a:cubicBezTo>
                    <a:pt x="1763" y="192"/>
                    <a:pt x="1691" y="73"/>
                    <a:pt x="1572" y="25"/>
                  </a:cubicBezTo>
                  <a:cubicBezTo>
                    <a:pt x="1530" y="8"/>
                    <a:pt x="1488" y="0"/>
                    <a:pt x="1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5722629" y="2287092"/>
              <a:ext cx="86370" cy="138685"/>
            </a:xfrm>
            <a:custGeom>
              <a:rect b="b" l="l" r="r" t="t"/>
              <a:pathLst>
                <a:path extrusionOk="0" h="4056" w="2526">
                  <a:moveTo>
                    <a:pt x="1278" y="1"/>
                  </a:moveTo>
                  <a:cubicBezTo>
                    <a:pt x="1186" y="1"/>
                    <a:pt x="1096" y="42"/>
                    <a:pt x="1049" y="126"/>
                  </a:cubicBezTo>
                  <a:lnTo>
                    <a:pt x="96" y="1197"/>
                  </a:lnTo>
                  <a:cubicBezTo>
                    <a:pt x="25" y="1293"/>
                    <a:pt x="1" y="1412"/>
                    <a:pt x="49" y="1531"/>
                  </a:cubicBezTo>
                  <a:cubicBezTo>
                    <a:pt x="96" y="1650"/>
                    <a:pt x="215" y="1721"/>
                    <a:pt x="358" y="1721"/>
                  </a:cubicBezTo>
                  <a:lnTo>
                    <a:pt x="644" y="1721"/>
                  </a:lnTo>
                  <a:lnTo>
                    <a:pt x="644" y="4055"/>
                  </a:lnTo>
                  <a:cubicBezTo>
                    <a:pt x="715" y="4055"/>
                    <a:pt x="787" y="4031"/>
                    <a:pt x="858" y="4031"/>
                  </a:cubicBezTo>
                  <a:lnTo>
                    <a:pt x="1668" y="4031"/>
                  </a:lnTo>
                  <a:cubicBezTo>
                    <a:pt x="1739" y="4031"/>
                    <a:pt x="1811" y="4031"/>
                    <a:pt x="1882" y="4055"/>
                  </a:cubicBezTo>
                  <a:lnTo>
                    <a:pt x="1882" y="1697"/>
                  </a:lnTo>
                  <a:lnTo>
                    <a:pt x="2168" y="1697"/>
                  </a:lnTo>
                  <a:cubicBezTo>
                    <a:pt x="2183" y="1700"/>
                    <a:pt x="2198" y="1701"/>
                    <a:pt x="2212" y="1701"/>
                  </a:cubicBezTo>
                  <a:cubicBezTo>
                    <a:pt x="2335" y="1701"/>
                    <a:pt x="2435" y="1616"/>
                    <a:pt x="2478" y="1531"/>
                  </a:cubicBezTo>
                  <a:cubicBezTo>
                    <a:pt x="2525" y="1412"/>
                    <a:pt x="2501" y="1269"/>
                    <a:pt x="2430" y="1174"/>
                  </a:cubicBezTo>
                  <a:lnTo>
                    <a:pt x="1525" y="126"/>
                  </a:lnTo>
                  <a:cubicBezTo>
                    <a:pt x="1466" y="42"/>
                    <a:pt x="1370" y="1"/>
                    <a:pt x="12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661561" y="2446908"/>
              <a:ext cx="207685" cy="207651"/>
            </a:xfrm>
            <a:custGeom>
              <a:rect b="b" l="l" r="r" t="t"/>
              <a:pathLst>
                <a:path extrusionOk="0" h="6073" w="6074">
                  <a:moveTo>
                    <a:pt x="2900" y="1969"/>
                  </a:moveTo>
                  <a:cubicBezTo>
                    <a:pt x="2948" y="1969"/>
                    <a:pt x="2998" y="1971"/>
                    <a:pt x="3049" y="1977"/>
                  </a:cubicBezTo>
                  <a:cubicBezTo>
                    <a:pt x="3089" y="1972"/>
                    <a:pt x="3128" y="1970"/>
                    <a:pt x="3167" y="1970"/>
                  </a:cubicBezTo>
                  <a:cubicBezTo>
                    <a:pt x="3733" y="1970"/>
                    <a:pt x="4192" y="2445"/>
                    <a:pt x="4192" y="3025"/>
                  </a:cubicBezTo>
                  <a:cubicBezTo>
                    <a:pt x="4192" y="3604"/>
                    <a:pt x="3733" y="4079"/>
                    <a:pt x="3167" y="4079"/>
                  </a:cubicBezTo>
                  <a:cubicBezTo>
                    <a:pt x="3128" y="4079"/>
                    <a:pt x="3089" y="4077"/>
                    <a:pt x="3049" y="4072"/>
                  </a:cubicBezTo>
                  <a:cubicBezTo>
                    <a:pt x="2998" y="4078"/>
                    <a:pt x="2948" y="4081"/>
                    <a:pt x="2900" y="4081"/>
                  </a:cubicBezTo>
                  <a:cubicBezTo>
                    <a:pt x="1551" y="4081"/>
                    <a:pt x="1551" y="1969"/>
                    <a:pt x="2900" y="1969"/>
                  </a:cubicBezTo>
                  <a:close/>
                  <a:moveTo>
                    <a:pt x="2620" y="0"/>
                  </a:moveTo>
                  <a:cubicBezTo>
                    <a:pt x="2454" y="0"/>
                    <a:pt x="2311" y="119"/>
                    <a:pt x="2311" y="286"/>
                  </a:cubicBezTo>
                  <a:lnTo>
                    <a:pt x="2311" y="405"/>
                  </a:lnTo>
                  <a:cubicBezTo>
                    <a:pt x="2097" y="453"/>
                    <a:pt x="1906" y="548"/>
                    <a:pt x="1716" y="643"/>
                  </a:cubicBezTo>
                  <a:lnTo>
                    <a:pt x="1644" y="572"/>
                  </a:lnTo>
                  <a:cubicBezTo>
                    <a:pt x="1596" y="524"/>
                    <a:pt x="1501" y="477"/>
                    <a:pt x="1430" y="477"/>
                  </a:cubicBezTo>
                  <a:cubicBezTo>
                    <a:pt x="1335" y="477"/>
                    <a:pt x="1263" y="500"/>
                    <a:pt x="1192" y="572"/>
                  </a:cubicBezTo>
                  <a:lnTo>
                    <a:pt x="596" y="1167"/>
                  </a:lnTo>
                  <a:cubicBezTo>
                    <a:pt x="549" y="1215"/>
                    <a:pt x="525" y="1310"/>
                    <a:pt x="525" y="1381"/>
                  </a:cubicBezTo>
                  <a:cubicBezTo>
                    <a:pt x="525" y="1477"/>
                    <a:pt x="549" y="1548"/>
                    <a:pt x="596" y="1620"/>
                  </a:cubicBezTo>
                  <a:lnTo>
                    <a:pt x="668" y="1691"/>
                  </a:lnTo>
                  <a:cubicBezTo>
                    <a:pt x="572" y="1882"/>
                    <a:pt x="477" y="2072"/>
                    <a:pt x="430" y="2286"/>
                  </a:cubicBezTo>
                  <a:lnTo>
                    <a:pt x="334" y="2286"/>
                  </a:lnTo>
                  <a:cubicBezTo>
                    <a:pt x="144" y="2286"/>
                    <a:pt x="25" y="2429"/>
                    <a:pt x="1" y="2596"/>
                  </a:cubicBezTo>
                  <a:lnTo>
                    <a:pt x="1" y="3430"/>
                  </a:lnTo>
                  <a:cubicBezTo>
                    <a:pt x="25" y="3596"/>
                    <a:pt x="144" y="3739"/>
                    <a:pt x="334" y="3739"/>
                  </a:cubicBezTo>
                  <a:lnTo>
                    <a:pt x="430" y="3739"/>
                  </a:lnTo>
                  <a:cubicBezTo>
                    <a:pt x="477" y="3953"/>
                    <a:pt x="572" y="4144"/>
                    <a:pt x="668" y="4334"/>
                  </a:cubicBezTo>
                  <a:lnTo>
                    <a:pt x="596" y="4406"/>
                  </a:lnTo>
                  <a:cubicBezTo>
                    <a:pt x="549" y="4477"/>
                    <a:pt x="525" y="4549"/>
                    <a:pt x="525" y="4644"/>
                  </a:cubicBezTo>
                  <a:cubicBezTo>
                    <a:pt x="525" y="4715"/>
                    <a:pt x="549" y="4787"/>
                    <a:pt x="596" y="4858"/>
                  </a:cubicBezTo>
                  <a:lnTo>
                    <a:pt x="1192" y="5454"/>
                  </a:lnTo>
                  <a:cubicBezTo>
                    <a:pt x="1263" y="5501"/>
                    <a:pt x="1335" y="5549"/>
                    <a:pt x="1430" y="5549"/>
                  </a:cubicBezTo>
                  <a:cubicBezTo>
                    <a:pt x="1501" y="5549"/>
                    <a:pt x="1596" y="5501"/>
                    <a:pt x="1644" y="5454"/>
                  </a:cubicBezTo>
                  <a:lnTo>
                    <a:pt x="1716" y="5382"/>
                  </a:lnTo>
                  <a:cubicBezTo>
                    <a:pt x="1906" y="5478"/>
                    <a:pt x="2097" y="5573"/>
                    <a:pt x="2311" y="5620"/>
                  </a:cubicBezTo>
                  <a:lnTo>
                    <a:pt x="2311" y="5763"/>
                  </a:lnTo>
                  <a:cubicBezTo>
                    <a:pt x="2311" y="5930"/>
                    <a:pt x="2454" y="6073"/>
                    <a:pt x="2620" y="6073"/>
                  </a:cubicBezTo>
                  <a:lnTo>
                    <a:pt x="3454" y="6073"/>
                  </a:lnTo>
                  <a:cubicBezTo>
                    <a:pt x="3645" y="6073"/>
                    <a:pt x="3787" y="5930"/>
                    <a:pt x="3764" y="5763"/>
                  </a:cubicBezTo>
                  <a:lnTo>
                    <a:pt x="3764" y="5644"/>
                  </a:lnTo>
                  <a:cubicBezTo>
                    <a:pt x="3978" y="5597"/>
                    <a:pt x="4192" y="5501"/>
                    <a:pt x="4359" y="5406"/>
                  </a:cubicBezTo>
                  <a:lnTo>
                    <a:pt x="4430" y="5478"/>
                  </a:lnTo>
                  <a:cubicBezTo>
                    <a:pt x="4502" y="5525"/>
                    <a:pt x="4573" y="5573"/>
                    <a:pt x="4669" y="5573"/>
                  </a:cubicBezTo>
                  <a:cubicBezTo>
                    <a:pt x="4740" y="5573"/>
                    <a:pt x="4835" y="5525"/>
                    <a:pt x="4883" y="5478"/>
                  </a:cubicBezTo>
                  <a:lnTo>
                    <a:pt x="5478" y="4882"/>
                  </a:lnTo>
                  <a:cubicBezTo>
                    <a:pt x="5526" y="4811"/>
                    <a:pt x="5573" y="4739"/>
                    <a:pt x="5573" y="4644"/>
                  </a:cubicBezTo>
                  <a:cubicBezTo>
                    <a:pt x="5573" y="4573"/>
                    <a:pt x="5550" y="4501"/>
                    <a:pt x="5478" y="4430"/>
                  </a:cubicBezTo>
                  <a:lnTo>
                    <a:pt x="5407" y="4358"/>
                  </a:lnTo>
                  <a:cubicBezTo>
                    <a:pt x="5526" y="4168"/>
                    <a:pt x="5597" y="3977"/>
                    <a:pt x="5669" y="3763"/>
                  </a:cubicBezTo>
                  <a:lnTo>
                    <a:pt x="5764" y="3763"/>
                  </a:lnTo>
                  <a:cubicBezTo>
                    <a:pt x="5931" y="3763"/>
                    <a:pt x="6074" y="3620"/>
                    <a:pt x="6074" y="3453"/>
                  </a:cubicBezTo>
                  <a:lnTo>
                    <a:pt x="6074" y="2596"/>
                  </a:lnTo>
                  <a:cubicBezTo>
                    <a:pt x="6074" y="2429"/>
                    <a:pt x="5931" y="2286"/>
                    <a:pt x="5764" y="2286"/>
                  </a:cubicBezTo>
                  <a:lnTo>
                    <a:pt x="5669" y="2286"/>
                  </a:lnTo>
                  <a:cubicBezTo>
                    <a:pt x="5597" y="2072"/>
                    <a:pt x="5526" y="1882"/>
                    <a:pt x="5407" y="1691"/>
                  </a:cubicBezTo>
                  <a:lnTo>
                    <a:pt x="5478" y="1620"/>
                  </a:lnTo>
                  <a:cubicBezTo>
                    <a:pt x="5550" y="1548"/>
                    <a:pt x="5573" y="1477"/>
                    <a:pt x="5573" y="1405"/>
                  </a:cubicBezTo>
                  <a:cubicBezTo>
                    <a:pt x="5573" y="1310"/>
                    <a:pt x="5526" y="1239"/>
                    <a:pt x="5478" y="1167"/>
                  </a:cubicBezTo>
                  <a:lnTo>
                    <a:pt x="4883" y="572"/>
                  </a:lnTo>
                  <a:cubicBezTo>
                    <a:pt x="4835" y="524"/>
                    <a:pt x="4740" y="477"/>
                    <a:pt x="4669" y="477"/>
                  </a:cubicBezTo>
                  <a:cubicBezTo>
                    <a:pt x="4573" y="477"/>
                    <a:pt x="4502" y="524"/>
                    <a:pt x="4430" y="572"/>
                  </a:cubicBezTo>
                  <a:lnTo>
                    <a:pt x="4359" y="643"/>
                  </a:lnTo>
                  <a:cubicBezTo>
                    <a:pt x="4192" y="548"/>
                    <a:pt x="3978" y="453"/>
                    <a:pt x="3764" y="405"/>
                  </a:cubicBezTo>
                  <a:lnTo>
                    <a:pt x="3764" y="286"/>
                  </a:lnTo>
                  <a:cubicBezTo>
                    <a:pt x="3787" y="119"/>
                    <a:pt x="3645"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9"/>
          <p:cNvSpPr/>
          <p:nvPr/>
        </p:nvSpPr>
        <p:spPr>
          <a:xfrm>
            <a:off x="6629400" y="1051650"/>
            <a:ext cx="2057700" cy="1066800"/>
          </a:xfrm>
          <a:prstGeom prst="homePlat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txBox="1"/>
          <p:nvPr/>
        </p:nvSpPr>
        <p:spPr>
          <a:xfrm>
            <a:off x="6644201" y="1316250"/>
            <a:ext cx="13422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Ongoing operations</a:t>
            </a:r>
            <a:endParaRPr b="1" sz="1800">
              <a:solidFill>
                <a:schemeClr val="lt1"/>
              </a:solidFill>
              <a:latin typeface="Fira Sans Extra Condensed"/>
              <a:ea typeface="Fira Sans Extra Condensed"/>
              <a:cs typeface="Fira Sans Extra Condensed"/>
              <a:sym typeface="Fira Sans Extra Condensed"/>
            </a:endParaRPr>
          </a:p>
        </p:txBody>
      </p:sp>
      <p:grpSp>
        <p:nvGrpSpPr>
          <p:cNvPr id="799" name="Google Shape;799;p29"/>
          <p:cNvGrpSpPr/>
          <p:nvPr/>
        </p:nvGrpSpPr>
        <p:grpSpPr>
          <a:xfrm>
            <a:off x="8006266" y="1409465"/>
            <a:ext cx="354778" cy="366182"/>
            <a:chOff x="7176191" y="2877744"/>
            <a:chExt cx="354778" cy="366182"/>
          </a:xfrm>
        </p:grpSpPr>
        <p:sp>
          <p:nvSpPr>
            <p:cNvPr id="800" name="Google Shape;800;p29"/>
            <p:cNvSpPr/>
            <p:nvPr/>
          </p:nvSpPr>
          <p:spPr>
            <a:xfrm>
              <a:off x="7176191" y="2877744"/>
              <a:ext cx="354778" cy="366182"/>
            </a:xfrm>
            <a:custGeom>
              <a:rect b="b" l="l" r="r" t="t"/>
              <a:pathLst>
                <a:path extrusionOk="0" h="10693" w="10360">
                  <a:moveTo>
                    <a:pt x="5071" y="3008"/>
                  </a:moveTo>
                  <a:cubicBezTo>
                    <a:pt x="6271" y="3008"/>
                    <a:pt x="7430" y="3945"/>
                    <a:pt x="7430" y="5358"/>
                  </a:cubicBezTo>
                  <a:cubicBezTo>
                    <a:pt x="7454" y="6620"/>
                    <a:pt x="6430" y="7668"/>
                    <a:pt x="5168" y="7692"/>
                  </a:cubicBezTo>
                  <a:cubicBezTo>
                    <a:pt x="5148" y="7693"/>
                    <a:pt x="5129" y="7693"/>
                    <a:pt x="5109" y="7693"/>
                  </a:cubicBezTo>
                  <a:cubicBezTo>
                    <a:pt x="3051" y="7693"/>
                    <a:pt x="1967" y="5201"/>
                    <a:pt x="3429" y="3715"/>
                  </a:cubicBezTo>
                  <a:cubicBezTo>
                    <a:pt x="3902" y="3227"/>
                    <a:pt x="4491" y="3008"/>
                    <a:pt x="5071" y="3008"/>
                  </a:cubicBezTo>
                  <a:close/>
                  <a:moveTo>
                    <a:pt x="4263" y="0"/>
                  </a:moveTo>
                  <a:cubicBezTo>
                    <a:pt x="4120" y="0"/>
                    <a:pt x="4001" y="119"/>
                    <a:pt x="3977" y="262"/>
                  </a:cubicBezTo>
                  <a:lnTo>
                    <a:pt x="3834" y="1024"/>
                  </a:lnTo>
                  <a:cubicBezTo>
                    <a:pt x="3620" y="1095"/>
                    <a:pt x="3382" y="1191"/>
                    <a:pt x="3191" y="1286"/>
                  </a:cubicBezTo>
                  <a:lnTo>
                    <a:pt x="2572" y="857"/>
                  </a:lnTo>
                  <a:cubicBezTo>
                    <a:pt x="2520" y="826"/>
                    <a:pt x="2459" y="809"/>
                    <a:pt x="2397" y="809"/>
                  </a:cubicBezTo>
                  <a:cubicBezTo>
                    <a:pt x="2316" y="809"/>
                    <a:pt x="2234" y="838"/>
                    <a:pt x="2167" y="905"/>
                  </a:cubicBezTo>
                  <a:lnTo>
                    <a:pt x="881" y="2239"/>
                  </a:lnTo>
                  <a:cubicBezTo>
                    <a:pt x="762" y="2358"/>
                    <a:pt x="762" y="2524"/>
                    <a:pt x="834" y="2643"/>
                  </a:cubicBezTo>
                  <a:lnTo>
                    <a:pt x="1262" y="3286"/>
                  </a:lnTo>
                  <a:cubicBezTo>
                    <a:pt x="1143" y="3501"/>
                    <a:pt x="1072" y="3715"/>
                    <a:pt x="976" y="3953"/>
                  </a:cubicBezTo>
                  <a:lnTo>
                    <a:pt x="262" y="4096"/>
                  </a:lnTo>
                  <a:cubicBezTo>
                    <a:pt x="119" y="4120"/>
                    <a:pt x="0" y="4263"/>
                    <a:pt x="0" y="4406"/>
                  </a:cubicBezTo>
                  <a:lnTo>
                    <a:pt x="0" y="6287"/>
                  </a:lnTo>
                  <a:cubicBezTo>
                    <a:pt x="0" y="6430"/>
                    <a:pt x="119" y="6549"/>
                    <a:pt x="262" y="6597"/>
                  </a:cubicBezTo>
                  <a:lnTo>
                    <a:pt x="976" y="6739"/>
                  </a:lnTo>
                  <a:cubicBezTo>
                    <a:pt x="1048" y="6978"/>
                    <a:pt x="1143" y="7192"/>
                    <a:pt x="1262" y="7430"/>
                  </a:cubicBezTo>
                  <a:lnTo>
                    <a:pt x="834" y="8073"/>
                  </a:lnTo>
                  <a:cubicBezTo>
                    <a:pt x="762" y="8192"/>
                    <a:pt x="762" y="8359"/>
                    <a:pt x="881" y="8454"/>
                  </a:cubicBezTo>
                  <a:lnTo>
                    <a:pt x="2167" y="9788"/>
                  </a:lnTo>
                  <a:cubicBezTo>
                    <a:pt x="2237" y="9857"/>
                    <a:pt x="2322" y="9894"/>
                    <a:pt x="2405" y="9894"/>
                  </a:cubicBezTo>
                  <a:cubicBezTo>
                    <a:pt x="2464" y="9894"/>
                    <a:pt x="2522" y="9875"/>
                    <a:pt x="2572" y="9835"/>
                  </a:cubicBezTo>
                  <a:lnTo>
                    <a:pt x="3191" y="9407"/>
                  </a:lnTo>
                  <a:cubicBezTo>
                    <a:pt x="3382" y="9502"/>
                    <a:pt x="3596" y="9597"/>
                    <a:pt x="3834" y="9692"/>
                  </a:cubicBezTo>
                  <a:lnTo>
                    <a:pt x="3977" y="10431"/>
                  </a:lnTo>
                  <a:cubicBezTo>
                    <a:pt x="4001" y="10597"/>
                    <a:pt x="4120" y="10693"/>
                    <a:pt x="4263" y="10693"/>
                  </a:cubicBezTo>
                  <a:lnTo>
                    <a:pt x="6073" y="10693"/>
                  </a:lnTo>
                  <a:cubicBezTo>
                    <a:pt x="6216" y="10693"/>
                    <a:pt x="6335" y="10597"/>
                    <a:pt x="6359" y="10431"/>
                  </a:cubicBezTo>
                  <a:lnTo>
                    <a:pt x="6501" y="9692"/>
                  </a:lnTo>
                  <a:cubicBezTo>
                    <a:pt x="6716" y="9597"/>
                    <a:pt x="6954" y="9502"/>
                    <a:pt x="7144" y="9407"/>
                  </a:cubicBezTo>
                  <a:lnTo>
                    <a:pt x="7740" y="9835"/>
                  </a:lnTo>
                  <a:cubicBezTo>
                    <a:pt x="7789" y="9875"/>
                    <a:pt x="7852" y="9894"/>
                    <a:pt x="7914" y="9894"/>
                  </a:cubicBezTo>
                  <a:cubicBezTo>
                    <a:pt x="8001" y="9894"/>
                    <a:pt x="8089" y="9857"/>
                    <a:pt x="8145" y="9788"/>
                  </a:cubicBezTo>
                  <a:lnTo>
                    <a:pt x="9454" y="8454"/>
                  </a:lnTo>
                  <a:cubicBezTo>
                    <a:pt x="9550" y="8359"/>
                    <a:pt x="9573" y="8192"/>
                    <a:pt x="9478" y="8073"/>
                  </a:cubicBezTo>
                  <a:lnTo>
                    <a:pt x="9097" y="7454"/>
                  </a:lnTo>
                  <a:cubicBezTo>
                    <a:pt x="9192" y="7216"/>
                    <a:pt x="9288" y="7001"/>
                    <a:pt x="9359" y="6763"/>
                  </a:cubicBezTo>
                  <a:lnTo>
                    <a:pt x="10097" y="6620"/>
                  </a:lnTo>
                  <a:cubicBezTo>
                    <a:pt x="10240" y="6597"/>
                    <a:pt x="10359" y="6478"/>
                    <a:pt x="10359" y="6335"/>
                  </a:cubicBezTo>
                  <a:lnTo>
                    <a:pt x="10359" y="4430"/>
                  </a:lnTo>
                  <a:cubicBezTo>
                    <a:pt x="10336" y="4287"/>
                    <a:pt x="10240" y="4168"/>
                    <a:pt x="10097" y="4144"/>
                  </a:cubicBezTo>
                  <a:lnTo>
                    <a:pt x="10097" y="4120"/>
                  </a:lnTo>
                  <a:lnTo>
                    <a:pt x="9359" y="3953"/>
                  </a:lnTo>
                  <a:cubicBezTo>
                    <a:pt x="9288" y="3739"/>
                    <a:pt x="9216" y="3501"/>
                    <a:pt x="9097" y="3286"/>
                  </a:cubicBezTo>
                  <a:lnTo>
                    <a:pt x="9526" y="2643"/>
                  </a:lnTo>
                  <a:cubicBezTo>
                    <a:pt x="9597" y="2524"/>
                    <a:pt x="9597" y="2358"/>
                    <a:pt x="9478" y="2239"/>
                  </a:cubicBezTo>
                  <a:lnTo>
                    <a:pt x="8192" y="905"/>
                  </a:lnTo>
                  <a:cubicBezTo>
                    <a:pt x="8123" y="836"/>
                    <a:pt x="8037" y="799"/>
                    <a:pt x="7954" y="799"/>
                  </a:cubicBezTo>
                  <a:cubicBezTo>
                    <a:pt x="7895" y="799"/>
                    <a:pt x="7837" y="818"/>
                    <a:pt x="7787" y="857"/>
                  </a:cubicBezTo>
                  <a:lnTo>
                    <a:pt x="7192" y="1286"/>
                  </a:lnTo>
                  <a:cubicBezTo>
                    <a:pt x="6978" y="1191"/>
                    <a:pt x="6763" y="1095"/>
                    <a:pt x="6549" y="1024"/>
                  </a:cubicBezTo>
                  <a:lnTo>
                    <a:pt x="6406" y="262"/>
                  </a:lnTo>
                  <a:cubicBezTo>
                    <a:pt x="6382" y="119"/>
                    <a:pt x="6263" y="0"/>
                    <a:pt x="60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7272865" y="3002465"/>
              <a:ext cx="137391" cy="117289"/>
            </a:xfrm>
            <a:custGeom>
              <a:rect b="b" l="l" r="r" t="t"/>
              <a:pathLst>
                <a:path extrusionOk="0" h="3425" w="4012">
                  <a:moveTo>
                    <a:pt x="2287" y="1"/>
                  </a:moveTo>
                  <a:cubicBezTo>
                    <a:pt x="800" y="1"/>
                    <a:pt x="1" y="1802"/>
                    <a:pt x="1059" y="2907"/>
                  </a:cubicBezTo>
                  <a:cubicBezTo>
                    <a:pt x="1401" y="3264"/>
                    <a:pt x="1831" y="3424"/>
                    <a:pt x="2256" y="3424"/>
                  </a:cubicBezTo>
                  <a:cubicBezTo>
                    <a:pt x="3134" y="3424"/>
                    <a:pt x="3988" y="2743"/>
                    <a:pt x="3988" y="1716"/>
                  </a:cubicBezTo>
                  <a:cubicBezTo>
                    <a:pt x="4012" y="788"/>
                    <a:pt x="3274" y="25"/>
                    <a:pt x="2345" y="2"/>
                  </a:cubicBezTo>
                  <a:cubicBezTo>
                    <a:pt x="2325" y="1"/>
                    <a:pt x="2306" y="1"/>
                    <a:pt x="2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0"/>
          <p:cNvSpPr/>
          <p:nvPr/>
        </p:nvSpPr>
        <p:spPr>
          <a:xfrm>
            <a:off x="4318078" y="1877538"/>
            <a:ext cx="2902200" cy="2902200"/>
          </a:xfrm>
          <a:prstGeom prst="ellipse">
            <a:avLst/>
          </a:prstGeom>
          <a:solidFill>
            <a:srgbClr val="90BE6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808" name="Google Shape;808;p30"/>
          <p:cNvGrpSpPr/>
          <p:nvPr/>
        </p:nvGrpSpPr>
        <p:grpSpPr>
          <a:xfrm>
            <a:off x="457215" y="1150800"/>
            <a:ext cx="1751699" cy="1464050"/>
            <a:chOff x="457200" y="1331775"/>
            <a:chExt cx="3126917" cy="1464050"/>
          </a:xfrm>
        </p:grpSpPr>
        <p:sp>
          <p:nvSpPr>
            <p:cNvPr id="809" name="Google Shape;809;p30"/>
            <p:cNvSpPr txBox="1"/>
            <p:nvPr/>
          </p:nvSpPr>
          <p:spPr>
            <a:xfrm>
              <a:off x="457200" y="1331775"/>
              <a:ext cx="3126900" cy="38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Objectives</a:t>
              </a:r>
              <a:endParaRPr b="1" sz="1800">
                <a:solidFill>
                  <a:schemeClr val="lt1"/>
                </a:solidFill>
                <a:latin typeface="Fira Sans Extra Condensed"/>
                <a:ea typeface="Fira Sans Extra Condensed"/>
                <a:cs typeface="Fira Sans Extra Condensed"/>
                <a:sym typeface="Fira Sans Extra Condensed"/>
              </a:endParaRPr>
            </a:p>
          </p:txBody>
        </p:sp>
        <p:sp>
          <p:nvSpPr>
            <p:cNvPr id="810" name="Google Shape;810;p30"/>
            <p:cNvSpPr txBox="1"/>
            <p:nvPr/>
          </p:nvSpPr>
          <p:spPr>
            <a:xfrm>
              <a:off x="457217" y="1725725"/>
              <a:ext cx="3126900" cy="107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grpSp>
        <p:nvGrpSpPr>
          <p:cNvPr id="811" name="Google Shape;811;p30"/>
          <p:cNvGrpSpPr/>
          <p:nvPr/>
        </p:nvGrpSpPr>
        <p:grpSpPr>
          <a:xfrm>
            <a:off x="2409840" y="1150800"/>
            <a:ext cx="1751699" cy="1464050"/>
            <a:chOff x="457200" y="1331775"/>
            <a:chExt cx="3126917" cy="1464050"/>
          </a:xfrm>
        </p:grpSpPr>
        <p:sp>
          <p:nvSpPr>
            <p:cNvPr id="812" name="Google Shape;812;p30"/>
            <p:cNvSpPr txBox="1"/>
            <p:nvPr/>
          </p:nvSpPr>
          <p:spPr>
            <a:xfrm>
              <a:off x="457200" y="1331775"/>
              <a:ext cx="3126900" cy="38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Principles</a:t>
              </a:r>
              <a:endParaRPr b="1" sz="1800">
                <a:solidFill>
                  <a:schemeClr val="lt1"/>
                </a:solidFill>
                <a:latin typeface="Fira Sans Extra Condensed"/>
                <a:ea typeface="Fira Sans Extra Condensed"/>
                <a:cs typeface="Fira Sans Extra Condensed"/>
                <a:sym typeface="Fira Sans Extra Condensed"/>
              </a:endParaRPr>
            </a:p>
          </p:txBody>
        </p:sp>
        <p:sp>
          <p:nvSpPr>
            <p:cNvPr id="813" name="Google Shape;813;p30"/>
            <p:cNvSpPr txBox="1"/>
            <p:nvPr/>
          </p:nvSpPr>
          <p:spPr>
            <a:xfrm>
              <a:off x="457217" y="1725725"/>
              <a:ext cx="3126900" cy="107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huge gas giant named after the Roman god of the skies</a:t>
              </a:r>
              <a:endParaRPr>
                <a:solidFill>
                  <a:schemeClr val="dk1"/>
                </a:solidFill>
                <a:latin typeface="Roboto"/>
                <a:ea typeface="Roboto"/>
                <a:cs typeface="Roboto"/>
                <a:sym typeface="Roboto"/>
              </a:endParaRPr>
            </a:p>
          </p:txBody>
        </p:sp>
      </p:grpSp>
      <p:sp>
        <p:nvSpPr>
          <p:cNvPr id="814" name="Google Shape;814;p30"/>
          <p:cNvSpPr txBox="1"/>
          <p:nvPr/>
        </p:nvSpPr>
        <p:spPr>
          <a:xfrm>
            <a:off x="457236" y="2691050"/>
            <a:ext cx="37044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Team</a:t>
            </a:r>
            <a:endParaRPr b="1" sz="1800">
              <a:solidFill>
                <a:schemeClr val="lt1"/>
              </a:solidFill>
              <a:latin typeface="Fira Sans Extra Condensed"/>
              <a:ea typeface="Fira Sans Extra Condensed"/>
              <a:cs typeface="Fira Sans Extra Condensed"/>
              <a:sym typeface="Fira Sans Extra Condensed"/>
            </a:endParaRPr>
          </a:p>
        </p:txBody>
      </p:sp>
      <p:grpSp>
        <p:nvGrpSpPr>
          <p:cNvPr id="815" name="Google Shape;815;p30"/>
          <p:cNvGrpSpPr/>
          <p:nvPr/>
        </p:nvGrpSpPr>
        <p:grpSpPr>
          <a:xfrm>
            <a:off x="457200" y="3251000"/>
            <a:ext cx="3704425" cy="1486050"/>
            <a:chOff x="457200" y="3251000"/>
            <a:chExt cx="3704425" cy="1486050"/>
          </a:xfrm>
        </p:grpSpPr>
        <p:sp>
          <p:nvSpPr>
            <p:cNvPr id="816" name="Google Shape;816;p30"/>
            <p:cNvSpPr/>
            <p:nvPr/>
          </p:nvSpPr>
          <p:spPr>
            <a:xfrm>
              <a:off x="1923225" y="3251000"/>
              <a:ext cx="809700" cy="23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a:t>
              </a:r>
              <a:endParaRPr sz="1200">
                <a:solidFill>
                  <a:schemeClr val="lt1"/>
                </a:solidFill>
                <a:latin typeface="Roboto"/>
                <a:ea typeface="Roboto"/>
                <a:cs typeface="Roboto"/>
                <a:sym typeface="Roboto"/>
              </a:endParaRPr>
            </a:p>
          </p:txBody>
        </p:sp>
        <p:sp>
          <p:nvSpPr>
            <p:cNvPr id="817" name="Google Shape;817;p30"/>
            <p:cNvSpPr/>
            <p:nvPr/>
          </p:nvSpPr>
          <p:spPr>
            <a:xfrm>
              <a:off x="928225" y="3874925"/>
              <a:ext cx="809700" cy="23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a:t>
              </a:r>
              <a:endParaRPr sz="1200">
                <a:solidFill>
                  <a:schemeClr val="lt1"/>
                </a:solidFill>
                <a:latin typeface="Roboto"/>
                <a:ea typeface="Roboto"/>
                <a:cs typeface="Roboto"/>
                <a:sym typeface="Roboto"/>
              </a:endParaRPr>
            </a:p>
          </p:txBody>
        </p:sp>
        <p:sp>
          <p:nvSpPr>
            <p:cNvPr id="818" name="Google Shape;818;p30"/>
            <p:cNvSpPr/>
            <p:nvPr/>
          </p:nvSpPr>
          <p:spPr>
            <a:xfrm>
              <a:off x="2918225" y="3874925"/>
              <a:ext cx="809700" cy="23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Neptune</a:t>
              </a:r>
              <a:endParaRPr sz="1200">
                <a:solidFill>
                  <a:schemeClr val="lt1"/>
                </a:solidFill>
                <a:latin typeface="Roboto"/>
                <a:ea typeface="Roboto"/>
                <a:cs typeface="Roboto"/>
                <a:sym typeface="Roboto"/>
              </a:endParaRPr>
            </a:p>
          </p:txBody>
        </p:sp>
        <p:sp>
          <p:nvSpPr>
            <p:cNvPr id="819" name="Google Shape;819;p30"/>
            <p:cNvSpPr/>
            <p:nvPr/>
          </p:nvSpPr>
          <p:spPr>
            <a:xfrm>
              <a:off x="457200" y="4498850"/>
              <a:ext cx="809700" cy="23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a:t>
              </a:r>
              <a:endParaRPr sz="1200">
                <a:solidFill>
                  <a:schemeClr val="lt1"/>
                </a:solidFill>
                <a:latin typeface="Roboto"/>
                <a:ea typeface="Roboto"/>
                <a:cs typeface="Roboto"/>
                <a:sym typeface="Roboto"/>
              </a:endParaRPr>
            </a:p>
          </p:txBody>
        </p:sp>
        <p:sp>
          <p:nvSpPr>
            <p:cNvPr id="820" name="Google Shape;820;p30"/>
            <p:cNvSpPr/>
            <p:nvPr/>
          </p:nvSpPr>
          <p:spPr>
            <a:xfrm>
              <a:off x="1352550" y="4498850"/>
              <a:ext cx="809700" cy="238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Earth</a:t>
              </a:r>
              <a:endParaRPr sz="1200">
                <a:solidFill>
                  <a:schemeClr val="lt1"/>
                </a:solidFill>
                <a:latin typeface="Roboto"/>
                <a:ea typeface="Roboto"/>
                <a:cs typeface="Roboto"/>
                <a:sym typeface="Roboto"/>
              </a:endParaRPr>
            </a:p>
          </p:txBody>
        </p:sp>
        <p:sp>
          <p:nvSpPr>
            <p:cNvPr id="821" name="Google Shape;821;p30"/>
            <p:cNvSpPr/>
            <p:nvPr/>
          </p:nvSpPr>
          <p:spPr>
            <a:xfrm>
              <a:off x="2456575" y="4498850"/>
              <a:ext cx="809700" cy="23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Pluto</a:t>
              </a:r>
              <a:endParaRPr sz="1200">
                <a:solidFill>
                  <a:schemeClr val="lt1"/>
                </a:solidFill>
                <a:latin typeface="Roboto"/>
                <a:ea typeface="Roboto"/>
                <a:cs typeface="Roboto"/>
                <a:sym typeface="Roboto"/>
              </a:endParaRPr>
            </a:p>
          </p:txBody>
        </p:sp>
        <p:sp>
          <p:nvSpPr>
            <p:cNvPr id="822" name="Google Shape;822;p30"/>
            <p:cNvSpPr/>
            <p:nvPr/>
          </p:nvSpPr>
          <p:spPr>
            <a:xfrm>
              <a:off x="3351925" y="4498850"/>
              <a:ext cx="809700" cy="23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Mars</a:t>
              </a:r>
              <a:endParaRPr sz="1200">
                <a:solidFill>
                  <a:schemeClr val="lt1"/>
                </a:solidFill>
                <a:latin typeface="Roboto"/>
                <a:ea typeface="Roboto"/>
                <a:cs typeface="Roboto"/>
                <a:sym typeface="Roboto"/>
              </a:endParaRPr>
            </a:p>
          </p:txBody>
        </p:sp>
      </p:grpSp>
      <p:cxnSp>
        <p:nvCxnSpPr>
          <p:cNvPr id="823" name="Google Shape;823;p30"/>
          <p:cNvCxnSpPr>
            <a:stCxn id="816" idx="2"/>
            <a:endCxn id="817" idx="0"/>
          </p:cNvCxnSpPr>
          <p:nvPr/>
        </p:nvCxnSpPr>
        <p:spPr>
          <a:xfrm rot="5400000">
            <a:off x="1637625" y="3184550"/>
            <a:ext cx="385800" cy="9951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824" name="Google Shape;824;p30"/>
          <p:cNvCxnSpPr>
            <a:stCxn id="816" idx="2"/>
            <a:endCxn id="818" idx="0"/>
          </p:cNvCxnSpPr>
          <p:nvPr/>
        </p:nvCxnSpPr>
        <p:spPr>
          <a:xfrm flipH="1" rot="-5400000">
            <a:off x="2632725" y="3184550"/>
            <a:ext cx="385800" cy="9951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825" name="Google Shape;825;p30"/>
          <p:cNvCxnSpPr>
            <a:stCxn id="817" idx="2"/>
            <a:endCxn id="819" idx="0"/>
          </p:cNvCxnSpPr>
          <p:nvPr/>
        </p:nvCxnSpPr>
        <p:spPr>
          <a:xfrm rot="5400000">
            <a:off x="904675" y="4070525"/>
            <a:ext cx="385800" cy="4710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826" name="Google Shape;826;p30"/>
          <p:cNvCxnSpPr>
            <a:stCxn id="817" idx="2"/>
            <a:endCxn id="820" idx="0"/>
          </p:cNvCxnSpPr>
          <p:nvPr/>
        </p:nvCxnSpPr>
        <p:spPr>
          <a:xfrm flipH="1" rot="-5400000">
            <a:off x="1352275" y="4093925"/>
            <a:ext cx="385800" cy="4242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827" name="Google Shape;827;p30"/>
          <p:cNvCxnSpPr>
            <a:stCxn id="818" idx="2"/>
            <a:endCxn id="821" idx="0"/>
          </p:cNvCxnSpPr>
          <p:nvPr/>
        </p:nvCxnSpPr>
        <p:spPr>
          <a:xfrm rot="5400000">
            <a:off x="2899325" y="4075175"/>
            <a:ext cx="385800" cy="4617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828" name="Google Shape;828;p30"/>
          <p:cNvCxnSpPr>
            <a:stCxn id="818" idx="2"/>
            <a:endCxn id="822" idx="0"/>
          </p:cNvCxnSpPr>
          <p:nvPr/>
        </p:nvCxnSpPr>
        <p:spPr>
          <a:xfrm flipH="1" rot="-5400000">
            <a:off x="3347075" y="4089125"/>
            <a:ext cx="385800" cy="433800"/>
          </a:xfrm>
          <a:prstGeom prst="bentConnector3">
            <a:avLst>
              <a:gd fmla="val 49990" name="adj1"/>
            </a:avLst>
          </a:prstGeom>
          <a:noFill/>
          <a:ln cap="flat" cmpd="sng" w="9525">
            <a:solidFill>
              <a:schemeClr val="dk2"/>
            </a:solidFill>
            <a:prstDash val="solid"/>
            <a:round/>
            <a:headEnd len="med" w="med" type="none"/>
            <a:tailEnd len="med" w="med" type="none"/>
          </a:ln>
        </p:spPr>
      </p:cxnSp>
      <p:grpSp>
        <p:nvGrpSpPr>
          <p:cNvPr id="829" name="Google Shape;829;p30"/>
          <p:cNvGrpSpPr/>
          <p:nvPr/>
        </p:nvGrpSpPr>
        <p:grpSpPr>
          <a:xfrm>
            <a:off x="4893240" y="2586325"/>
            <a:ext cx="1751699" cy="1464050"/>
            <a:chOff x="457200" y="1331775"/>
            <a:chExt cx="3126917" cy="1464050"/>
          </a:xfrm>
        </p:grpSpPr>
        <p:sp>
          <p:nvSpPr>
            <p:cNvPr id="830" name="Google Shape;830;p30"/>
            <p:cNvSpPr txBox="1"/>
            <p:nvPr/>
          </p:nvSpPr>
          <p:spPr>
            <a:xfrm>
              <a:off x="457200" y="1331775"/>
              <a:ext cx="31269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In scope</a:t>
              </a:r>
              <a:endParaRPr b="1" sz="1800">
                <a:solidFill>
                  <a:schemeClr val="dk1"/>
                </a:solidFill>
                <a:latin typeface="Fira Sans Extra Condensed"/>
                <a:ea typeface="Fira Sans Extra Condensed"/>
                <a:cs typeface="Fira Sans Extra Condensed"/>
                <a:sym typeface="Fira Sans Extra Condensed"/>
              </a:endParaRPr>
            </a:p>
          </p:txBody>
        </p:sp>
        <p:sp>
          <p:nvSpPr>
            <p:cNvPr id="831" name="Google Shape;831;p30"/>
            <p:cNvSpPr txBox="1"/>
            <p:nvPr/>
          </p:nvSpPr>
          <p:spPr>
            <a:xfrm>
              <a:off x="457217" y="1725725"/>
              <a:ext cx="3126900" cy="10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the fourth-largest planet in the Solar System</a:t>
              </a:r>
              <a:endParaRPr>
                <a:solidFill>
                  <a:schemeClr val="dk1"/>
                </a:solidFill>
                <a:latin typeface="Roboto"/>
                <a:ea typeface="Roboto"/>
                <a:cs typeface="Roboto"/>
                <a:sym typeface="Roboto"/>
              </a:endParaRPr>
            </a:p>
          </p:txBody>
        </p:sp>
      </p:grpSp>
      <p:sp>
        <p:nvSpPr>
          <p:cNvPr id="832" name="Google Shape;832;p30"/>
          <p:cNvSpPr/>
          <p:nvPr/>
        </p:nvSpPr>
        <p:spPr>
          <a:xfrm>
            <a:off x="6356088" y="1150788"/>
            <a:ext cx="2330700" cy="233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30"/>
          <p:cNvGrpSpPr/>
          <p:nvPr/>
        </p:nvGrpSpPr>
        <p:grpSpPr>
          <a:xfrm>
            <a:off x="6645565" y="1573875"/>
            <a:ext cx="1751699" cy="1464050"/>
            <a:chOff x="457200" y="1331775"/>
            <a:chExt cx="3126917" cy="1464050"/>
          </a:xfrm>
        </p:grpSpPr>
        <p:sp>
          <p:nvSpPr>
            <p:cNvPr id="834" name="Google Shape;834;p30"/>
            <p:cNvSpPr txBox="1"/>
            <p:nvPr/>
          </p:nvSpPr>
          <p:spPr>
            <a:xfrm>
              <a:off x="457200" y="1331775"/>
              <a:ext cx="31269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Out of scope</a:t>
              </a:r>
              <a:endParaRPr b="1" sz="1800">
                <a:solidFill>
                  <a:schemeClr val="dk1"/>
                </a:solidFill>
                <a:latin typeface="Fira Sans Extra Condensed"/>
                <a:ea typeface="Fira Sans Extra Condensed"/>
                <a:cs typeface="Fira Sans Extra Condensed"/>
                <a:sym typeface="Fira Sans Extra Condensed"/>
              </a:endParaRPr>
            </a:p>
          </p:txBody>
        </p:sp>
        <p:sp>
          <p:nvSpPr>
            <p:cNvPr id="835" name="Google Shape;835;p30"/>
            <p:cNvSpPr txBox="1"/>
            <p:nvPr/>
          </p:nvSpPr>
          <p:spPr>
            <a:xfrm>
              <a:off x="457217" y="1725725"/>
              <a:ext cx="3126900" cy="10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Saturn is a gas giant, composed mostly of hydrogen and helium</a:t>
              </a:r>
              <a:endParaRPr>
                <a:solidFill>
                  <a:schemeClr val="dk1"/>
                </a:solidFill>
                <a:latin typeface="Roboto"/>
                <a:ea typeface="Roboto"/>
                <a:cs typeface="Roboto"/>
                <a:sym typeface="Roboto"/>
              </a:endParaRPr>
            </a:p>
          </p:txBody>
        </p:sp>
      </p:grpSp>
      <p:sp>
        <p:nvSpPr>
          <p:cNvPr id="836" name="Google Shape;836;p30"/>
          <p:cNvSpPr/>
          <p:nvPr/>
        </p:nvSpPr>
        <p:spPr>
          <a:xfrm>
            <a:off x="6395750" y="1150800"/>
            <a:ext cx="533400" cy="5334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30"/>
          <p:cNvGrpSpPr/>
          <p:nvPr/>
        </p:nvGrpSpPr>
        <p:grpSpPr>
          <a:xfrm>
            <a:off x="6500069" y="1262231"/>
            <a:ext cx="324802" cy="310472"/>
            <a:chOff x="3214353" y="2290545"/>
            <a:chExt cx="375668" cy="359093"/>
          </a:xfrm>
        </p:grpSpPr>
        <p:sp>
          <p:nvSpPr>
            <p:cNvPr id="838" name="Google Shape;838;p30"/>
            <p:cNvSpPr/>
            <p:nvPr/>
          </p:nvSpPr>
          <p:spPr>
            <a:xfrm>
              <a:off x="3214353" y="2290545"/>
              <a:ext cx="268344" cy="327896"/>
            </a:xfrm>
            <a:custGeom>
              <a:rect b="b" l="l" r="r" t="t"/>
              <a:pathLst>
                <a:path extrusionOk="0" h="9575" w="7836">
                  <a:moveTo>
                    <a:pt x="3382" y="2025"/>
                  </a:moveTo>
                  <a:cubicBezTo>
                    <a:pt x="3787" y="2025"/>
                    <a:pt x="3787" y="2644"/>
                    <a:pt x="3382" y="2644"/>
                  </a:cubicBezTo>
                  <a:lnTo>
                    <a:pt x="1548" y="2644"/>
                  </a:lnTo>
                  <a:cubicBezTo>
                    <a:pt x="1143" y="2644"/>
                    <a:pt x="1143" y="2025"/>
                    <a:pt x="1548" y="2025"/>
                  </a:cubicBezTo>
                  <a:close/>
                  <a:moveTo>
                    <a:pt x="6263" y="2025"/>
                  </a:moveTo>
                  <a:cubicBezTo>
                    <a:pt x="6668" y="2025"/>
                    <a:pt x="6668" y="2644"/>
                    <a:pt x="6263" y="2644"/>
                  </a:cubicBezTo>
                  <a:lnTo>
                    <a:pt x="4430" y="2644"/>
                  </a:lnTo>
                  <a:cubicBezTo>
                    <a:pt x="4001" y="2644"/>
                    <a:pt x="4001" y="2025"/>
                    <a:pt x="4430" y="2025"/>
                  </a:cubicBezTo>
                  <a:close/>
                  <a:moveTo>
                    <a:pt x="3382" y="3239"/>
                  </a:moveTo>
                  <a:cubicBezTo>
                    <a:pt x="3787" y="3239"/>
                    <a:pt x="3787" y="3859"/>
                    <a:pt x="3382" y="3859"/>
                  </a:cubicBezTo>
                  <a:lnTo>
                    <a:pt x="1548" y="3859"/>
                  </a:lnTo>
                  <a:cubicBezTo>
                    <a:pt x="1143" y="3859"/>
                    <a:pt x="1143" y="3239"/>
                    <a:pt x="1548" y="3239"/>
                  </a:cubicBezTo>
                  <a:close/>
                  <a:moveTo>
                    <a:pt x="6263" y="3239"/>
                  </a:moveTo>
                  <a:cubicBezTo>
                    <a:pt x="6668" y="3239"/>
                    <a:pt x="6668" y="3859"/>
                    <a:pt x="6263" y="3859"/>
                  </a:cubicBezTo>
                  <a:lnTo>
                    <a:pt x="4430" y="3859"/>
                  </a:lnTo>
                  <a:cubicBezTo>
                    <a:pt x="4001" y="3859"/>
                    <a:pt x="4001" y="3239"/>
                    <a:pt x="4430" y="3239"/>
                  </a:cubicBezTo>
                  <a:close/>
                  <a:moveTo>
                    <a:pt x="3382" y="4478"/>
                  </a:moveTo>
                  <a:cubicBezTo>
                    <a:pt x="3787" y="4478"/>
                    <a:pt x="3787" y="5097"/>
                    <a:pt x="3382" y="5097"/>
                  </a:cubicBezTo>
                  <a:lnTo>
                    <a:pt x="1548" y="5097"/>
                  </a:lnTo>
                  <a:cubicBezTo>
                    <a:pt x="1143" y="5097"/>
                    <a:pt x="1143" y="4478"/>
                    <a:pt x="1548" y="4478"/>
                  </a:cubicBezTo>
                  <a:close/>
                  <a:moveTo>
                    <a:pt x="5311" y="4478"/>
                  </a:moveTo>
                  <a:cubicBezTo>
                    <a:pt x="5716" y="4478"/>
                    <a:pt x="5716" y="5097"/>
                    <a:pt x="5311" y="5097"/>
                  </a:cubicBezTo>
                  <a:lnTo>
                    <a:pt x="4406" y="5097"/>
                  </a:lnTo>
                  <a:cubicBezTo>
                    <a:pt x="4239" y="5097"/>
                    <a:pt x="4120" y="4954"/>
                    <a:pt x="4120" y="4811"/>
                  </a:cubicBezTo>
                  <a:lnTo>
                    <a:pt x="4120" y="4787"/>
                  </a:lnTo>
                  <a:cubicBezTo>
                    <a:pt x="4120" y="4621"/>
                    <a:pt x="4239" y="4478"/>
                    <a:pt x="4406" y="4478"/>
                  </a:cubicBezTo>
                  <a:close/>
                  <a:moveTo>
                    <a:pt x="3382" y="5716"/>
                  </a:moveTo>
                  <a:cubicBezTo>
                    <a:pt x="3787" y="5716"/>
                    <a:pt x="3787" y="6311"/>
                    <a:pt x="3382" y="6311"/>
                  </a:cubicBezTo>
                  <a:lnTo>
                    <a:pt x="1548" y="6311"/>
                  </a:lnTo>
                  <a:cubicBezTo>
                    <a:pt x="1143" y="6311"/>
                    <a:pt x="1143" y="5716"/>
                    <a:pt x="1548" y="5716"/>
                  </a:cubicBezTo>
                  <a:close/>
                  <a:moveTo>
                    <a:pt x="3382" y="6954"/>
                  </a:moveTo>
                  <a:cubicBezTo>
                    <a:pt x="3787" y="6954"/>
                    <a:pt x="3787" y="7574"/>
                    <a:pt x="3382" y="7574"/>
                  </a:cubicBezTo>
                  <a:lnTo>
                    <a:pt x="1548" y="7574"/>
                  </a:lnTo>
                  <a:cubicBezTo>
                    <a:pt x="1143" y="7574"/>
                    <a:pt x="1143" y="6954"/>
                    <a:pt x="1548" y="6954"/>
                  </a:cubicBezTo>
                  <a:close/>
                  <a:moveTo>
                    <a:pt x="1239" y="1"/>
                  </a:moveTo>
                  <a:cubicBezTo>
                    <a:pt x="548" y="1"/>
                    <a:pt x="0" y="548"/>
                    <a:pt x="0" y="1239"/>
                  </a:cubicBezTo>
                  <a:lnTo>
                    <a:pt x="0" y="8336"/>
                  </a:lnTo>
                  <a:cubicBezTo>
                    <a:pt x="0" y="9026"/>
                    <a:pt x="548" y="9574"/>
                    <a:pt x="1239" y="9574"/>
                  </a:cubicBezTo>
                  <a:lnTo>
                    <a:pt x="4811" y="9574"/>
                  </a:lnTo>
                  <a:cubicBezTo>
                    <a:pt x="4501" y="9074"/>
                    <a:pt x="4335" y="8502"/>
                    <a:pt x="4335" y="7931"/>
                  </a:cubicBezTo>
                  <a:cubicBezTo>
                    <a:pt x="4335" y="6192"/>
                    <a:pt x="5740" y="4787"/>
                    <a:pt x="7478" y="4787"/>
                  </a:cubicBezTo>
                  <a:lnTo>
                    <a:pt x="7526" y="4787"/>
                  </a:lnTo>
                  <a:cubicBezTo>
                    <a:pt x="7645" y="4787"/>
                    <a:pt x="7740" y="4787"/>
                    <a:pt x="7835" y="4811"/>
                  </a:cubicBezTo>
                  <a:lnTo>
                    <a:pt x="7835" y="1239"/>
                  </a:lnTo>
                  <a:cubicBezTo>
                    <a:pt x="7835" y="548"/>
                    <a:pt x="7288" y="1"/>
                    <a:pt x="6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348080" y="2474852"/>
              <a:ext cx="241941" cy="174786"/>
            </a:xfrm>
            <a:custGeom>
              <a:rect b="b" l="l" r="r" t="t"/>
              <a:pathLst>
                <a:path extrusionOk="0" h="5104" w="7065">
                  <a:moveTo>
                    <a:pt x="4221" y="1587"/>
                  </a:moveTo>
                  <a:cubicBezTo>
                    <a:pt x="4459" y="1587"/>
                    <a:pt x="4666" y="1902"/>
                    <a:pt x="4430" y="2120"/>
                  </a:cubicBezTo>
                  <a:lnTo>
                    <a:pt x="4026" y="2549"/>
                  </a:lnTo>
                  <a:lnTo>
                    <a:pt x="4454" y="2978"/>
                  </a:lnTo>
                  <a:cubicBezTo>
                    <a:pt x="4573" y="3073"/>
                    <a:pt x="4573" y="3287"/>
                    <a:pt x="4454" y="3406"/>
                  </a:cubicBezTo>
                  <a:cubicBezTo>
                    <a:pt x="4395" y="3466"/>
                    <a:pt x="4311" y="3495"/>
                    <a:pt x="4228" y="3495"/>
                  </a:cubicBezTo>
                  <a:cubicBezTo>
                    <a:pt x="4145" y="3495"/>
                    <a:pt x="4061" y="3466"/>
                    <a:pt x="4002" y="3406"/>
                  </a:cubicBezTo>
                  <a:lnTo>
                    <a:pt x="3573" y="2978"/>
                  </a:lnTo>
                  <a:lnTo>
                    <a:pt x="3121" y="3406"/>
                  </a:lnTo>
                  <a:cubicBezTo>
                    <a:pt x="3061" y="3466"/>
                    <a:pt x="2984" y="3495"/>
                    <a:pt x="2906" y="3495"/>
                  </a:cubicBezTo>
                  <a:cubicBezTo>
                    <a:pt x="2829" y="3495"/>
                    <a:pt x="2751" y="3466"/>
                    <a:pt x="2692" y="3406"/>
                  </a:cubicBezTo>
                  <a:cubicBezTo>
                    <a:pt x="2573" y="3287"/>
                    <a:pt x="2573" y="3073"/>
                    <a:pt x="2692" y="2978"/>
                  </a:cubicBezTo>
                  <a:lnTo>
                    <a:pt x="3121" y="2549"/>
                  </a:lnTo>
                  <a:lnTo>
                    <a:pt x="2692" y="2120"/>
                  </a:lnTo>
                  <a:cubicBezTo>
                    <a:pt x="2473" y="1901"/>
                    <a:pt x="2674" y="1597"/>
                    <a:pt x="2909" y="1597"/>
                  </a:cubicBezTo>
                  <a:cubicBezTo>
                    <a:pt x="2980" y="1597"/>
                    <a:pt x="3054" y="1625"/>
                    <a:pt x="3121" y="1692"/>
                  </a:cubicBezTo>
                  <a:lnTo>
                    <a:pt x="3573" y="2120"/>
                  </a:lnTo>
                  <a:lnTo>
                    <a:pt x="4002" y="1692"/>
                  </a:lnTo>
                  <a:cubicBezTo>
                    <a:pt x="4070" y="1618"/>
                    <a:pt x="4147" y="1587"/>
                    <a:pt x="4221" y="1587"/>
                  </a:cubicBezTo>
                  <a:close/>
                  <a:moveTo>
                    <a:pt x="3549" y="1"/>
                  </a:moveTo>
                  <a:cubicBezTo>
                    <a:pt x="763" y="1"/>
                    <a:pt x="1" y="3811"/>
                    <a:pt x="2573" y="4883"/>
                  </a:cubicBezTo>
                  <a:cubicBezTo>
                    <a:pt x="2930" y="5035"/>
                    <a:pt x="3280" y="5103"/>
                    <a:pt x="3612" y="5103"/>
                  </a:cubicBezTo>
                  <a:cubicBezTo>
                    <a:pt x="5673" y="5103"/>
                    <a:pt x="7065" y="2465"/>
                    <a:pt x="5383" y="763"/>
                  </a:cubicBezTo>
                  <a:cubicBezTo>
                    <a:pt x="4930" y="263"/>
                    <a:pt x="4287" y="1"/>
                    <a:pt x="3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30"/>
          <p:cNvSpPr/>
          <p:nvPr/>
        </p:nvSpPr>
        <p:spPr>
          <a:xfrm>
            <a:off x="4572000" y="1877550"/>
            <a:ext cx="533400" cy="533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30"/>
          <p:cNvGrpSpPr/>
          <p:nvPr/>
        </p:nvGrpSpPr>
        <p:grpSpPr>
          <a:xfrm>
            <a:off x="4676292" y="1989527"/>
            <a:ext cx="324803" cy="309446"/>
            <a:chOff x="2430622" y="2290545"/>
            <a:chExt cx="376627" cy="358819"/>
          </a:xfrm>
        </p:grpSpPr>
        <p:sp>
          <p:nvSpPr>
            <p:cNvPr id="842" name="Google Shape;842;p30"/>
            <p:cNvSpPr/>
            <p:nvPr/>
          </p:nvSpPr>
          <p:spPr>
            <a:xfrm>
              <a:off x="2430622" y="2290545"/>
              <a:ext cx="269166" cy="327896"/>
            </a:xfrm>
            <a:custGeom>
              <a:rect b="b" l="l" r="r" t="t"/>
              <a:pathLst>
                <a:path extrusionOk="0" h="9575" w="786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2565993" y="2474852"/>
              <a:ext cx="241256" cy="174513"/>
            </a:xfrm>
            <a:custGeom>
              <a:rect b="b" l="l" r="r" t="t"/>
              <a:pathLst>
                <a:path extrusionOk="0" h="5096" w="7045">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849" name="Google Shape;849;p31"/>
          <p:cNvGrpSpPr/>
          <p:nvPr/>
        </p:nvGrpSpPr>
        <p:grpSpPr>
          <a:xfrm>
            <a:off x="457225" y="1150800"/>
            <a:ext cx="2420704" cy="1263650"/>
            <a:chOff x="457225" y="1150800"/>
            <a:chExt cx="2420704" cy="1263650"/>
          </a:xfrm>
        </p:grpSpPr>
        <p:sp>
          <p:nvSpPr>
            <p:cNvPr id="850" name="Google Shape;850;p31"/>
            <p:cNvSpPr txBox="1"/>
            <p:nvPr/>
          </p:nvSpPr>
          <p:spPr>
            <a:xfrm>
              <a:off x="457229" y="1150800"/>
              <a:ext cx="2420700" cy="38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overview</a:t>
              </a:r>
              <a:endParaRPr b="1" sz="1800">
                <a:solidFill>
                  <a:schemeClr val="lt1"/>
                </a:solidFill>
                <a:latin typeface="Fira Sans Extra Condensed"/>
                <a:ea typeface="Fira Sans Extra Condensed"/>
                <a:cs typeface="Fira Sans Extra Condensed"/>
                <a:sym typeface="Fira Sans Extra Condensed"/>
              </a:endParaRPr>
            </a:p>
          </p:txBody>
        </p:sp>
        <p:sp>
          <p:nvSpPr>
            <p:cNvPr id="851" name="Google Shape;851;p31"/>
            <p:cNvSpPr txBox="1"/>
            <p:nvPr/>
          </p:nvSpPr>
          <p:spPr>
            <a:xfrm>
              <a:off x="457225" y="1544750"/>
              <a:ext cx="2420700" cy="8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them all</a:t>
              </a:r>
              <a:endParaRPr>
                <a:solidFill>
                  <a:schemeClr val="dk1"/>
                </a:solidFill>
                <a:latin typeface="Roboto"/>
                <a:ea typeface="Roboto"/>
                <a:cs typeface="Roboto"/>
                <a:sym typeface="Roboto"/>
              </a:endParaRPr>
            </a:p>
          </p:txBody>
        </p:sp>
      </p:grpSp>
      <p:grpSp>
        <p:nvGrpSpPr>
          <p:cNvPr id="852" name="Google Shape;852;p31"/>
          <p:cNvGrpSpPr/>
          <p:nvPr/>
        </p:nvGrpSpPr>
        <p:grpSpPr>
          <a:xfrm>
            <a:off x="1070358" y="2571750"/>
            <a:ext cx="1499407" cy="466200"/>
            <a:chOff x="4052625" y="2191650"/>
            <a:chExt cx="1157754" cy="466200"/>
          </a:xfrm>
        </p:grpSpPr>
        <p:sp>
          <p:nvSpPr>
            <p:cNvPr id="853" name="Google Shape;853;p31"/>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name</a:t>
              </a:r>
              <a:endParaRPr sz="1200">
                <a:solidFill>
                  <a:srgbClr val="000000"/>
                </a:solidFill>
                <a:latin typeface="Roboto"/>
                <a:ea typeface="Roboto"/>
                <a:cs typeface="Roboto"/>
                <a:sym typeface="Roboto"/>
              </a:endParaRPr>
            </a:p>
          </p:txBody>
        </p:sp>
        <p:sp>
          <p:nvSpPr>
            <p:cNvPr id="854" name="Google Shape;854;p31"/>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855" name="Google Shape;855;p31"/>
          <p:cNvGrpSpPr/>
          <p:nvPr/>
        </p:nvGrpSpPr>
        <p:grpSpPr>
          <a:xfrm>
            <a:off x="1070358" y="3128950"/>
            <a:ext cx="1499407" cy="466200"/>
            <a:chOff x="4052625" y="2191650"/>
            <a:chExt cx="1157754" cy="466200"/>
          </a:xfrm>
        </p:grpSpPr>
        <p:sp>
          <p:nvSpPr>
            <p:cNvPr id="856" name="Google Shape;856;p31"/>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Lead project</a:t>
              </a:r>
              <a:endParaRPr sz="1200">
                <a:solidFill>
                  <a:srgbClr val="000000"/>
                </a:solidFill>
                <a:latin typeface="Roboto"/>
                <a:ea typeface="Roboto"/>
                <a:cs typeface="Roboto"/>
                <a:sym typeface="Roboto"/>
              </a:endParaRPr>
            </a:p>
          </p:txBody>
        </p:sp>
        <p:sp>
          <p:nvSpPr>
            <p:cNvPr id="857" name="Google Shape;857;p31"/>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858" name="Google Shape;858;p31"/>
          <p:cNvGrpSpPr/>
          <p:nvPr/>
        </p:nvGrpSpPr>
        <p:grpSpPr>
          <a:xfrm>
            <a:off x="1070358" y="3686150"/>
            <a:ext cx="1499407" cy="466200"/>
            <a:chOff x="4052625" y="2191650"/>
            <a:chExt cx="1157754" cy="466200"/>
          </a:xfrm>
        </p:grpSpPr>
        <p:sp>
          <p:nvSpPr>
            <p:cNvPr id="859" name="Google Shape;859;p31"/>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start</a:t>
              </a:r>
              <a:endParaRPr sz="1200">
                <a:solidFill>
                  <a:srgbClr val="000000"/>
                </a:solidFill>
                <a:latin typeface="Roboto"/>
                <a:ea typeface="Roboto"/>
                <a:cs typeface="Roboto"/>
                <a:sym typeface="Roboto"/>
              </a:endParaRPr>
            </a:p>
          </p:txBody>
        </p:sp>
        <p:sp>
          <p:nvSpPr>
            <p:cNvPr id="860" name="Google Shape;860;p31"/>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12 May 2022</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861" name="Google Shape;861;p31"/>
          <p:cNvGrpSpPr/>
          <p:nvPr/>
        </p:nvGrpSpPr>
        <p:grpSpPr>
          <a:xfrm>
            <a:off x="1070358" y="4243350"/>
            <a:ext cx="1499407" cy="466200"/>
            <a:chOff x="4052625" y="2191650"/>
            <a:chExt cx="1157754" cy="466200"/>
          </a:xfrm>
        </p:grpSpPr>
        <p:sp>
          <p:nvSpPr>
            <p:cNvPr id="862" name="Google Shape;862;p31"/>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Location</a:t>
              </a:r>
              <a:endParaRPr sz="1200">
                <a:solidFill>
                  <a:srgbClr val="000000"/>
                </a:solidFill>
                <a:latin typeface="Roboto"/>
                <a:ea typeface="Roboto"/>
                <a:cs typeface="Roboto"/>
                <a:sym typeface="Roboto"/>
              </a:endParaRPr>
            </a:p>
          </p:txBody>
        </p:sp>
        <p:sp>
          <p:nvSpPr>
            <p:cNvPr id="863" name="Google Shape;863;p31"/>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864" name="Google Shape;864;p31"/>
          <p:cNvGrpSpPr/>
          <p:nvPr/>
        </p:nvGrpSpPr>
        <p:grpSpPr>
          <a:xfrm>
            <a:off x="566657" y="3736250"/>
            <a:ext cx="403189" cy="366289"/>
            <a:chOff x="5588419" y="2287479"/>
            <a:chExt cx="403189" cy="366289"/>
          </a:xfrm>
        </p:grpSpPr>
        <p:sp>
          <p:nvSpPr>
            <p:cNvPr id="865" name="Google Shape;865;p31"/>
            <p:cNvSpPr/>
            <p:nvPr/>
          </p:nvSpPr>
          <p:spPr>
            <a:xfrm>
              <a:off x="5758654" y="2375401"/>
              <a:ext cx="89597" cy="106525"/>
            </a:xfrm>
            <a:custGeom>
              <a:rect b="b" l="l" r="r" t="t"/>
              <a:pathLst>
                <a:path extrusionOk="0" h="3115" w="2620">
                  <a:moveTo>
                    <a:pt x="334" y="1"/>
                  </a:moveTo>
                  <a:cubicBezTo>
                    <a:pt x="179" y="1"/>
                    <a:pt x="24" y="102"/>
                    <a:pt x="24" y="304"/>
                  </a:cubicBezTo>
                  <a:lnTo>
                    <a:pt x="24" y="2805"/>
                  </a:lnTo>
                  <a:cubicBezTo>
                    <a:pt x="0" y="2971"/>
                    <a:pt x="143" y="3114"/>
                    <a:pt x="310" y="3114"/>
                  </a:cubicBezTo>
                  <a:lnTo>
                    <a:pt x="2191" y="3114"/>
                  </a:lnTo>
                  <a:cubicBezTo>
                    <a:pt x="2620" y="3114"/>
                    <a:pt x="2620" y="2495"/>
                    <a:pt x="2191" y="2495"/>
                  </a:cubicBezTo>
                  <a:lnTo>
                    <a:pt x="643" y="2495"/>
                  </a:lnTo>
                  <a:lnTo>
                    <a:pt x="643" y="304"/>
                  </a:lnTo>
                  <a:cubicBezTo>
                    <a:pt x="643" y="102"/>
                    <a:pt x="48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5588419" y="2287479"/>
              <a:ext cx="403189" cy="366289"/>
            </a:xfrm>
            <a:custGeom>
              <a:rect b="b" l="l" r="r" t="t"/>
              <a:pathLst>
                <a:path extrusionOk="0" h="10711" w="11790">
                  <a:moveTo>
                    <a:pt x="5314" y="0"/>
                  </a:moveTo>
                  <a:cubicBezTo>
                    <a:pt x="3611" y="0"/>
                    <a:pt x="1962" y="832"/>
                    <a:pt x="953" y="2327"/>
                  </a:cubicBezTo>
                  <a:lnTo>
                    <a:pt x="501" y="1970"/>
                  </a:lnTo>
                  <a:cubicBezTo>
                    <a:pt x="443" y="1931"/>
                    <a:pt x="379" y="1914"/>
                    <a:pt x="318" y="1914"/>
                  </a:cubicBezTo>
                  <a:cubicBezTo>
                    <a:pt x="153" y="1914"/>
                    <a:pt x="1" y="2041"/>
                    <a:pt x="1" y="2232"/>
                  </a:cubicBezTo>
                  <a:lnTo>
                    <a:pt x="1" y="5352"/>
                  </a:lnTo>
                  <a:cubicBezTo>
                    <a:pt x="1" y="5539"/>
                    <a:pt x="148" y="5667"/>
                    <a:pt x="315" y="5667"/>
                  </a:cubicBezTo>
                  <a:cubicBezTo>
                    <a:pt x="361" y="5667"/>
                    <a:pt x="408" y="5658"/>
                    <a:pt x="453" y="5638"/>
                  </a:cubicBezTo>
                  <a:lnTo>
                    <a:pt x="2954" y="4375"/>
                  </a:lnTo>
                  <a:cubicBezTo>
                    <a:pt x="3168" y="4280"/>
                    <a:pt x="3192" y="3994"/>
                    <a:pt x="3002" y="3852"/>
                  </a:cubicBezTo>
                  <a:lnTo>
                    <a:pt x="2478" y="3447"/>
                  </a:lnTo>
                  <a:cubicBezTo>
                    <a:pt x="3101" y="2452"/>
                    <a:pt x="4191" y="1887"/>
                    <a:pt x="5315" y="1887"/>
                  </a:cubicBezTo>
                  <a:cubicBezTo>
                    <a:pt x="5778" y="1887"/>
                    <a:pt x="6248" y="1983"/>
                    <a:pt x="6693" y="2185"/>
                  </a:cubicBezTo>
                  <a:cubicBezTo>
                    <a:pt x="9503" y="3375"/>
                    <a:pt x="9503" y="7352"/>
                    <a:pt x="6693" y="8519"/>
                  </a:cubicBezTo>
                  <a:cubicBezTo>
                    <a:pt x="6251" y="8704"/>
                    <a:pt x="5793" y="8792"/>
                    <a:pt x="5343" y="8792"/>
                  </a:cubicBezTo>
                  <a:cubicBezTo>
                    <a:pt x="3995" y="8792"/>
                    <a:pt x="2715" y="8006"/>
                    <a:pt x="2144" y="6685"/>
                  </a:cubicBezTo>
                  <a:cubicBezTo>
                    <a:pt x="1984" y="6263"/>
                    <a:pt x="1652" y="6086"/>
                    <a:pt x="1316" y="6086"/>
                  </a:cubicBezTo>
                  <a:cubicBezTo>
                    <a:pt x="704" y="6086"/>
                    <a:pt x="76" y="6671"/>
                    <a:pt x="430" y="7424"/>
                  </a:cubicBezTo>
                  <a:cubicBezTo>
                    <a:pt x="1309" y="9543"/>
                    <a:pt x="3323" y="10711"/>
                    <a:pt x="5367" y="10711"/>
                  </a:cubicBezTo>
                  <a:cubicBezTo>
                    <a:pt x="6700" y="10711"/>
                    <a:pt x="8045" y="10215"/>
                    <a:pt x="9098" y="9162"/>
                  </a:cubicBezTo>
                  <a:cubicBezTo>
                    <a:pt x="11789" y="6471"/>
                    <a:pt x="10932" y="1946"/>
                    <a:pt x="7431" y="446"/>
                  </a:cubicBezTo>
                  <a:cubicBezTo>
                    <a:pt x="6744" y="145"/>
                    <a:pt x="6024" y="0"/>
                    <a:pt x="53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31"/>
          <p:cNvSpPr/>
          <p:nvPr/>
        </p:nvSpPr>
        <p:spPr>
          <a:xfrm>
            <a:off x="609037" y="4294003"/>
            <a:ext cx="318447" cy="364887"/>
          </a:xfrm>
          <a:custGeom>
            <a:rect b="b" l="l" r="r" t="t"/>
            <a:pathLst>
              <a:path extrusionOk="0" h="10670" w="9312">
                <a:moveTo>
                  <a:pt x="4059" y="1854"/>
                </a:moveTo>
                <a:cubicBezTo>
                  <a:pt x="5185" y="1854"/>
                  <a:pt x="6264" y="2728"/>
                  <a:pt x="6264" y="4049"/>
                </a:cubicBezTo>
                <a:cubicBezTo>
                  <a:pt x="6264" y="5263"/>
                  <a:pt x="5287" y="6239"/>
                  <a:pt x="4073" y="6239"/>
                </a:cubicBezTo>
                <a:cubicBezTo>
                  <a:pt x="2120" y="6239"/>
                  <a:pt x="1143" y="3882"/>
                  <a:pt x="2525" y="2501"/>
                </a:cubicBezTo>
                <a:cubicBezTo>
                  <a:pt x="2972" y="2054"/>
                  <a:pt x="3521" y="1854"/>
                  <a:pt x="4059" y="1854"/>
                </a:cubicBezTo>
                <a:close/>
                <a:moveTo>
                  <a:pt x="4073" y="0"/>
                </a:moveTo>
                <a:cubicBezTo>
                  <a:pt x="1834" y="0"/>
                  <a:pt x="0" y="1810"/>
                  <a:pt x="0" y="4049"/>
                </a:cubicBezTo>
                <a:cubicBezTo>
                  <a:pt x="0" y="4930"/>
                  <a:pt x="286" y="5787"/>
                  <a:pt x="810" y="6501"/>
                </a:cubicBezTo>
                <a:lnTo>
                  <a:pt x="3811" y="10550"/>
                </a:lnTo>
                <a:lnTo>
                  <a:pt x="3858" y="10574"/>
                </a:lnTo>
                <a:cubicBezTo>
                  <a:pt x="3913" y="10639"/>
                  <a:pt x="3993" y="10670"/>
                  <a:pt x="4074" y="10670"/>
                </a:cubicBezTo>
                <a:cubicBezTo>
                  <a:pt x="4171" y="10670"/>
                  <a:pt x="4270" y="10627"/>
                  <a:pt x="4335" y="10550"/>
                </a:cubicBezTo>
                <a:cubicBezTo>
                  <a:pt x="5192" y="9383"/>
                  <a:pt x="6764" y="7240"/>
                  <a:pt x="7383" y="6406"/>
                </a:cubicBezTo>
                <a:cubicBezTo>
                  <a:pt x="9312" y="3715"/>
                  <a:pt x="7383" y="0"/>
                  <a:pt x="4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1"/>
          <p:cNvGrpSpPr/>
          <p:nvPr/>
        </p:nvGrpSpPr>
        <p:grpSpPr>
          <a:xfrm>
            <a:off x="607391" y="2621993"/>
            <a:ext cx="321730" cy="365708"/>
            <a:chOff x="2440779" y="4628606"/>
            <a:chExt cx="321730" cy="365708"/>
          </a:xfrm>
        </p:grpSpPr>
        <p:sp>
          <p:nvSpPr>
            <p:cNvPr id="869" name="Google Shape;869;p31"/>
            <p:cNvSpPr/>
            <p:nvPr/>
          </p:nvSpPr>
          <p:spPr>
            <a:xfrm>
              <a:off x="2440779" y="4628606"/>
              <a:ext cx="276931" cy="320909"/>
            </a:xfrm>
            <a:custGeom>
              <a:rect b="b" l="l" r="r" t="t"/>
              <a:pathLst>
                <a:path extrusionOk="0" h="9384" w="8098">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2483970" y="4671797"/>
              <a:ext cx="278539" cy="322517"/>
            </a:xfrm>
            <a:custGeom>
              <a:rect b="b" l="l" r="r" t="t"/>
              <a:pathLst>
                <a:path extrusionOk="0" h="9431" w="8145">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2483149" y="4671797"/>
              <a:ext cx="64360" cy="64360"/>
            </a:xfrm>
            <a:custGeom>
              <a:rect b="b" l="l" r="r" t="t"/>
              <a:pathLst>
                <a:path extrusionOk="0" h="1882" w="1882">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31"/>
          <p:cNvGrpSpPr/>
          <p:nvPr/>
        </p:nvGrpSpPr>
        <p:grpSpPr>
          <a:xfrm>
            <a:off x="628174" y="3179165"/>
            <a:ext cx="280139" cy="365620"/>
            <a:chOff x="1664287" y="2288939"/>
            <a:chExt cx="280139" cy="365620"/>
          </a:xfrm>
        </p:grpSpPr>
        <p:sp>
          <p:nvSpPr>
            <p:cNvPr id="873" name="Google Shape;873;p31"/>
            <p:cNvSpPr/>
            <p:nvPr/>
          </p:nvSpPr>
          <p:spPr>
            <a:xfrm>
              <a:off x="1748161" y="2505514"/>
              <a:ext cx="49716" cy="72864"/>
            </a:xfrm>
            <a:custGeom>
              <a:rect b="b" l="l" r="r" t="t"/>
              <a:pathLst>
                <a:path extrusionOk="0" h="2131" w="1454">
                  <a:moveTo>
                    <a:pt x="620" y="1"/>
                  </a:moveTo>
                  <a:lnTo>
                    <a:pt x="120" y="477"/>
                  </a:lnTo>
                  <a:cubicBezTo>
                    <a:pt x="48" y="572"/>
                    <a:pt x="0" y="715"/>
                    <a:pt x="48" y="811"/>
                  </a:cubicBezTo>
                  <a:lnTo>
                    <a:pt x="477" y="1930"/>
                  </a:lnTo>
                  <a:cubicBezTo>
                    <a:pt x="524" y="2057"/>
                    <a:pt x="646" y="2131"/>
                    <a:pt x="771" y="2131"/>
                  </a:cubicBezTo>
                  <a:cubicBezTo>
                    <a:pt x="834" y="2131"/>
                    <a:pt x="897" y="2112"/>
                    <a:pt x="953" y="2073"/>
                  </a:cubicBezTo>
                  <a:lnTo>
                    <a:pt x="1453" y="1668"/>
                  </a:lnTo>
                  <a:lnTo>
                    <a:pt x="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1796201" y="2512866"/>
              <a:ext cx="17130" cy="17130"/>
            </a:xfrm>
            <a:custGeom>
              <a:rect b="b" l="l" r="r" t="t"/>
              <a:pathLst>
                <a:path extrusionOk="0" h="501" w="501">
                  <a:moveTo>
                    <a:pt x="1" y="0"/>
                  </a:moveTo>
                  <a:lnTo>
                    <a:pt x="262" y="500"/>
                  </a:lnTo>
                  <a:lnTo>
                    <a:pt x="5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1811690" y="2505514"/>
              <a:ext cx="49682" cy="73445"/>
            </a:xfrm>
            <a:custGeom>
              <a:rect b="b" l="l" r="r" t="t"/>
              <a:pathLst>
                <a:path extrusionOk="0" h="2148" w="1453">
                  <a:moveTo>
                    <a:pt x="857" y="1"/>
                  </a:moveTo>
                  <a:lnTo>
                    <a:pt x="0" y="1668"/>
                  </a:lnTo>
                  <a:lnTo>
                    <a:pt x="500" y="2073"/>
                  </a:lnTo>
                  <a:cubicBezTo>
                    <a:pt x="559" y="2123"/>
                    <a:pt x="630" y="2147"/>
                    <a:pt x="699" y="2147"/>
                  </a:cubicBezTo>
                  <a:cubicBezTo>
                    <a:pt x="826" y="2147"/>
                    <a:pt x="946" y="2068"/>
                    <a:pt x="976" y="1930"/>
                  </a:cubicBezTo>
                  <a:lnTo>
                    <a:pt x="1405" y="811"/>
                  </a:lnTo>
                  <a:cubicBezTo>
                    <a:pt x="1453" y="691"/>
                    <a:pt x="1429" y="572"/>
                    <a:pt x="1334" y="477"/>
                  </a:cubicBezTo>
                  <a:lnTo>
                    <a:pt x="8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1740844" y="2288939"/>
              <a:ext cx="157183" cy="177015"/>
            </a:xfrm>
            <a:custGeom>
              <a:rect b="b" l="l" r="r" t="t"/>
              <a:pathLst>
                <a:path extrusionOk="0" h="5177" w="4597">
                  <a:moveTo>
                    <a:pt x="2286" y="0"/>
                  </a:moveTo>
                  <a:cubicBezTo>
                    <a:pt x="1048" y="0"/>
                    <a:pt x="24" y="1000"/>
                    <a:pt x="0" y="2239"/>
                  </a:cubicBezTo>
                  <a:lnTo>
                    <a:pt x="0" y="2453"/>
                  </a:lnTo>
                  <a:lnTo>
                    <a:pt x="429" y="2453"/>
                  </a:lnTo>
                  <a:cubicBezTo>
                    <a:pt x="834" y="2453"/>
                    <a:pt x="1238" y="2239"/>
                    <a:pt x="1500" y="1905"/>
                  </a:cubicBezTo>
                  <a:lnTo>
                    <a:pt x="1500" y="1929"/>
                  </a:lnTo>
                  <a:lnTo>
                    <a:pt x="1620" y="1763"/>
                  </a:lnTo>
                  <a:cubicBezTo>
                    <a:pt x="1667" y="1691"/>
                    <a:pt x="1715" y="1643"/>
                    <a:pt x="1810" y="1643"/>
                  </a:cubicBezTo>
                  <a:cubicBezTo>
                    <a:pt x="1841" y="1631"/>
                    <a:pt x="1872" y="1625"/>
                    <a:pt x="1902" y="1625"/>
                  </a:cubicBezTo>
                  <a:cubicBezTo>
                    <a:pt x="1987" y="1625"/>
                    <a:pt x="2067" y="1674"/>
                    <a:pt x="2120" y="1763"/>
                  </a:cubicBezTo>
                  <a:lnTo>
                    <a:pt x="2239" y="1929"/>
                  </a:lnTo>
                  <a:cubicBezTo>
                    <a:pt x="2453" y="2191"/>
                    <a:pt x="2739" y="2382"/>
                    <a:pt x="3072" y="2429"/>
                  </a:cubicBezTo>
                  <a:cubicBezTo>
                    <a:pt x="3215" y="2477"/>
                    <a:pt x="3334" y="2596"/>
                    <a:pt x="3334" y="2739"/>
                  </a:cubicBezTo>
                  <a:lnTo>
                    <a:pt x="3334" y="3620"/>
                  </a:lnTo>
                  <a:cubicBezTo>
                    <a:pt x="3334" y="4215"/>
                    <a:pt x="3620" y="4763"/>
                    <a:pt x="4096" y="5120"/>
                  </a:cubicBezTo>
                  <a:cubicBezTo>
                    <a:pt x="4154" y="5159"/>
                    <a:pt x="4218" y="5177"/>
                    <a:pt x="4279" y="5177"/>
                  </a:cubicBezTo>
                  <a:cubicBezTo>
                    <a:pt x="4445" y="5177"/>
                    <a:pt x="4596" y="5049"/>
                    <a:pt x="4596" y="4858"/>
                  </a:cubicBezTo>
                  <a:lnTo>
                    <a:pt x="4596" y="2239"/>
                  </a:lnTo>
                  <a:cubicBezTo>
                    <a:pt x="4549" y="1000"/>
                    <a:pt x="3525"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1687093" y="2342655"/>
              <a:ext cx="41544" cy="140189"/>
            </a:xfrm>
            <a:custGeom>
              <a:rect b="b" l="l" r="r" t="t"/>
              <a:pathLst>
                <a:path extrusionOk="0" h="4100" w="1215">
                  <a:moveTo>
                    <a:pt x="929" y="1"/>
                  </a:moveTo>
                  <a:cubicBezTo>
                    <a:pt x="358" y="334"/>
                    <a:pt x="0" y="954"/>
                    <a:pt x="0" y="1620"/>
                  </a:cubicBezTo>
                  <a:lnTo>
                    <a:pt x="0" y="3787"/>
                  </a:lnTo>
                  <a:cubicBezTo>
                    <a:pt x="0" y="3964"/>
                    <a:pt x="164" y="4100"/>
                    <a:pt x="340" y="4100"/>
                  </a:cubicBezTo>
                  <a:cubicBezTo>
                    <a:pt x="353" y="4100"/>
                    <a:pt x="367" y="4099"/>
                    <a:pt x="381" y="4097"/>
                  </a:cubicBezTo>
                  <a:cubicBezTo>
                    <a:pt x="691" y="4026"/>
                    <a:pt x="977" y="3859"/>
                    <a:pt x="1215" y="3621"/>
                  </a:cubicBezTo>
                  <a:cubicBezTo>
                    <a:pt x="1024" y="3264"/>
                    <a:pt x="929" y="2859"/>
                    <a:pt x="929" y="2454"/>
                  </a:cubicBezTo>
                  <a:lnTo>
                    <a:pt x="9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1740023" y="2372813"/>
              <a:ext cx="114032" cy="118922"/>
            </a:xfrm>
            <a:custGeom>
              <a:rect b="b" l="l" r="r" t="t"/>
              <a:pathLst>
                <a:path extrusionOk="0" h="3478" w="3335">
                  <a:moveTo>
                    <a:pt x="1905" y="0"/>
                  </a:moveTo>
                  <a:cubicBezTo>
                    <a:pt x="1524" y="405"/>
                    <a:pt x="1001" y="643"/>
                    <a:pt x="429" y="643"/>
                  </a:cubicBezTo>
                  <a:lnTo>
                    <a:pt x="24" y="643"/>
                  </a:lnTo>
                  <a:lnTo>
                    <a:pt x="24" y="1572"/>
                  </a:lnTo>
                  <a:cubicBezTo>
                    <a:pt x="0" y="2620"/>
                    <a:pt x="858" y="3477"/>
                    <a:pt x="1905" y="3477"/>
                  </a:cubicBezTo>
                  <a:lnTo>
                    <a:pt x="1905" y="3453"/>
                  </a:lnTo>
                  <a:cubicBezTo>
                    <a:pt x="2453" y="3453"/>
                    <a:pt x="2977" y="3215"/>
                    <a:pt x="3334" y="2786"/>
                  </a:cubicBezTo>
                  <a:cubicBezTo>
                    <a:pt x="2953" y="2334"/>
                    <a:pt x="2739" y="1786"/>
                    <a:pt x="2739" y="1191"/>
                  </a:cubicBezTo>
                  <a:lnTo>
                    <a:pt x="2739" y="548"/>
                  </a:lnTo>
                  <a:cubicBezTo>
                    <a:pt x="2406" y="429"/>
                    <a:pt x="2120" y="238"/>
                    <a:pt x="19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1815759" y="2523431"/>
              <a:ext cx="128666" cy="130342"/>
            </a:xfrm>
            <a:custGeom>
              <a:rect b="b" l="l" r="r" t="t"/>
              <a:pathLst>
                <a:path extrusionOk="0" h="3812" w="3763">
                  <a:moveTo>
                    <a:pt x="1905" y="1"/>
                  </a:moveTo>
                  <a:cubicBezTo>
                    <a:pt x="1953" y="167"/>
                    <a:pt x="1929" y="358"/>
                    <a:pt x="1881" y="525"/>
                  </a:cubicBezTo>
                  <a:lnTo>
                    <a:pt x="1453" y="1620"/>
                  </a:lnTo>
                  <a:cubicBezTo>
                    <a:pt x="1311" y="2013"/>
                    <a:pt x="943" y="2239"/>
                    <a:pt x="564" y="2239"/>
                  </a:cubicBezTo>
                  <a:cubicBezTo>
                    <a:pt x="369" y="2239"/>
                    <a:pt x="171" y="2179"/>
                    <a:pt x="0" y="2049"/>
                  </a:cubicBezTo>
                  <a:lnTo>
                    <a:pt x="0" y="3811"/>
                  </a:lnTo>
                  <a:lnTo>
                    <a:pt x="3453" y="3811"/>
                  </a:lnTo>
                  <a:cubicBezTo>
                    <a:pt x="3620" y="3811"/>
                    <a:pt x="3763" y="3668"/>
                    <a:pt x="3739" y="3501"/>
                  </a:cubicBezTo>
                  <a:lnTo>
                    <a:pt x="3739" y="1787"/>
                  </a:lnTo>
                  <a:cubicBezTo>
                    <a:pt x="3739" y="787"/>
                    <a:pt x="2953" y="1"/>
                    <a:pt x="1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1664287" y="2523431"/>
              <a:ext cx="128701" cy="131128"/>
            </a:xfrm>
            <a:custGeom>
              <a:rect b="b" l="l" r="r" t="t"/>
              <a:pathLst>
                <a:path extrusionOk="0" h="3835" w="3764">
                  <a:moveTo>
                    <a:pt x="1787" y="1"/>
                  </a:moveTo>
                  <a:cubicBezTo>
                    <a:pt x="810" y="1"/>
                    <a:pt x="1" y="810"/>
                    <a:pt x="1" y="1787"/>
                  </a:cubicBezTo>
                  <a:lnTo>
                    <a:pt x="1" y="3525"/>
                  </a:lnTo>
                  <a:cubicBezTo>
                    <a:pt x="1" y="3692"/>
                    <a:pt x="143" y="3835"/>
                    <a:pt x="310" y="3835"/>
                  </a:cubicBezTo>
                  <a:lnTo>
                    <a:pt x="3763" y="3835"/>
                  </a:lnTo>
                  <a:lnTo>
                    <a:pt x="3763" y="2049"/>
                  </a:lnTo>
                  <a:cubicBezTo>
                    <a:pt x="3597" y="2192"/>
                    <a:pt x="3382" y="2263"/>
                    <a:pt x="3192" y="2263"/>
                  </a:cubicBezTo>
                  <a:lnTo>
                    <a:pt x="3216" y="2239"/>
                  </a:lnTo>
                  <a:cubicBezTo>
                    <a:pt x="2835" y="2239"/>
                    <a:pt x="2477" y="2001"/>
                    <a:pt x="2334" y="1620"/>
                  </a:cubicBezTo>
                  <a:lnTo>
                    <a:pt x="1906" y="525"/>
                  </a:lnTo>
                  <a:cubicBezTo>
                    <a:pt x="1858" y="358"/>
                    <a:pt x="1834" y="167"/>
                    <a:pt x="18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31"/>
          <p:cNvSpPr txBox="1"/>
          <p:nvPr/>
        </p:nvSpPr>
        <p:spPr>
          <a:xfrm>
            <a:off x="3009630" y="1150800"/>
            <a:ext cx="3124800" cy="38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milestones</a:t>
            </a:r>
            <a:endParaRPr b="1" sz="1800">
              <a:solidFill>
                <a:schemeClr val="lt1"/>
              </a:solidFill>
              <a:latin typeface="Fira Sans Extra Condensed"/>
              <a:ea typeface="Fira Sans Extra Condensed"/>
              <a:cs typeface="Fira Sans Extra Condensed"/>
              <a:sym typeface="Fira Sans Extra Condensed"/>
            </a:endParaRPr>
          </a:p>
        </p:txBody>
      </p:sp>
      <p:grpSp>
        <p:nvGrpSpPr>
          <p:cNvPr id="882" name="Google Shape;882;p31"/>
          <p:cNvGrpSpPr/>
          <p:nvPr/>
        </p:nvGrpSpPr>
        <p:grpSpPr>
          <a:xfrm>
            <a:off x="3405463" y="1840432"/>
            <a:ext cx="2333097" cy="503583"/>
            <a:chOff x="3405463" y="1840432"/>
            <a:chExt cx="2333097" cy="503583"/>
          </a:xfrm>
        </p:grpSpPr>
        <p:grpSp>
          <p:nvGrpSpPr>
            <p:cNvPr id="883" name="Google Shape;883;p31"/>
            <p:cNvGrpSpPr/>
            <p:nvPr/>
          </p:nvGrpSpPr>
          <p:grpSpPr>
            <a:xfrm>
              <a:off x="3860902" y="1840432"/>
              <a:ext cx="1877657" cy="503583"/>
              <a:chOff x="4631250" y="3907475"/>
              <a:chExt cx="2016600" cy="824600"/>
            </a:xfrm>
          </p:grpSpPr>
          <p:sp>
            <p:nvSpPr>
              <p:cNvPr id="884" name="Google Shape;884;p3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885" name="Google Shape;885;p3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a:t>
                </a:r>
                <a:endParaRPr>
                  <a:solidFill>
                    <a:schemeClr val="dk1"/>
                  </a:solidFill>
                  <a:latin typeface="Roboto"/>
                  <a:ea typeface="Roboto"/>
                  <a:cs typeface="Roboto"/>
                  <a:sym typeface="Roboto"/>
                </a:endParaRPr>
              </a:p>
            </p:txBody>
          </p:sp>
        </p:grpSp>
        <p:sp>
          <p:nvSpPr>
            <p:cNvPr id="886" name="Google Shape;886;p31"/>
            <p:cNvSpPr/>
            <p:nvPr/>
          </p:nvSpPr>
          <p:spPr>
            <a:xfrm>
              <a:off x="3405463" y="1892738"/>
              <a:ext cx="380700" cy="38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latin typeface="Roboto"/>
                <a:ea typeface="Roboto"/>
                <a:cs typeface="Roboto"/>
                <a:sym typeface="Roboto"/>
              </a:endParaRPr>
            </a:p>
          </p:txBody>
        </p:sp>
      </p:grpSp>
      <p:grpSp>
        <p:nvGrpSpPr>
          <p:cNvPr id="887" name="Google Shape;887;p31"/>
          <p:cNvGrpSpPr/>
          <p:nvPr/>
        </p:nvGrpSpPr>
        <p:grpSpPr>
          <a:xfrm>
            <a:off x="3405463" y="2628943"/>
            <a:ext cx="2333122" cy="503583"/>
            <a:chOff x="3405463" y="2652169"/>
            <a:chExt cx="2333122" cy="503583"/>
          </a:xfrm>
        </p:grpSpPr>
        <p:grpSp>
          <p:nvGrpSpPr>
            <p:cNvPr id="888" name="Google Shape;888;p31"/>
            <p:cNvGrpSpPr/>
            <p:nvPr/>
          </p:nvGrpSpPr>
          <p:grpSpPr>
            <a:xfrm>
              <a:off x="3860927" y="2652169"/>
              <a:ext cx="1877657" cy="503583"/>
              <a:chOff x="4631250" y="3907475"/>
              <a:chExt cx="2016600" cy="824600"/>
            </a:xfrm>
          </p:grpSpPr>
          <p:sp>
            <p:nvSpPr>
              <p:cNvPr id="889" name="Google Shape;889;p3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890" name="Google Shape;890;p3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It’s a dwarf planet</a:t>
                </a:r>
                <a:endParaRPr>
                  <a:solidFill>
                    <a:schemeClr val="dk1"/>
                  </a:solidFill>
                  <a:latin typeface="Roboto"/>
                  <a:ea typeface="Roboto"/>
                  <a:cs typeface="Roboto"/>
                  <a:sym typeface="Roboto"/>
                </a:endParaRPr>
              </a:p>
            </p:txBody>
          </p:sp>
        </p:grpSp>
        <p:sp>
          <p:nvSpPr>
            <p:cNvPr id="891" name="Google Shape;891;p31"/>
            <p:cNvSpPr/>
            <p:nvPr/>
          </p:nvSpPr>
          <p:spPr>
            <a:xfrm>
              <a:off x="3405463" y="2704575"/>
              <a:ext cx="380700" cy="380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latin typeface="Roboto"/>
                <a:ea typeface="Roboto"/>
                <a:cs typeface="Roboto"/>
                <a:sym typeface="Roboto"/>
              </a:endParaRPr>
            </a:p>
          </p:txBody>
        </p:sp>
      </p:grpSp>
      <p:grpSp>
        <p:nvGrpSpPr>
          <p:cNvPr id="892" name="Google Shape;892;p31"/>
          <p:cNvGrpSpPr/>
          <p:nvPr/>
        </p:nvGrpSpPr>
        <p:grpSpPr>
          <a:xfrm>
            <a:off x="3405463" y="3417454"/>
            <a:ext cx="2333097" cy="503583"/>
            <a:chOff x="3405463" y="3432373"/>
            <a:chExt cx="2333097" cy="503583"/>
          </a:xfrm>
        </p:grpSpPr>
        <p:grpSp>
          <p:nvGrpSpPr>
            <p:cNvPr id="893" name="Google Shape;893;p31"/>
            <p:cNvGrpSpPr/>
            <p:nvPr/>
          </p:nvGrpSpPr>
          <p:grpSpPr>
            <a:xfrm>
              <a:off x="3860902" y="3432373"/>
              <a:ext cx="1877657" cy="503583"/>
              <a:chOff x="4631250" y="3907475"/>
              <a:chExt cx="2016600" cy="824600"/>
            </a:xfrm>
          </p:grpSpPr>
          <p:sp>
            <p:nvSpPr>
              <p:cNvPr id="894" name="Google Shape;894;p3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Earth</a:t>
                </a:r>
                <a:endParaRPr b="1" sz="1800">
                  <a:solidFill>
                    <a:schemeClr val="dk1"/>
                  </a:solidFill>
                  <a:latin typeface="Fira Sans Extra Condensed"/>
                  <a:ea typeface="Fira Sans Extra Condensed"/>
                  <a:cs typeface="Fira Sans Extra Condensed"/>
                  <a:sym typeface="Fira Sans Extra Condensed"/>
                </a:endParaRPr>
              </a:p>
            </p:txBody>
          </p:sp>
          <p:sp>
            <p:nvSpPr>
              <p:cNvPr id="895" name="Google Shape;895;p3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harbors life</a:t>
                </a:r>
                <a:endParaRPr>
                  <a:solidFill>
                    <a:schemeClr val="dk1"/>
                  </a:solidFill>
                  <a:latin typeface="Roboto"/>
                  <a:ea typeface="Roboto"/>
                  <a:cs typeface="Roboto"/>
                  <a:sym typeface="Roboto"/>
                </a:endParaRPr>
              </a:p>
            </p:txBody>
          </p:sp>
        </p:grpSp>
        <p:sp>
          <p:nvSpPr>
            <p:cNvPr id="896" name="Google Shape;896;p31"/>
            <p:cNvSpPr/>
            <p:nvPr/>
          </p:nvSpPr>
          <p:spPr>
            <a:xfrm>
              <a:off x="3405463" y="3484913"/>
              <a:ext cx="380700" cy="380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3</a:t>
              </a:r>
              <a:endParaRPr b="1">
                <a:latin typeface="Roboto"/>
                <a:ea typeface="Roboto"/>
                <a:cs typeface="Roboto"/>
                <a:sym typeface="Roboto"/>
              </a:endParaRPr>
            </a:p>
          </p:txBody>
        </p:sp>
      </p:grpSp>
      <p:grpSp>
        <p:nvGrpSpPr>
          <p:cNvPr id="897" name="Google Shape;897;p31"/>
          <p:cNvGrpSpPr/>
          <p:nvPr/>
        </p:nvGrpSpPr>
        <p:grpSpPr>
          <a:xfrm>
            <a:off x="3405463" y="4205965"/>
            <a:ext cx="2333097" cy="503583"/>
            <a:chOff x="3405463" y="4205965"/>
            <a:chExt cx="2333097" cy="503583"/>
          </a:xfrm>
        </p:grpSpPr>
        <p:grpSp>
          <p:nvGrpSpPr>
            <p:cNvPr id="898" name="Google Shape;898;p31"/>
            <p:cNvGrpSpPr/>
            <p:nvPr/>
          </p:nvGrpSpPr>
          <p:grpSpPr>
            <a:xfrm>
              <a:off x="3860902" y="4205965"/>
              <a:ext cx="1877657" cy="503583"/>
              <a:chOff x="4631250" y="3907475"/>
              <a:chExt cx="2016600" cy="824600"/>
            </a:xfrm>
          </p:grpSpPr>
          <p:sp>
            <p:nvSpPr>
              <p:cNvPr id="899" name="Google Shape;899;p3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Saturn</a:t>
                </a:r>
                <a:endParaRPr b="1" sz="1800">
                  <a:solidFill>
                    <a:schemeClr val="dk1"/>
                  </a:solidFill>
                  <a:latin typeface="Fira Sans Extra Condensed"/>
                  <a:ea typeface="Fira Sans Extra Condensed"/>
                  <a:cs typeface="Fira Sans Extra Condensed"/>
                  <a:sym typeface="Fira Sans Extra Condensed"/>
                </a:endParaRPr>
              </a:p>
            </p:txBody>
          </p:sp>
          <p:sp>
            <p:nvSpPr>
              <p:cNvPr id="900" name="Google Shape;900;p3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has a lot of rings</a:t>
                </a:r>
                <a:endParaRPr>
                  <a:solidFill>
                    <a:schemeClr val="dk1"/>
                  </a:solidFill>
                  <a:latin typeface="Roboto"/>
                  <a:ea typeface="Roboto"/>
                  <a:cs typeface="Roboto"/>
                  <a:sym typeface="Roboto"/>
                </a:endParaRPr>
              </a:p>
            </p:txBody>
          </p:sp>
        </p:grpSp>
        <p:sp>
          <p:nvSpPr>
            <p:cNvPr id="901" name="Google Shape;901;p31"/>
            <p:cNvSpPr/>
            <p:nvPr/>
          </p:nvSpPr>
          <p:spPr>
            <a:xfrm>
              <a:off x="3405463" y="4258375"/>
              <a:ext cx="380700" cy="38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4</a:t>
              </a:r>
              <a:endParaRPr b="1">
                <a:latin typeface="Roboto"/>
                <a:ea typeface="Roboto"/>
                <a:cs typeface="Roboto"/>
                <a:sym typeface="Roboto"/>
              </a:endParaRPr>
            </a:p>
          </p:txBody>
        </p:sp>
      </p:grpSp>
      <p:cxnSp>
        <p:nvCxnSpPr>
          <p:cNvPr id="902" name="Google Shape;902;p31"/>
          <p:cNvCxnSpPr>
            <a:stCxn id="886" idx="4"/>
            <a:endCxn id="891" idx="0"/>
          </p:cNvCxnSpPr>
          <p:nvPr/>
        </p:nvCxnSpPr>
        <p:spPr>
          <a:xfrm>
            <a:off x="3595813" y="2273438"/>
            <a:ext cx="0" cy="4080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31"/>
          <p:cNvCxnSpPr>
            <a:stCxn id="891" idx="4"/>
            <a:endCxn id="896" idx="0"/>
          </p:cNvCxnSpPr>
          <p:nvPr/>
        </p:nvCxnSpPr>
        <p:spPr>
          <a:xfrm>
            <a:off x="3595813" y="3062049"/>
            <a:ext cx="0" cy="4080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31"/>
          <p:cNvCxnSpPr>
            <a:stCxn id="896" idx="4"/>
            <a:endCxn id="901" idx="0"/>
          </p:cNvCxnSpPr>
          <p:nvPr/>
        </p:nvCxnSpPr>
        <p:spPr>
          <a:xfrm>
            <a:off x="3595813" y="3850694"/>
            <a:ext cx="0" cy="407700"/>
          </a:xfrm>
          <a:prstGeom prst="straightConnector1">
            <a:avLst/>
          </a:prstGeom>
          <a:noFill/>
          <a:ln cap="flat" cmpd="sng" w="9525">
            <a:solidFill>
              <a:schemeClr val="dk2"/>
            </a:solidFill>
            <a:prstDash val="solid"/>
            <a:round/>
            <a:headEnd len="med" w="med" type="none"/>
            <a:tailEnd len="med" w="med" type="none"/>
          </a:ln>
        </p:spPr>
      </p:cxnSp>
      <p:sp>
        <p:nvSpPr>
          <p:cNvPr id="905" name="Google Shape;905;p31"/>
          <p:cNvSpPr txBox="1"/>
          <p:nvPr/>
        </p:nvSpPr>
        <p:spPr>
          <a:xfrm>
            <a:off x="6266129" y="1150800"/>
            <a:ext cx="24207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Budget</a:t>
            </a:r>
            <a:endParaRPr b="1" sz="1800">
              <a:solidFill>
                <a:schemeClr val="lt1"/>
              </a:solidFill>
              <a:latin typeface="Fira Sans Extra Condensed"/>
              <a:ea typeface="Fira Sans Extra Condensed"/>
              <a:cs typeface="Fira Sans Extra Condensed"/>
              <a:sym typeface="Fira Sans Extra Condensed"/>
            </a:endParaRPr>
          </a:p>
        </p:txBody>
      </p:sp>
      <p:graphicFrame>
        <p:nvGraphicFramePr>
          <p:cNvPr id="906" name="Google Shape;906;p31"/>
          <p:cNvGraphicFramePr/>
          <p:nvPr/>
        </p:nvGraphicFramePr>
        <p:xfrm>
          <a:off x="6266100" y="1619250"/>
          <a:ext cx="3000000" cy="3000000"/>
        </p:xfrm>
        <a:graphic>
          <a:graphicData uri="http://schemas.openxmlformats.org/drawingml/2006/table">
            <a:tbl>
              <a:tblPr>
                <a:noFill/>
                <a:tableStyleId>{10ACAB43-C852-4AE2-9425-F7586D2A85D0}</a:tableStyleId>
              </a:tblPr>
              <a:tblGrid>
                <a:gridCol w="806900"/>
                <a:gridCol w="806900"/>
                <a:gridCol w="806900"/>
              </a:tblGrid>
              <a:tr h="38100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Concept</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Quantity</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Price</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81000">
                <a:tc>
                  <a:txBody>
                    <a:bodyPr/>
                    <a:lstStyle/>
                    <a:p>
                      <a:pPr indent="0" lvl="0" marL="0" rtl="0" algn="ctr">
                        <a:spcBef>
                          <a:spcPts val="0"/>
                        </a:spcBef>
                        <a:spcAft>
                          <a:spcPts val="0"/>
                        </a:spcAft>
                        <a:buNone/>
                      </a:pPr>
                      <a:r>
                        <a:rPr lang="en">
                          <a:latin typeface="Roboto"/>
                          <a:ea typeface="Roboto"/>
                          <a:cs typeface="Roboto"/>
                          <a:sym typeface="Roboto"/>
                        </a:rPr>
                        <a:t>Venus</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$430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r>
              <a:tr h="381000">
                <a:tc>
                  <a:txBody>
                    <a:bodyPr/>
                    <a:lstStyle/>
                    <a:p>
                      <a:pPr indent="0" lvl="0" marL="0" rtl="0" algn="ctr">
                        <a:spcBef>
                          <a:spcPts val="0"/>
                        </a:spcBef>
                        <a:spcAft>
                          <a:spcPts val="0"/>
                        </a:spcAft>
                        <a:buNone/>
                      </a:pPr>
                      <a:r>
                        <a:rPr lang="en">
                          <a:latin typeface="Roboto"/>
                          <a:ea typeface="Roboto"/>
                          <a:cs typeface="Roboto"/>
                          <a:sym typeface="Roboto"/>
                        </a:rPr>
                        <a:t>Mars</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$100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r>
              <a:tr h="381000">
                <a:tc>
                  <a:txBody>
                    <a:bodyPr/>
                    <a:lstStyle/>
                    <a:p>
                      <a:pPr indent="0" lvl="0" marL="0" rtl="0" algn="ctr">
                        <a:spcBef>
                          <a:spcPts val="0"/>
                        </a:spcBef>
                        <a:spcAft>
                          <a:spcPts val="0"/>
                        </a:spcAft>
                        <a:buNone/>
                      </a:pPr>
                      <a:r>
                        <a:rPr lang="en">
                          <a:latin typeface="Roboto"/>
                          <a:ea typeface="Roboto"/>
                          <a:cs typeface="Roboto"/>
                          <a:sym typeface="Roboto"/>
                        </a:rPr>
                        <a:t>Earth</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$50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r>
              <a:tr h="381000">
                <a:tc>
                  <a:txBody>
                    <a:bodyPr/>
                    <a:lstStyle/>
                    <a:p>
                      <a:pPr indent="0" lvl="0" marL="0" rtl="0" algn="ctr">
                        <a:spcBef>
                          <a:spcPts val="0"/>
                        </a:spcBef>
                        <a:spcAft>
                          <a:spcPts val="0"/>
                        </a:spcAft>
                        <a:buNone/>
                      </a:pPr>
                      <a:r>
                        <a:rPr lang="en">
                          <a:latin typeface="Roboto"/>
                          <a:ea typeface="Roboto"/>
                          <a:cs typeface="Roboto"/>
                          <a:sym typeface="Roboto"/>
                        </a:rPr>
                        <a:t>Moon</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r>
              <a:tr h="11244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Total</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gridSpan="2">
                  <a:txBody>
                    <a:bodyPr/>
                    <a:lstStyle/>
                    <a:p>
                      <a:pPr indent="0" lvl="0" marL="0" rtl="0" algn="ctr">
                        <a:spcBef>
                          <a:spcPts val="0"/>
                        </a:spcBef>
                        <a:spcAft>
                          <a:spcPts val="0"/>
                        </a:spcAft>
                        <a:buNone/>
                      </a:pPr>
                      <a:r>
                        <a:rPr b="1" lang="en" sz="2400">
                          <a:solidFill>
                            <a:schemeClr val="accent3"/>
                          </a:solidFill>
                          <a:latin typeface="Fira Sans Extra Condensed"/>
                          <a:ea typeface="Fira Sans Extra Condensed"/>
                          <a:cs typeface="Fira Sans Extra Condensed"/>
                          <a:sym typeface="Fira Sans Extra Condensed"/>
                        </a:rPr>
                        <a:t>$7,050</a:t>
                      </a:r>
                      <a:endParaRPr b="1" sz="24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sp>
        <p:nvSpPr>
          <p:cNvPr id="912" name="Google Shape;912;p32"/>
          <p:cNvSpPr/>
          <p:nvPr/>
        </p:nvSpPr>
        <p:spPr>
          <a:xfrm>
            <a:off x="5856000" y="1054375"/>
            <a:ext cx="624600" cy="62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913" name="Google Shape;913;p32"/>
          <p:cNvGrpSpPr/>
          <p:nvPr/>
        </p:nvGrpSpPr>
        <p:grpSpPr>
          <a:xfrm>
            <a:off x="6024878" y="1160081"/>
            <a:ext cx="293509" cy="366904"/>
            <a:chOff x="867091" y="4631994"/>
            <a:chExt cx="293509" cy="366904"/>
          </a:xfrm>
        </p:grpSpPr>
        <p:sp>
          <p:nvSpPr>
            <p:cNvPr id="914" name="Google Shape;914;p32"/>
            <p:cNvSpPr/>
            <p:nvPr/>
          </p:nvSpPr>
          <p:spPr>
            <a:xfrm>
              <a:off x="1092101" y="4638532"/>
              <a:ext cx="62817" cy="69321"/>
            </a:xfrm>
            <a:custGeom>
              <a:rect b="b" l="l" r="r" t="t"/>
              <a:pathLst>
                <a:path extrusionOk="0" h="2025" w="1835">
                  <a:moveTo>
                    <a:pt x="0" y="0"/>
                  </a:moveTo>
                  <a:lnTo>
                    <a:pt x="0" y="2025"/>
                  </a:lnTo>
                  <a:lnTo>
                    <a:pt x="1834" y="2025"/>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67091" y="4631994"/>
              <a:ext cx="293509" cy="366904"/>
            </a:xfrm>
            <a:custGeom>
              <a:rect b="b" l="l" r="r" t="t"/>
              <a:pathLst>
                <a:path extrusionOk="0" h="10718" w="8574">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32"/>
          <p:cNvSpPr/>
          <p:nvPr/>
        </p:nvSpPr>
        <p:spPr>
          <a:xfrm>
            <a:off x="5856000" y="1821258"/>
            <a:ext cx="624600" cy="62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917" name="Google Shape;917;p32"/>
          <p:cNvGrpSpPr/>
          <p:nvPr/>
        </p:nvGrpSpPr>
        <p:grpSpPr>
          <a:xfrm>
            <a:off x="5980671" y="1963325"/>
            <a:ext cx="381930" cy="366407"/>
            <a:chOff x="7142746" y="4629313"/>
            <a:chExt cx="381930" cy="366407"/>
          </a:xfrm>
        </p:grpSpPr>
        <p:sp>
          <p:nvSpPr>
            <p:cNvPr id="918" name="Google Shape;918;p32"/>
            <p:cNvSpPr/>
            <p:nvPr/>
          </p:nvSpPr>
          <p:spPr>
            <a:xfrm>
              <a:off x="7206241" y="4757432"/>
              <a:ext cx="200368" cy="181118"/>
            </a:xfrm>
            <a:custGeom>
              <a:rect b="b" l="l" r="r" t="t"/>
              <a:pathLst>
                <a:path extrusionOk="0" h="5297" w="5860">
                  <a:moveTo>
                    <a:pt x="2922" y="0"/>
                  </a:moveTo>
                  <a:cubicBezTo>
                    <a:pt x="2185" y="0"/>
                    <a:pt x="1452" y="303"/>
                    <a:pt x="930" y="893"/>
                  </a:cubicBezTo>
                  <a:cubicBezTo>
                    <a:pt x="1" y="1940"/>
                    <a:pt x="49" y="3512"/>
                    <a:pt x="1049" y="4512"/>
                  </a:cubicBezTo>
                  <a:cubicBezTo>
                    <a:pt x="1558" y="5034"/>
                    <a:pt x="2236" y="5297"/>
                    <a:pt x="2916" y="5297"/>
                  </a:cubicBezTo>
                  <a:cubicBezTo>
                    <a:pt x="3541" y="5297"/>
                    <a:pt x="4167" y="5076"/>
                    <a:pt x="4669" y="4631"/>
                  </a:cubicBezTo>
                  <a:cubicBezTo>
                    <a:pt x="5716" y="3703"/>
                    <a:pt x="5859" y="2107"/>
                    <a:pt x="5002" y="1012"/>
                  </a:cubicBezTo>
                  <a:lnTo>
                    <a:pt x="5002" y="1012"/>
                  </a:lnTo>
                  <a:lnTo>
                    <a:pt x="4311" y="1702"/>
                  </a:lnTo>
                  <a:cubicBezTo>
                    <a:pt x="4502" y="1988"/>
                    <a:pt x="4597" y="2298"/>
                    <a:pt x="4597" y="2655"/>
                  </a:cubicBezTo>
                  <a:lnTo>
                    <a:pt x="4573" y="2655"/>
                  </a:lnTo>
                  <a:cubicBezTo>
                    <a:pt x="4573" y="3695"/>
                    <a:pt x="3737" y="4318"/>
                    <a:pt x="2892" y="4318"/>
                  </a:cubicBezTo>
                  <a:cubicBezTo>
                    <a:pt x="2325" y="4318"/>
                    <a:pt x="1755" y="4038"/>
                    <a:pt x="1430" y="3417"/>
                  </a:cubicBezTo>
                  <a:cubicBezTo>
                    <a:pt x="793" y="2218"/>
                    <a:pt x="1763" y="974"/>
                    <a:pt x="2901" y="974"/>
                  </a:cubicBezTo>
                  <a:cubicBezTo>
                    <a:pt x="3210" y="974"/>
                    <a:pt x="3531" y="1065"/>
                    <a:pt x="3835" y="1274"/>
                  </a:cubicBezTo>
                  <a:lnTo>
                    <a:pt x="4550" y="559"/>
                  </a:lnTo>
                  <a:cubicBezTo>
                    <a:pt x="4070" y="184"/>
                    <a:pt x="3495" y="0"/>
                    <a:pt x="2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7255923" y="4812345"/>
              <a:ext cx="94508" cy="71428"/>
            </a:xfrm>
            <a:custGeom>
              <a:rect b="b" l="l" r="r" t="t"/>
              <a:pathLst>
                <a:path extrusionOk="0" h="2089" w="2764">
                  <a:moveTo>
                    <a:pt x="1453" y="1"/>
                  </a:moveTo>
                  <a:cubicBezTo>
                    <a:pt x="405" y="1"/>
                    <a:pt x="1" y="1382"/>
                    <a:pt x="906" y="1930"/>
                  </a:cubicBezTo>
                  <a:cubicBezTo>
                    <a:pt x="1087" y="2039"/>
                    <a:pt x="1273" y="2088"/>
                    <a:pt x="1452" y="2088"/>
                  </a:cubicBezTo>
                  <a:cubicBezTo>
                    <a:pt x="2169" y="2088"/>
                    <a:pt x="2763" y="1311"/>
                    <a:pt x="2382" y="549"/>
                  </a:cubicBezTo>
                  <a:lnTo>
                    <a:pt x="2382" y="549"/>
                  </a:lnTo>
                  <a:lnTo>
                    <a:pt x="1668" y="1263"/>
                  </a:lnTo>
                  <a:cubicBezTo>
                    <a:pt x="1608" y="1323"/>
                    <a:pt x="1531" y="1352"/>
                    <a:pt x="1453" y="1352"/>
                  </a:cubicBezTo>
                  <a:cubicBezTo>
                    <a:pt x="1376" y="1352"/>
                    <a:pt x="1299" y="1323"/>
                    <a:pt x="1239" y="1263"/>
                  </a:cubicBezTo>
                  <a:cubicBezTo>
                    <a:pt x="1096" y="1144"/>
                    <a:pt x="1096" y="930"/>
                    <a:pt x="1239" y="811"/>
                  </a:cubicBezTo>
                  <a:lnTo>
                    <a:pt x="1930" y="120"/>
                  </a:lnTo>
                  <a:cubicBezTo>
                    <a:pt x="1787" y="49"/>
                    <a:pt x="1620" y="1"/>
                    <a:pt x="1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7142746" y="4701322"/>
              <a:ext cx="324931" cy="294397"/>
            </a:xfrm>
            <a:custGeom>
              <a:rect b="b" l="l" r="r" t="t"/>
              <a:pathLst>
                <a:path extrusionOk="0" h="8610" w="9503">
                  <a:moveTo>
                    <a:pt x="4735" y="0"/>
                  </a:moveTo>
                  <a:cubicBezTo>
                    <a:pt x="3580" y="0"/>
                    <a:pt x="2426" y="462"/>
                    <a:pt x="1572" y="1367"/>
                  </a:cubicBezTo>
                  <a:cubicBezTo>
                    <a:pt x="0" y="3057"/>
                    <a:pt x="24" y="5701"/>
                    <a:pt x="1667" y="7344"/>
                  </a:cubicBezTo>
                  <a:cubicBezTo>
                    <a:pt x="2510" y="8187"/>
                    <a:pt x="3616" y="8610"/>
                    <a:pt x="4722" y="8610"/>
                  </a:cubicBezTo>
                  <a:cubicBezTo>
                    <a:pt x="5772" y="8610"/>
                    <a:pt x="6821" y="8229"/>
                    <a:pt x="7645" y="7463"/>
                  </a:cubicBezTo>
                  <a:cubicBezTo>
                    <a:pt x="9336" y="5891"/>
                    <a:pt x="9502" y="3248"/>
                    <a:pt x="8002" y="1510"/>
                  </a:cubicBezTo>
                  <a:lnTo>
                    <a:pt x="8002" y="1510"/>
                  </a:lnTo>
                  <a:lnTo>
                    <a:pt x="7288" y="2200"/>
                  </a:lnTo>
                  <a:cubicBezTo>
                    <a:pt x="7764" y="2795"/>
                    <a:pt x="8050" y="3534"/>
                    <a:pt x="8050" y="4296"/>
                  </a:cubicBezTo>
                  <a:cubicBezTo>
                    <a:pt x="8050" y="6347"/>
                    <a:pt x="6391" y="7561"/>
                    <a:pt x="4729" y="7561"/>
                  </a:cubicBezTo>
                  <a:cubicBezTo>
                    <a:pt x="3573" y="7561"/>
                    <a:pt x="2416" y="6975"/>
                    <a:pt x="1810" y="5677"/>
                  </a:cubicBezTo>
                  <a:cubicBezTo>
                    <a:pt x="675" y="3280"/>
                    <a:pt x="2595" y="991"/>
                    <a:pt x="4774" y="991"/>
                  </a:cubicBezTo>
                  <a:cubicBezTo>
                    <a:pt x="5473" y="991"/>
                    <a:pt x="6199" y="1227"/>
                    <a:pt x="6859" y="1771"/>
                  </a:cubicBezTo>
                  <a:lnTo>
                    <a:pt x="7550" y="1057"/>
                  </a:lnTo>
                  <a:cubicBezTo>
                    <a:pt x="6741" y="349"/>
                    <a:pt x="5738" y="0"/>
                    <a:pt x="4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7400865" y="4707306"/>
              <a:ext cx="45647" cy="45647"/>
            </a:xfrm>
            <a:custGeom>
              <a:rect b="b" l="l" r="r" t="t"/>
              <a:pathLst>
                <a:path extrusionOk="0" h="1335" w="1335">
                  <a:moveTo>
                    <a:pt x="906" y="1"/>
                  </a:moveTo>
                  <a:lnTo>
                    <a:pt x="1" y="882"/>
                  </a:lnTo>
                  <a:cubicBezTo>
                    <a:pt x="167" y="1025"/>
                    <a:pt x="310" y="1168"/>
                    <a:pt x="453" y="1335"/>
                  </a:cubicBezTo>
                  <a:lnTo>
                    <a:pt x="1334" y="430"/>
                  </a:lnTo>
                  <a:lnTo>
                    <a:pt x="1072" y="382"/>
                  </a:lnTo>
                  <a:cubicBezTo>
                    <a:pt x="1025" y="358"/>
                    <a:pt x="977" y="310"/>
                    <a:pt x="977" y="263"/>
                  </a:cubicBezTo>
                  <a:lnTo>
                    <a:pt x="9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7479029" y="4649555"/>
              <a:ext cx="29542" cy="25234"/>
            </a:xfrm>
            <a:custGeom>
              <a:rect b="b" l="l" r="r" t="t"/>
              <a:pathLst>
                <a:path extrusionOk="0" h="738" w="864">
                  <a:moveTo>
                    <a:pt x="415" y="0"/>
                  </a:moveTo>
                  <a:cubicBezTo>
                    <a:pt x="341" y="0"/>
                    <a:pt x="263" y="28"/>
                    <a:pt x="191" y="94"/>
                  </a:cubicBezTo>
                  <a:lnTo>
                    <a:pt x="1" y="285"/>
                  </a:lnTo>
                  <a:lnTo>
                    <a:pt x="120" y="618"/>
                  </a:lnTo>
                  <a:lnTo>
                    <a:pt x="453" y="737"/>
                  </a:lnTo>
                  <a:lnTo>
                    <a:pt x="644" y="547"/>
                  </a:lnTo>
                  <a:cubicBezTo>
                    <a:pt x="864" y="309"/>
                    <a:pt x="661" y="0"/>
                    <a:pt x="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7422030" y="4629313"/>
              <a:ext cx="57033" cy="78027"/>
            </a:xfrm>
            <a:custGeom>
              <a:rect b="b" l="l" r="r" t="t"/>
              <a:pathLst>
                <a:path extrusionOk="0" h="2282" w="1668">
                  <a:moveTo>
                    <a:pt x="1108" y="0"/>
                  </a:moveTo>
                  <a:cubicBezTo>
                    <a:pt x="1033" y="0"/>
                    <a:pt x="957" y="39"/>
                    <a:pt x="906" y="91"/>
                  </a:cubicBezTo>
                  <a:lnTo>
                    <a:pt x="96" y="901"/>
                  </a:lnTo>
                  <a:cubicBezTo>
                    <a:pt x="25" y="972"/>
                    <a:pt x="1" y="1091"/>
                    <a:pt x="25" y="1186"/>
                  </a:cubicBezTo>
                  <a:lnTo>
                    <a:pt x="263" y="2282"/>
                  </a:lnTo>
                  <a:lnTo>
                    <a:pt x="1668" y="877"/>
                  </a:lnTo>
                  <a:lnTo>
                    <a:pt x="1430" y="210"/>
                  </a:lnTo>
                  <a:cubicBezTo>
                    <a:pt x="1382" y="115"/>
                    <a:pt x="1287" y="43"/>
                    <a:pt x="1192" y="20"/>
                  </a:cubicBezTo>
                  <a:cubicBezTo>
                    <a:pt x="1165" y="6"/>
                    <a:pt x="1136" y="0"/>
                    <a:pt x="11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7446478" y="4674755"/>
              <a:ext cx="78198" cy="56212"/>
            </a:xfrm>
            <a:custGeom>
              <a:rect b="b" l="l" r="r" t="t"/>
              <a:pathLst>
                <a:path extrusionOk="0" h="1644" w="2287">
                  <a:moveTo>
                    <a:pt x="1405" y="0"/>
                  </a:moveTo>
                  <a:lnTo>
                    <a:pt x="0" y="1382"/>
                  </a:lnTo>
                  <a:lnTo>
                    <a:pt x="1096" y="1644"/>
                  </a:lnTo>
                  <a:lnTo>
                    <a:pt x="1167" y="1644"/>
                  </a:lnTo>
                  <a:cubicBezTo>
                    <a:pt x="1239" y="1644"/>
                    <a:pt x="1310" y="1596"/>
                    <a:pt x="1381" y="1548"/>
                  </a:cubicBezTo>
                  <a:lnTo>
                    <a:pt x="2167" y="739"/>
                  </a:lnTo>
                  <a:cubicBezTo>
                    <a:pt x="2263" y="667"/>
                    <a:pt x="2286" y="548"/>
                    <a:pt x="2263" y="453"/>
                  </a:cubicBezTo>
                  <a:lnTo>
                    <a:pt x="2263" y="453"/>
                  </a:lnTo>
                  <a:lnTo>
                    <a:pt x="2263" y="477"/>
                  </a:lnTo>
                  <a:cubicBezTo>
                    <a:pt x="2239" y="358"/>
                    <a:pt x="2167" y="262"/>
                    <a:pt x="2072" y="238"/>
                  </a:cubicBezTo>
                  <a:lnTo>
                    <a:pt x="14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32"/>
          <p:cNvSpPr/>
          <p:nvPr/>
        </p:nvSpPr>
        <p:spPr>
          <a:xfrm>
            <a:off x="5856000" y="4102350"/>
            <a:ext cx="624600" cy="624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926" name="Google Shape;926;p32"/>
          <p:cNvGrpSpPr/>
          <p:nvPr/>
        </p:nvGrpSpPr>
        <p:grpSpPr>
          <a:xfrm>
            <a:off x="5988421" y="4231021"/>
            <a:ext cx="366441" cy="367262"/>
            <a:chOff x="3210608" y="2287298"/>
            <a:chExt cx="366441" cy="367262"/>
          </a:xfrm>
        </p:grpSpPr>
        <p:sp>
          <p:nvSpPr>
            <p:cNvPr id="927" name="Google Shape;927;p32"/>
            <p:cNvSpPr/>
            <p:nvPr/>
          </p:nvSpPr>
          <p:spPr>
            <a:xfrm>
              <a:off x="3318075" y="2525072"/>
              <a:ext cx="21199" cy="21199"/>
            </a:xfrm>
            <a:custGeom>
              <a:rect b="b" l="l" r="r" t="t"/>
              <a:pathLst>
                <a:path extrusionOk="0" h="620" w="620">
                  <a:moveTo>
                    <a:pt x="1" y="0"/>
                  </a:moveTo>
                  <a:lnTo>
                    <a:pt x="1" y="620"/>
                  </a:lnTo>
                  <a:lnTo>
                    <a:pt x="620" y="620"/>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3361226" y="2567403"/>
              <a:ext cx="21234" cy="22020"/>
            </a:xfrm>
            <a:custGeom>
              <a:rect b="b" l="l" r="r" t="t"/>
              <a:pathLst>
                <a:path extrusionOk="0" h="644" w="621">
                  <a:moveTo>
                    <a:pt x="1" y="1"/>
                  </a:moveTo>
                  <a:lnTo>
                    <a:pt x="1" y="644"/>
                  </a:lnTo>
                  <a:lnTo>
                    <a:pt x="620" y="644"/>
                  </a:lnTo>
                  <a:lnTo>
                    <a:pt x="6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3318075" y="2481921"/>
              <a:ext cx="21199" cy="21199"/>
            </a:xfrm>
            <a:custGeom>
              <a:rect b="b" l="l" r="r" t="t"/>
              <a:pathLst>
                <a:path extrusionOk="0" h="620" w="620">
                  <a:moveTo>
                    <a:pt x="1" y="0"/>
                  </a:moveTo>
                  <a:lnTo>
                    <a:pt x="1" y="619"/>
                  </a:lnTo>
                  <a:lnTo>
                    <a:pt x="620" y="619"/>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3318075" y="2567403"/>
              <a:ext cx="21199" cy="22020"/>
            </a:xfrm>
            <a:custGeom>
              <a:rect b="b" l="l" r="r" t="t"/>
              <a:pathLst>
                <a:path extrusionOk="0" h="644" w="620">
                  <a:moveTo>
                    <a:pt x="1" y="1"/>
                  </a:moveTo>
                  <a:lnTo>
                    <a:pt x="1" y="644"/>
                  </a:lnTo>
                  <a:lnTo>
                    <a:pt x="620" y="644"/>
                  </a:lnTo>
                  <a:lnTo>
                    <a:pt x="6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3274924" y="2567403"/>
              <a:ext cx="21199" cy="22020"/>
            </a:xfrm>
            <a:custGeom>
              <a:rect b="b" l="l" r="r" t="t"/>
              <a:pathLst>
                <a:path extrusionOk="0" h="644" w="620">
                  <a:moveTo>
                    <a:pt x="1" y="1"/>
                  </a:moveTo>
                  <a:lnTo>
                    <a:pt x="1" y="644"/>
                  </a:lnTo>
                  <a:lnTo>
                    <a:pt x="620" y="644"/>
                  </a:lnTo>
                  <a:lnTo>
                    <a:pt x="6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3274924" y="2481921"/>
              <a:ext cx="21199" cy="21199"/>
            </a:xfrm>
            <a:custGeom>
              <a:rect b="b" l="l" r="r" t="t"/>
              <a:pathLst>
                <a:path extrusionOk="0" h="620" w="620">
                  <a:moveTo>
                    <a:pt x="1" y="0"/>
                  </a:moveTo>
                  <a:lnTo>
                    <a:pt x="1" y="619"/>
                  </a:lnTo>
                  <a:lnTo>
                    <a:pt x="620" y="619"/>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3274924" y="2525072"/>
              <a:ext cx="21199" cy="21199"/>
            </a:xfrm>
            <a:custGeom>
              <a:rect b="b" l="l" r="r" t="t"/>
              <a:pathLst>
                <a:path extrusionOk="0" h="620" w="620">
                  <a:moveTo>
                    <a:pt x="1" y="0"/>
                  </a:moveTo>
                  <a:lnTo>
                    <a:pt x="1" y="620"/>
                  </a:lnTo>
                  <a:lnTo>
                    <a:pt x="620" y="620"/>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3361226" y="2525072"/>
              <a:ext cx="21234" cy="21199"/>
            </a:xfrm>
            <a:custGeom>
              <a:rect b="b" l="l" r="r" t="t"/>
              <a:pathLst>
                <a:path extrusionOk="0" h="620" w="621">
                  <a:moveTo>
                    <a:pt x="1" y="0"/>
                  </a:moveTo>
                  <a:lnTo>
                    <a:pt x="1" y="620"/>
                  </a:lnTo>
                  <a:lnTo>
                    <a:pt x="620" y="620"/>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3274924" y="2351614"/>
              <a:ext cx="150686" cy="64384"/>
            </a:xfrm>
            <a:custGeom>
              <a:rect b="b" l="l" r="r" t="t"/>
              <a:pathLst>
                <a:path extrusionOk="0" h="1883" w="4407">
                  <a:moveTo>
                    <a:pt x="1" y="1"/>
                  </a:moveTo>
                  <a:lnTo>
                    <a:pt x="1" y="1882"/>
                  </a:lnTo>
                  <a:lnTo>
                    <a:pt x="4406" y="1882"/>
                  </a:lnTo>
                  <a:lnTo>
                    <a:pt x="44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3210608" y="2287298"/>
              <a:ext cx="279319" cy="367262"/>
            </a:xfrm>
            <a:custGeom>
              <a:rect b="b" l="l" r="r" t="t"/>
              <a:pathLst>
                <a:path extrusionOk="0" h="10741" w="8169">
                  <a:moveTo>
                    <a:pt x="6597" y="1263"/>
                  </a:moveTo>
                  <a:cubicBezTo>
                    <a:pt x="6764" y="1263"/>
                    <a:pt x="6906" y="1406"/>
                    <a:pt x="6906" y="1572"/>
                  </a:cubicBezTo>
                  <a:lnTo>
                    <a:pt x="6906" y="4097"/>
                  </a:lnTo>
                  <a:cubicBezTo>
                    <a:pt x="6906" y="4263"/>
                    <a:pt x="6764" y="4406"/>
                    <a:pt x="6597" y="4406"/>
                  </a:cubicBezTo>
                  <a:lnTo>
                    <a:pt x="1572" y="4406"/>
                  </a:lnTo>
                  <a:cubicBezTo>
                    <a:pt x="1405" y="4382"/>
                    <a:pt x="1262" y="4263"/>
                    <a:pt x="1262" y="4097"/>
                  </a:cubicBezTo>
                  <a:lnTo>
                    <a:pt x="1262" y="1572"/>
                  </a:lnTo>
                  <a:cubicBezTo>
                    <a:pt x="1262" y="1406"/>
                    <a:pt x="1405" y="1263"/>
                    <a:pt x="1572" y="1263"/>
                  </a:cubicBezTo>
                  <a:close/>
                  <a:moveTo>
                    <a:pt x="6597" y="5073"/>
                  </a:moveTo>
                  <a:cubicBezTo>
                    <a:pt x="6764" y="5073"/>
                    <a:pt x="6906" y="5216"/>
                    <a:pt x="6906" y="5383"/>
                  </a:cubicBezTo>
                  <a:lnTo>
                    <a:pt x="6906" y="9145"/>
                  </a:lnTo>
                  <a:cubicBezTo>
                    <a:pt x="6906" y="9322"/>
                    <a:pt x="6784" y="9458"/>
                    <a:pt x="6633" y="9458"/>
                  </a:cubicBezTo>
                  <a:cubicBezTo>
                    <a:pt x="6621" y="9458"/>
                    <a:pt x="6609" y="9457"/>
                    <a:pt x="6597" y="9455"/>
                  </a:cubicBezTo>
                  <a:lnTo>
                    <a:pt x="1572" y="9455"/>
                  </a:lnTo>
                  <a:cubicBezTo>
                    <a:pt x="1405" y="9455"/>
                    <a:pt x="1262" y="9312"/>
                    <a:pt x="1262" y="9145"/>
                  </a:cubicBezTo>
                  <a:lnTo>
                    <a:pt x="1262" y="5383"/>
                  </a:lnTo>
                  <a:cubicBezTo>
                    <a:pt x="1262" y="5216"/>
                    <a:pt x="1405" y="5073"/>
                    <a:pt x="1572" y="5073"/>
                  </a:cubicBezTo>
                  <a:close/>
                  <a:moveTo>
                    <a:pt x="310" y="1"/>
                  </a:moveTo>
                  <a:cubicBezTo>
                    <a:pt x="143" y="1"/>
                    <a:pt x="0" y="144"/>
                    <a:pt x="0" y="310"/>
                  </a:cubicBezTo>
                  <a:lnTo>
                    <a:pt x="0" y="10431"/>
                  </a:lnTo>
                  <a:cubicBezTo>
                    <a:pt x="0" y="10598"/>
                    <a:pt x="143" y="10741"/>
                    <a:pt x="310" y="10741"/>
                  </a:cubicBezTo>
                  <a:lnTo>
                    <a:pt x="7859" y="10741"/>
                  </a:lnTo>
                  <a:cubicBezTo>
                    <a:pt x="8026" y="10741"/>
                    <a:pt x="8169" y="10598"/>
                    <a:pt x="8169" y="10431"/>
                  </a:cubicBezTo>
                  <a:lnTo>
                    <a:pt x="8169" y="334"/>
                  </a:lnTo>
                  <a:cubicBezTo>
                    <a:pt x="8169" y="157"/>
                    <a:pt x="8046" y="22"/>
                    <a:pt x="7895" y="22"/>
                  </a:cubicBezTo>
                  <a:cubicBezTo>
                    <a:pt x="7883" y="22"/>
                    <a:pt x="7871" y="23"/>
                    <a:pt x="7859" y="24"/>
                  </a:cubicBezTo>
                  <a:lnTo>
                    <a:pt x="78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3403591" y="2481921"/>
              <a:ext cx="22020" cy="107501"/>
            </a:xfrm>
            <a:custGeom>
              <a:rect b="b" l="l" r="r" t="t"/>
              <a:pathLst>
                <a:path extrusionOk="0" h="3144" w="644">
                  <a:moveTo>
                    <a:pt x="0" y="0"/>
                  </a:moveTo>
                  <a:lnTo>
                    <a:pt x="0" y="3144"/>
                  </a:lnTo>
                  <a:lnTo>
                    <a:pt x="643" y="3144"/>
                  </a:lnTo>
                  <a:lnTo>
                    <a:pt x="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3361226" y="2481921"/>
              <a:ext cx="21234" cy="21199"/>
            </a:xfrm>
            <a:custGeom>
              <a:rect b="b" l="l" r="r" t="t"/>
              <a:pathLst>
                <a:path extrusionOk="0" h="620" w="621">
                  <a:moveTo>
                    <a:pt x="1" y="0"/>
                  </a:moveTo>
                  <a:lnTo>
                    <a:pt x="1" y="619"/>
                  </a:lnTo>
                  <a:lnTo>
                    <a:pt x="620" y="619"/>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3527367" y="2287298"/>
              <a:ext cx="49682" cy="50537"/>
            </a:xfrm>
            <a:custGeom>
              <a:rect b="b" l="l" r="r" t="t"/>
              <a:pathLst>
                <a:path extrusionOk="0" h="1478" w="1453">
                  <a:moveTo>
                    <a:pt x="524" y="1"/>
                  </a:moveTo>
                  <a:cubicBezTo>
                    <a:pt x="214" y="1"/>
                    <a:pt x="0" y="239"/>
                    <a:pt x="0" y="525"/>
                  </a:cubicBezTo>
                  <a:lnTo>
                    <a:pt x="0" y="1477"/>
                  </a:lnTo>
                  <a:lnTo>
                    <a:pt x="1453" y="1477"/>
                  </a:lnTo>
                  <a:lnTo>
                    <a:pt x="1453" y="525"/>
                  </a:lnTo>
                  <a:cubicBezTo>
                    <a:pt x="1453" y="239"/>
                    <a:pt x="1215" y="1"/>
                    <a:pt x="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3526547" y="2358965"/>
              <a:ext cx="50502" cy="201975"/>
            </a:xfrm>
            <a:custGeom>
              <a:rect b="b" l="l" r="r" t="t"/>
              <a:pathLst>
                <a:path extrusionOk="0" h="5907" w="1477">
                  <a:moveTo>
                    <a:pt x="0" y="0"/>
                  </a:moveTo>
                  <a:lnTo>
                    <a:pt x="0" y="5906"/>
                  </a:lnTo>
                  <a:lnTo>
                    <a:pt x="1477" y="5906"/>
                  </a:lnTo>
                  <a:lnTo>
                    <a:pt x="14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3528974" y="2582892"/>
              <a:ext cx="45647" cy="70881"/>
            </a:xfrm>
            <a:custGeom>
              <a:rect b="b" l="l" r="r" t="t"/>
              <a:pathLst>
                <a:path extrusionOk="0" h="2073" w="1335">
                  <a:moveTo>
                    <a:pt x="1" y="0"/>
                  </a:moveTo>
                  <a:lnTo>
                    <a:pt x="358" y="1834"/>
                  </a:lnTo>
                  <a:cubicBezTo>
                    <a:pt x="382" y="1977"/>
                    <a:pt x="525" y="2072"/>
                    <a:pt x="668" y="2072"/>
                  </a:cubicBezTo>
                  <a:cubicBezTo>
                    <a:pt x="810" y="2072"/>
                    <a:pt x="930" y="1977"/>
                    <a:pt x="953" y="1834"/>
                  </a:cubicBezTo>
                  <a:lnTo>
                    <a:pt x="1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2"/>
          <p:cNvSpPr/>
          <p:nvPr/>
        </p:nvSpPr>
        <p:spPr>
          <a:xfrm>
            <a:off x="5856000" y="3345259"/>
            <a:ext cx="624600" cy="624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943" name="Google Shape;943;p32"/>
          <p:cNvGrpSpPr/>
          <p:nvPr/>
        </p:nvGrpSpPr>
        <p:grpSpPr>
          <a:xfrm>
            <a:off x="5983559" y="3482400"/>
            <a:ext cx="369469" cy="340498"/>
            <a:chOff x="2418397" y="4053101"/>
            <a:chExt cx="369469" cy="340498"/>
          </a:xfrm>
        </p:grpSpPr>
        <p:sp>
          <p:nvSpPr>
            <p:cNvPr id="944" name="Google Shape;944;p32"/>
            <p:cNvSpPr/>
            <p:nvPr/>
          </p:nvSpPr>
          <p:spPr>
            <a:xfrm>
              <a:off x="2595375" y="4232305"/>
              <a:ext cx="41608" cy="97085"/>
            </a:xfrm>
            <a:custGeom>
              <a:rect b="b" l="l" r="r" t="t"/>
              <a:pathLst>
                <a:path extrusionOk="0" h="2835" w="1215">
                  <a:moveTo>
                    <a:pt x="1215" y="1"/>
                  </a:moveTo>
                  <a:lnTo>
                    <a:pt x="0" y="1049"/>
                  </a:lnTo>
                  <a:lnTo>
                    <a:pt x="0" y="2835"/>
                  </a:lnTo>
                  <a:lnTo>
                    <a:pt x="1215" y="2835"/>
                  </a:lnTo>
                  <a:lnTo>
                    <a:pt x="1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2509180" y="4230148"/>
              <a:ext cx="64997" cy="99242"/>
            </a:xfrm>
            <a:custGeom>
              <a:rect b="b" l="l" r="r" t="t"/>
              <a:pathLst>
                <a:path extrusionOk="0" h="2898" w="1898">
                  <a:moveTo>
                    <a:pt x="311" y="1"/>
                  </a:moveTo>
                  <a:cubicBezTo>
                    <a:pt x="152" y="1"/>
                    <a:pt x="0" y="130"/>
                    <a:pt x="17" y="326"/>
                  </a:cubicBezTo>
                  <a:lnTo>
                    <a:pt x="17" y="2898"/>
                  </a:lnTo>
                  <a:lnTo>
                    <a:pt x="1898" y="2898"/>
                  </a:lnTo>
                  <a:lnTo>
                    <a:pt x="1898" y="1135"/>
                  </a:lnTo>
                  <a:lnTo>
                    <a:pt x="517" y="88"/>
                  </a:lnTo>
                  <a:cubicBezTo>
                    <a:pt x="457" y="28"/>
                    <a:pt x="383"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2658146" y="4120530"/>
              <a:ext cx="66949" cy="208860"/>
            </a:xfrm>
            <a:custGeom>
              <a:rect b="b" l="l" r="r" t="t"/>
              <a:pathLst>
                <a:path extrusionOk="0" h="6099" w="1955">
                  <a:moveTo>
                    <a:pt x="1593" y="1"/>
                  </a:moveTo>
                  <a:cubicBezTo>
                    <a:pt x="1476" y="1"/>
                    <a:pt x="1358" y="66"/>
                    <a:pt x="1311" y="216"/>
                  </a:cubicBezTo>
                  <a:lnTo>
                    <a:pt x="1" y="2336"/>
                  </a:lnTo>
                  <a:lnTo>
                    <a:pt x="1" y="6099"/>
                  </a:lnTo>
                  <a:lnTo>
                    <a:pt x="1882" y="6099"/>
                  </a:lnTo>
                  <a:lnTo>
                    <a:pt x="1882" y="383"/>
                  </a:lnTo>
                  <a:cubicBezTo>
                    <a:pt x="1954" y="153"/>
                    <a:pt x="1774" y="1"/>
                    <a:pt x="1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2418397" y="4053101"/>
              <a:ext cx="369469" cy="340498"/>
            </a:xfrm>
            <a:custGeom>
              <a:rect b="b" l="l" r="r" t="t"/>
              <a:pathLst>
                <a:path extrusionOk="0" h="9943" w="10789">
                  <a:moveTo>
                    <a:pt x="1120" y="0"/>
                  </a:moveTo>
                  <a:cubicBezTo>
                    <a:pt x="965" y="0"/>
                    <a:pt x="810" y="102"/>
                    <a:pt x="810" y="304"/>
                  </a:cubicBezTo>
                  <a:lnTo>
                    <a:pt x="810" y="1281"/>
                  </a:lnTo>
                  <a:lnTo>
                    <a:pt x="405" y="1281"/>
                  </a:lnTo>
                  <a:cubicBezTo>
                    <a:pt x="0" y="1281"/>
                    <a:pt x="0" y="1923"/>
                    <a:pt x="405" y="1923"/>
                  </a:cubicBezTo>
                  <a:lnTo>
                    <a:pt x="810" y="1923"/>
                  </a:lnTo>
                  <a:lnTo>
                    <a:pt x="810" y="3352"/>
                  </a:lnTo>
                  <a:lnTo>
                    <a:pt x="405" y="3352"/>
                  </a:lnTo>
                  <a:cubicBezTo>
                    <a:pt x="0" y="3352"/>
                    <a:pt x="0" y="3972"/>
                    <a:pt x="405" y="3972"/>
                  </a:cubicBezTo>
                  <a:lnTo>
                    <a:pt x="810" y="3972"/>
                  </a:lnTo>
                  <a:lnTo>
                    <a:pt x="810" y="5424"/>
                  </a:lnTo>
                  <a:lnTo>
                    <a:pt x="405" y="5424"/>
                  </a:lnTo>
                  <a:cubicBezTo>
                    <a:pt x="0" y="5424"/>
                    <a:pt x="0" y="6043"/>
                    <a:pt x="405" y="6043"/>
                  </a:cubicBezTo>
                  <a:lnTo>
                    <a:pt x="810" y="6043"/>
                  </a:lnTo>
                  <a:lnTo>
                    <a:pt x="810" y="7496"/>
                  </a:lnTo>
                  <a:lnTo>
                    <a:pt x="405" y="7496"/>
                  </a:lnTo>
                  <a:cubicBezTo>
                    <a:pt x="0" y="7496"/>
                    <a:pt x="0" y="8115"/>
                    <a:pt x="405" y="8115"/>
                  </a:cubicBezTo>
                  <a:lnTo>
                    <a:pt x="810" y="8115"/>
                  </a:lnTo>
                  <a:lnTo>
                    <a:pt x="810" y="8925"/>
                  </a:lnTo>
                  <a:cubicBezTo>
                    <a:pt x="810" y="9092"/>
                    <a:pt x="953" y="9211"/>
                    <a:pt x="1120" y="9211"/>
                  </a:cubicBezTo>
                  <a:lnTo>
                    <a:pt x="2668" y="9211"/>
                  </a:lnTo>
                  <a:lnTo>
                    <a:pt x="2668" y="9639"/>
                  </a:lnTo>
                  <a:cubicBezTo>
                    <a:pt x="2668" y="9842"/>
                    <a:pt x="2822" y="9943"/>
                    <a:pt x="2977" y="9943"/>
                  </a:cubicBezTo>
                  <a:cubicBezTo>
                    <a:pt x="3132" y="9943"/>
                    <a:pt x="3287" y="9842"/>
                    <a:pt x="3287" y="9639"/>
                  </a:cubicBezTo>
                  <a:lnTo>
                    <a:pt x="3287" y="9211"/>
                  </a:lnTo>
                  <a:lnTo>
                    <a:pt x="4525" y="9211"/>
                  </a:lnTo>
                  <a:lnTo>
                    <a:pt x="4525" y="9639"/>
                  </a:lnTo>
                  <a:cubicBezTo>
                    <a:pt x="4525" y="9842"/>
                    <a:pt x="4680" y="9943"/>
                    <a:pt x="4835" y="9943"/>
                  </a:cubicBezTo>
                  <a:cubicBezTo>
                    <a:pt x="4989" y="9943"/>
                    <a:pt x="5144" y="9842"/>
                    <a:pt x="5144" y="9639"/>
                  </a:cubicBezTo>
                  <a:lnTo>
                    <a:pt x="5144" y="9211"/>
                  </a:lnTo>
                  <a:lnTo>
                    <a:pt x="6406" y="9211"/>
                  </a:lnTo>
                  <a:lnTo>
                    <a:pt x="6406" y="9639"/>
                  </a:lnTo>
                  <a:cubicBezTo>
                    <a:pt x="6406" y="9842"/>
                    <a:pt x="6561" y="9943"/>
                    <a:pt x="6716" y="9943"/>
                  </a:cubicBezTo>
                  <a:cubicBezTo>
                    <a:pt x="6871" y="9943"/>
                    <a:pt x="7026" y="9842"/>
                    <a:pt x="7026" y="9639"/>
                  </a:cubicBezTo>
                  <a:lnTo>
                    <a:pt x="7026" y="9211"/>
                  </a:lnTo>
                  <a:lnTo>
                    <a:pt x="8264" y="9211"/>
                  </a:lnTo>
                  <a:lnTo>
                    <a:pt x="8264" y="9639"/>
                  </a:lnTo>
                  <a:cubicBezTo>
                    <a:pt x="8264" y="9842"/>
                    <a:pt x="8419" y="9943"/>
                    <a:pt x="8574" y="9943"/>
                  </a:cubicBezTo>
                  <a:cubicBezTo>
                    <a:pt x="8728" y="9943"/>
                    <a:pt x="8883" y="9842"/>
                    <a:pt x="8883" y="9639"/>
                  </a:cubicBezTo>
                  <a:lnTo>
                    <a:pt x="8883" y="9211"/>
                  </a:lnTo>
                  <a:lnTo>
                    <a:pt x="10383" y="9211"/>
                  </a:lnTo>
                  <a:cubicBezTo>
                    <a:pt x="10788" y="9211"/>
                    <a:pt x="10788" y="8592"/>
                    <a:pt x="10383" y="8592"/>
                  </a:cubicBezTo>
                  <a:lnTo>
                    <a:pt x="10360" y="8615"/>
                  </a:lnTo>
                  <a:lnTo>
                    <a:pt x="1429" y="8615"/>
                  </a:lnTo>
                  <a:lnTo>
                    <a:pt x="1429" y="304"/>
                  </a:lnTo>
                  <a:cubicBezTo>
                    <a:pt x="1429" y="102"/>
                    <a:pt x="1274" y="0"/>
                    <a:pt x="1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32"/>
          <p:cNvSpPr/>
          <p:nvPr/>
        </p:nvSpPr>
        <p:spPr>
          <a:xfrm>
            <a:off x="5856000" y="2578351"/>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949" name="Google Shape;949;p32"/>
          <p:cNvGrpSpPr/>
          <p:nvPr/>
        </p:nvGrpSpPr>
        <p:grpSpPr>
          <a:xfrm>
            <a:off x="6045608" y="2711648"/>
            <a:ext cx="252043" cy="367826"/>
            <a:chOff x="4055958" y="4039848"/>
            <a:chExt cx="252043" cy="367826"/>
          </a:xfrm>
        </p:grpSpPr>
        <p:sp>
          <p:nvSpPr>
            <p:cNvPr id="950" name="Google Shape;950;p32"/>
            <p:cNvSpPr/>
            <p:nvPr/>
          </p:nvSpPr>
          <p:spPr>
            <a:xfrm>
              <a:off x="4055958" y="4148302"/>
              <a:ext cx="115029" cy="114207"/>
            </a:xfrm>
            <a:custGeom>
              <a:rect b="b" l="l" r="r" t="t"/>
              <a:pathLst>
                <a:path extrusionOk="0" h="3335" w="3359">
                  <a:moveTo>
                    <a:pt x="334" y="1"/>
                  </a:moveTo>
                  <a:cubicBezTo>
                    <a:pt x="144" y="1"/>
                    <a:pt x="1" y="144"/>
                    <a:pt x="1" y="310"/>
                  </a:cubicBezTo>
                  <a:lnTo>
                    <a:pt x="1" y="3025"/>
                  </a:lnTo>
                  <a:cubicBezTo>
                    <a:pt x="1" y="3192"/>
                    <a:pt x="144" y="3335"/>
                    <a:pt x="334" y="3335"/>
                  </a:cubicBezTo>
                  <a:lnTo>
                    <a:pt x="3025" y="3335"/>
                  </a:lnTo>
                  <a:cubicBezTo>
                    <a:pt x="3216" y="3335"/>
                    <a:pt x="3359" y="3192"/>
                    <a:pt x="3359" y="3025"/>
                  </a:cubicBezTo>
                  <a:lnTo>
                    <a:pt x="3359" y="310"/>
                  </a:lnTo>
                  <a:cubicBezTo>
                    <a:pt x="3359" y="144"/>
                    <a:pt x="3216" y="1"/>
                    <a:pt x="3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4194616" y="4120598"/>
              <a:ext cx="113385" cy="114207"/>
            </a:xfrm>
            <a:custGeom>
              <a:rect b="b" l="l" r="r" t="t"/>
              <a:pathLst>
                <a:path extrusionOk="0" h="3335" w="3311">
                  <a:moveTo>
                    <a:pt x="310" y="0"/>
                  </a:moveTo>
                  <a:cubicBezTo>
                    <a:pt x="119" y="0"/>
                    <a:pt x="0" y="143"/>
                    <a:pt x="0" y="310"/>
                  </a:cubicBezTo>
                  <a:lnTo>
                    <a:pt x="0" y="3025"/>
                  </a:lnTo>
                  <a:cubicBezTo>
                    <a:pt x="0" y="3191"/>
                    <a:pt x="119" y="3334"/>
                    <a:pt x="310" y="3334"/>
                  </a:cubicBezTo>
                  <a:lnTo>
                    <a:pt x="3025" y="3334"/>
                  </a:lnTo>
                  <a:cubicBezTo>
                    <a:pt x="3191" y="3334"/>
                    <a:pt x="3311" y="3191"/>
                    <a:pt x="3311" y="3025"/>
                  </a:cubicBezTo>
                  <a:lnTo>
                    <a:pt x="3311" y="334"/>
                  </a:lnTo>
                  <a:cubicBezTo>
                    <a:pt x="3311" y="143"/>
                    <a:pt x="3191" y="24"/>
                    <a:pt x="3025" y="0"/>
                  </a:cubicBezTo>
                  <a:lnTo>
                    <a:pt x="1977" y="0"/>
                  </a:lnTo>
                  <a:lnTo>
                    <a:pt x="1977" y="1834"/>
                  </a:lnTo>
                  <a:cubicBezTo>
                    <a:pt x="1953" y="2024"/>
                    <a:pt x="1804" y="2120"/>
                    <a:pt x="1658" y="2120"/>
                  </a:cubicBezTo>
                  <a:cubicBezTo>
                    <a:pt x="1513" y="2120"/>
                    <a:pt x="1370" y="2024"/>
                    <a:pt x="1358" y="1834"/>
                  </a:cubicBezTo>
                  <a:lnTo>
                    <a:pt x="1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4055958" y="4292645"/>
              <a:ext cx="115029" cy="115029"/>
            </a:xfrm>
            <a:custGeom>
              <a:rect b="b" l="l" r="r" t="t"/>
              <a:pathLst>
                <a:path extrusionOk="0" h="3359" w="3359">
                  <a:moveTo>
                    <a:pt x="334" y="1"/>
                  </a:moveTo>
                  <a:cubicBezTo>
                    <a:pt x="144" y="1"/>
                    <a:pt x="1" y="144"/>
                    <a:pt x="1" y="311"/>
                  </a:cubicBezTo>
                  <a:lnTo>
                    <a:pt x="1" y="3049"/>
                  </a:lnTo>
                  <a:cubicBezTo>
                    <a:pt x="1" y="3216"/>
                    <a:pt x="144" y="3359"/>
                    <a:pt x="334" y="3359"/>
                  </a:cubicBezTo>
                  <a:lnTo>
                    <a:pt x="3025" y="3359"/>
                  </a:lnTo>
                  <a:cubicBezTo>
                    <a:pt x="3216" y="3359"/>
                    <a:pt x="3359" y="3216"/>
                    <a:pt x="3359" y="3049"/>
                  </a:cubicBezTo>
                  <a:lnTo>
                    <a:pt x="3359" y="334"/>
                  </a:lnTo>
                  <a:cubicBezTo>
                    <a:pt x="3359" y="144"/>
                    <a:pt x="3216" y="1"/>
                    <a:pt x="3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4194616" y="4292645"/>
              <a:ext cx="113385" cy="115029"/>
            </a:xfrm>
            <a:custGeom>
              <a:rect b="b" l="l" r="r" t="t"/>
              <a:pathLst>
                <a:path extrusionOk="0" h="3359" w="3311">
                  <a:moveTo>
                    <a:pt x="310" y="1"/>
                  </a:moveTo>
                  <a:cubicBezTo>
                    <a:pt x="119" y="1"/>
                    <a:pt x="0" y="144"/>
                    <a:pt x="0" y="311"/>
                  </a:cubicBezTo>
                  <a:lnTo>
                    <a:pt x="0" y="3049"/>
                  </a:lnTo>
                  <a:cubicBezTo>
                    <a:pt x="0" y="3216"/>
                    <a:pt x="119" y="3359"/>
                    <a:pt x="310" y="3359"/>
                  </a:cubicBezTo>
                  <a:lnTo>
                    <a:pt x="3025" y="3359"/>
                  </a:lnTo>
                  <a:cubicBezTo>
                    <a:pt x="3191" y="3359"/>
                    <a:pt x="3311" y="3216"/>
                    <a:pt x="3311" y="3049"/>
                  </a:cubicBezTo>
                  <a:lnTo>
                    <a:pt x="3311" y="334"/>
                  </a:lnTo>
                  <a:cubicBezTo>
                    <a:pt x="3311" y="168"/>
                    <a:pt x="3191" y="25"/>
                    <a:pt x="3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4206020" y="4039848"/>
              <a:ext cx="90578" cy="80784"/>
            </a:xfrm>
            <a:custGeom>
              <a:rect b="b" l="l" r="r" t="t"/>
              <a:pathLst>
                <a:path extrusionOk="0" h="2359" w="2645">
                  <a:moveTo>
                    <a:pt x="1334" y="0"/>
                  </a:moveTo>
                  <a:cubicBezTo>
                    <a:pt x="1215" y="0"/>
                    <a:pt x="1120" y="48"/>
                    <a:pt x="1072" y="167"/>
                  </a:cubicBezTo>
                  <a:lnTo>
                    <a:pt x="144" y="1072"/>
                  </a:lnTo>
                  <a:cubicBezTo>
                    <a:pt x="1" y="1191"/>
                    <a:pt x="1" y="1406"/>
                    <a:pt x="144" y="1525"/>
                  </a:cubicBezTo>
                  <a:cubicBezTo>
                    <a:pt x="191" y="1572"/>
                    <a:pt x="286" y="1620"/>
                    <a:pt x="358" y="1620"/>
                  </a:cubicBezTo>
                  <a:cubicBezTo>
                    <a:pt x="453" y="1620"/>
                    <a:pt x="525" y="1572"/>
                    <a:pt x="596" y="1525"/>
                  </a:cubicBezTo>
                  <a:lnTo>
                    <a:pt x="1025" y="1096"/>
                  </a:lnTo>
                  <a:lnTo>
                    <a:pt x="1025" y="2358"/>
                  </a:lnTo>
                  <a:lnTo>
                    <a:pt x="1644" y="2358"/>
                  </a:lnTo>
                  <a:lnTo>
                    <a:pt x="1644" y="1048"/>
                  </a:lnTo>
                  <a:lnTo>
                    <a:pt x="2073" y="1501"/>
                  </a:lnTo>
                  <a:cubicBezTo>
                    <a:pt x="2132" y="1560"/>
                    <a:pt x="2215" y="1590"/>
                    <a:pt x="2299" y="1590"/>
                  </a:cubicBezTo>
                  <a:cubicBezTo>
                    <a:pt x="2382" y="1590"/>
                    <a:pt x="2466" y="1560"/>
                    <a:pt x="2525" y="1501"/>
                  </a:cubicBezTo>
                  <a:cubicBezTo>
                    <a:pt x="2644" y="1358"/>
                    <a:pt x="2644" y="1167"/>
                    <a:pt x="2525" y="1048"/>
                  </a:cubicBezTo>
                  <a:lnTo>
                    <a:pt x="1572" y="96"/>
                  </a:lnTo>
                  <a:cubicBezTo>
                    <a:pt x="1501" y="24"/>
                    <a:pt x="1430" y="0"/>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55" name="Google Shape;955;p32"/>
          <p:cNvGraphicFramePr/>
          <p:nvPr/>
        </p:nvGraphicFramePr>
        <p:xfrm>
          <a:off x="457200" y="1821245"/>
          <a:ext cx="3000000" cy="3000000"/>
        </p:xfrm>
        <a:graphic>
          <a:graphicData uri="http://schemas.openxmlformats.org/drawingml/2006/table">
            <a:tbl>
              <a:tblPr>
                <a:noFill/>
                <a:tableStyleId>{10ACAB43-C852-4AE2-9425-F7586D2A85D0}</a:tableStyleId>
              </a:tblPr>
              <a:tblGrid>
                <a:gridCol w="1197675"/>
                <a:gridCol w="458825"/>
                <a:gridCol w="458825"/>
                <a:gridCol w="458825"/>
                <a:gridCol w="458825"/>
              </a:tblGrid>
              <a:tr h="470600">
                <a:tc gridSpan="5">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Schedule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hMerge="1"/>
              </a:tr>
              <a:tr h="39220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July</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05</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10</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15</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20</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07875">
                <a:tc>
                  <a:txBody>
                    <a:bodyPr/>
                    <a:lstStyle/>
                    <a:p>
                      <a:pPr indent="0" lvl="0" marL="0" rtl="0" algn="ctr">
                        <a:spcBef>
                          <a:spcPts val="0"/>
                        </a:spcBef>
                        <a:spcAft>
                          <a:spcPts val="0"/>
                        </a:spcAft>
                        <a:buNone/>
                      </a:pPr>
                      <a:r>
                        <a:rPr lang="en">
                          <a:latin typeface="Roboto"/>
                          <a:ea typeface="Roboto"/>
                          <a:cs typeface="Roboto"/>
                          <a:sym typeface="Roboto"/>
                        </a:rPr>
                        <a:t>Requirement</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7875">
                <a:tc>
                  <a:txBody>
                    <a:bodyPr/>
                    <a:lstStyle/>
                    <a:p>
                      <a:pPr indent="0" lvl="0" marL="0" rtl="0" algn="ctr">
                        <a:spcBef>
                          <a:spcPts val="0"/>
                        </a:spcBef>
                        <a:spcAft>
                          <a:spcPts val="0"/>
                        </a:spcAft>
                        <a:buNone/>
                      </a:pPr>
                      <a:r>
                        <a:rPr lang="en">
                          <a:latin typeface="Roboto"/>
                          <a:ea typeface="Roboto"/>
                          <a:cs typeface="Roboto"/>
                          <a:sym typeface="Roboto"/>
                        </a:rPr>
                        <a:t>Data</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07875">
                <a:tc>
                  <a:txBody>
                    <a:bodyPr/>
                    <a:lstStyle/>
                    <a:p>
                      <a:pPr indent="0" lvl="0" marL="0" rtl="0" algn="ctr">
                        <a:spcBef>
                          <a:spcPts val="0"/>
                        </a:spcBef>
                        <a:spcAft>
                          <a:spcPts val="0"/>
                        </a:spcAft>
                        <a:buNone/>
                      </a:pPr>
                      <a:r>
                        <a:rPr lang="en">
                          <a:latin typeface="Roboto"/>
                          <a:ea typeface="Roboto"/>
                          <a:cs typeface="Roboto"/>
                          <a:sym typeface="Roboto"/>
                        </a:rPr>
                        <a:t>Layout</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7875">
                <a:tc>
                  <a:txBody>
                    <a:bodyPr/>
                    <a:lstStyle/>
                    <a:p>
                      <a:pPr indent="0" lvl="0" marL="0" rtl="0" algn="ctr">
                        <a:spcBef>
                          <a:spcPts val="0"/>
                        </a:spcBef>
                        <a:spcAft>
                          <a:spcPts val="0"/>
                        </a:spcAft>
                        <a:buNone/>
                      </a:pPr>
                      <a:r>
                        <a:rPr lang="en">
                          <a:latin typeface="Roboto"/>
                          <a:ea typeface="Roboto"/>
                          <a:cs typeface="Roboto"/>
                          <a:sym typeface="Roboto"/>
                        </a:rPr>
                        <a:t>Prototype</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07875">
                <a:tc>
                  <a:txBody>
                    <a:bodyPr/>
                    <a:lstStyle/>
                    <a:p>
                      <a:pPr indent="0" lvl="0" marL="0" rtl="0" algn="ctr">
                        <a:spcBef>
                          <a:spcPts val="0"/>
                        </a:spcBef>
                        <a:spcAft>
                          <a:spcPts val="0"/>
                        </a:spcAft>
                        <a:buNone/>
                      </a:pPr>
                      <a:r>
                        <a:rPr lang="en">
                          <a:latin typeface="Roboto"/>
                          <a:ea typeface="Roboto"/>
                          <a:cs typeface="Roboto"/>
                          <a:sym typeface="Roboto"/>
                        </a:rPr>
                        <a:t>Code</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956" name="Google Shape;956;p32"/>
          <p:cNvCxnSpPr>
            <a:stCxn id="912" idx="4"/>
            <a:endCxn id="916" idx="0"/>
          </p:cNvCxnSpPr>
          <p:nvPr/>
        </p:nvCxnSpPr>
        <p:spPr>
          <a:xfrm>
            <a:off x="6168300" y="1678975"/>
            <a:ext cx="0" cy="1422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32"/>
          <p:cNvCxnSpPr>
            <a:stCxn id="916" idx="4"/>
            <a:endCxn id="948" idx="0"/>
          </p:cNvCxnSpPr>
          <p:nvPr/>
        </p:nvCxnSpPr>
        <p:spPr>
          <a:xfrm>
            <a:off x="6168300" y="2445858"/>
            <a:ext cx="0" cy="1326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32"/>
          <p:cNvCxnSpPr>
            <a:stCxn id="948" idx="4"/>
            <a:endCxn id="942" idx="0"/>
          </p:cNvCxnSpPr>
          <p:nvPr/>
        </p:nvCxnSpPr>
        <p:spPr>
          <a:xfrm>
            <a:off x="6168300" y="3202951"/>
            <a:ext cx="0" cy="1422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32"/>
          <p:cNvCxnSpPr>
            <a:stCxn id="942" idx="4"/>
            <a:endCxn id="925" idx="0"/>
          </p:cNvCxnSpPr>
          <p:nvPr/>
        </p:nvCxnSpPr>
        <p:spPr>
          <a:xfrm>
            <a:off x="6168300" y="3969859"/>
            <a:ext cx="0" cy="132600"/>
          </a:xfrm>
          <a:prstGeom prst="straightConnector1">
            <a:avLst/>
          </a:prstGeom>
          <a:noFill/>
          <a:ln cap="flat" cmpd="sng" w="9525">
            <a:solidFill>
              <a:schemeClr val="dk2"/>
            </a:solidFill>
            <a:prstDash val="solid"/>
            <a:round/>
            <a:headEnd len="med" w="med" type="none"/>
            <a:tailEnd len="med" w="med" type="none"/>
          </a:ln>
        </p:spPr>
      </p:cxnSp>
      <p:grpSp>
        <p:nvGrpSpPr>
          <p:cNvPr id="960" name="Google Shape;960;p32"/>
          <p:cNvGrpSpPr/>
          <p:nvPr/>
        </p:nvGrpSpPr>
        <p:grpSpPr>
          <a:xfrm>
            <a:off x="457187" y="1069005"/>
            <a:ext cx="1499417" cy="610006"/>
            <a:chOff x="4052617" y="2191663"/>
            <a:chExt cx="1157762" cy="466188"/>
          </a:xfrm>
        </p:grpSpPr>
        <p:sp>
          <p:nvSpPr>
            <p:cNvPr id="961" name="Google Shape;961;p32"/>
            <p:cNvSpPr txBox="1"/>
            <p:nvPr/>
          </p:nvSpPr>
          <p:spPr>
            <a:xfrm>
              <a:off x="4052617" y="2191663"/>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name</a:t>
              </a:r>
              <a:endParaRPr sz="1200">
                <a:solidFill>
                  <a:srgbClr val="000000"/>
                </a:solidFill>
                <a:latin typeface="Roboto"/>
                <a:ea typeface="Roboto"/>
                <a:cs typeface="Roboto"/>
                <a:sym typeface="Roboto"/>
              </a:endParaRPr>
            </a:p>
          </p:txBody>
        </p:sp>
        <p:sp>
          <p:nvSpPr>
            <p:cNvPr id="962" name="Google Shape;962;p32"/>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Fira Sans Extra Condensed"/>
                  <a:ea typeface="Fira Sans Extra Condensed"/>
                  <a:cs typeface="Fira Sans Extra Condensed"/>
                  <a:sym typeface="Fira Sans Extra Condensed"/>
                </a:rPr>
                <a:t>Mercury</a:t>
              </a:r>
              <a:endParaRPr b="1" sz="2100">
                <a:solidFill>
                  <a:srgbClr val="000000"/>
                </a:solidFill>
                <a:latin typeface="Fira Sans Extra Condensed"/>
                <a:ea typeface="Fira Sans Extra Condensed"/>
                <a:cs typeface="Fira Sans Extra Condensed"/>
                <a:sym typeface="Fira Sans Extra Condensed"/>
              </a:endParaRPr>
            </a:p>
          </p:txBody>
        </p:sp>
      </p:grpSp>
      <p:grpSp>
        <p:nvGrpSpPr>
          <p:cNvPr id="963" name="Google Shape;963;p32"/>
          <p:cNvGrpSpPr/>
          <p:nvPr/>
        </p:nvGrpSpPr>
        <p:grpSpPr>
          <a:xfrm>
            <a:off x="2094516" y="1069005"/>
            <a:ext cx="1499417" cy="610006"/>
            <a:chOff x="4052617" y="2191663"/>
            <a:chExt cx="1157762" cy="466188"/>
          </a:xfrm>
        </p:grpSpPr>
        <p:sp>
          <p:nvSpPr>
            <p:cNvPr id="964" name="Google Shape;964;p32"/>
            <p:cNvSpPr txBox="1"/>
            <p:nvPr/>
          </p:nvSpPr>
          <p:spPr>
            <a:xfrm>
              <a:off x="4052617" y="2191663"/>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manager</a:t>
              </a:r>
              <a:endParaRPr sz="1200">
                <a:solidFill>
                  <a:srgbClr val="000000"/>
                </a:solidFill>
                <a:latin typeface="Roboto"/>
                <a:ea typeface="Roboto"/>
                <a:cs typeface="Roboto"/>
                <a:sym typeface="Roboto"/>
              </a:endParaRPr>
            </a:p>
          </p:txBody>
        </p:sp>
        <p:sp>
          <p:nvSpPr>
            <p:cNvPr id="965" name="Google Shape;965;p32"/>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Fira Sans Extra Condensed"/>
                  <a:ea typeface="Fira Sans Extra Condensed"/>
                  <a:cs typeface="Fira Sans Extra Condensed"/>
                  <a:sym typeface="Fira Sans Extra Condensed"/>
                </a:rPr>
                <a:t>Jupiter</a:t>
              </a:r>
              <a:endParaRPr b="1" sz="2100">
                <a:solidFill>
                  <a:srgbClr val="000000"/>
                </a:solidFill>
                <a:latin typeface="Fira Sans Extra Condensed"/>
                <a:ea typeface="Fira Sans Extra Condensed"/>
                <a:cs typeface="Fira Sans Extra Condensed"/>
                <a:sym typeface="Fira Sans Extra Condensed"/>
              </a:endParaRPr>
            </a:p>
          </p:txBody>
        </p:sp>
      </p:grpSp>
      <p:grpSp>
        <p:nvGrpSpPr>
          <p:cNvPr id="966" name="Google Shape;966;p32"/>
          <p:cNvGrpSpPr/>
          <p:nvPr/>
        </p:nvGrpSpPr>
        <p:grpSpPr>
          <a:xfrm>
            <a:off x="6906200" y="1003201"/>
            <a:ext cx="1787506" cy="680679"/>
            <a:chOff x="6906200" y="1003201"/>
            <a:chExt cx="1787506" cy="680679"/>
          </a:xfrm>
        </p:grpSpPr>
        <p:grpSp>
          <p:nvGrpSpPr>
            <p:cNvPr id="967" name="Google Shape;967;p32"/>
            <p:cNvGrpSpPr/>
            <p:nvPr/>
          </p:nvGrpSpPr>
          <p:grpSpPr>
            <a:xfrm>
              <a:off x="6906201" y="1003201"/>
              <a:ext cx="1787505" cy="680679"/>
              <a:chOff x="6633000" y="1003200"/>
              <a:chExt cx="2061000" cy="680679"/>
            </a:xfrm>
          </p:grpSpPr>
          <p:sp>
            <p:nvSpPr>
              <p:cNvPr id="968" name="Google Shape;968;p32"/>
              <p:cNvSpPr txBox="1"/>
              <p:nvPr/>
            </p:nvSpPr>
            <p:spPr>
              <a:xfrm>
                <a:off x="6633000" y="1003200"/>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Summary</a:t>
                </a:r>
                <a:endParaRPr b="1" sz="1800">
                  <a:solidFill>
                    <a:srgbClr val="000000"/>
                  </a:solidFill>
                  <a:latin typeface="Fira Sans Extra Condensed"/>
                  <a:ea typeface="Fira Sans Extra Condensed"/>
                  <a:cs typeface="Fira Sans Extra Condensed"/>
                  <a:sym typeface="Fira Sans Extra Condensed"/>
                </a:endParaRPr>
              </a:p>
            </p:txBody>
          </p:sp>
          <p:sp>
            <p:nvSpPr>
              <p:cNvPr id="969" name="Google Shape;969;p32"/>
              <p:cNvSpPr txBox="1"/>
              <p:nvPr/>
            </p:nvSpPr>
            <p:spPr>
              <a:xfrm>
                <a:off x="6633000" y="1280379"/>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970" name="Google Shape;970;p32"/>
            <p:cNvSpPr/>
            <p:nvPr/>
          </p:nvSpPr>
          <p:spPr>
            <a:xfrm>
              <a:off x="6906200" y="1300375"/>
              <a:ext cx="132600" cy="13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71" name="Google Shape;971;p32"/>
          <p:cNvCxnSpPr>
            <a:stCxn id="912" idx="6"/>
            <a:endCxn id="970" idx="2"/>
          </p:cNvCxnSpPr>
          <p:nvPr/>
        </p:nvCxnSpPr>
        <p:spPr>
          <a:xfrm>
            <a:off x="6480600" y="1366675"/>
            <a:ext cx="425700" cy="0"/>
          </a:xfrm>
          <a:prstGeom prst="straightConnector1">
            <a:avLst/>
          </a:prstGeom>
          <a:noFill/>
          <a:ln cap="flat" cmpd="sng" w="9525">
            <a:solidFill>
              <a:schemeClr val="dk2"/>
            </a:solidFill>
            <a:prstDash val="solid"/>
            <a:round/>
            <a:headEnd len="med" w="med" type="none"/>
            <a:tailEnd len="med" w="med" type="oval"/>
          </a:ln>
        </p:spPr>
      </p:cxnSp>
      <p:grpSp>
        <p:nvGrpSpPr>
          <p:cNvPr id="972" name="Google Shape;972;p32"/>
          <p:cNvGrpSpPr/>
          <p:nvPr/>
        </p:nvGrpSpPr>
        <p:grpSpPr>
          <a:xfrm>
            <a:off x="6906200" y="2527182"/>
            <a:ext cx="1787506" cy="680679"/>
            <a:chOff x="6906200" y="2527182"/>
            <a:chExt cx="1787506" cy="680679"/>
          </a:xfrm>
        </p:grpSpPr>
        <p:grpSp>
          <p:nvGrpSpPr>
            <p:cNvPr id="973" name="Google Shape;973;p32"/>
            <p:cNvGrpSpPr/>
            <p:nvPr/>
          </p:nvGrpSpPr>
          <p:grpSpPr>
            <a:xfrm>
              <a:off x="6906201" y="2527182"/>
              <a:ext cx="1787505" cy="680679"/>
              <a:chOff x="6633000" y="2527176"/>
              <a:chExt cx="2061000" cy="680679"/>
            </a:xfrm>
          </p:grpSpPr>
          <p:sp>
            <p:nvSpPr>
              <p:cNvPr id="974" name="Google Shape;974;p32"/>
              <p:cNvSpPr txBox="1"/>
              <p:nvPr/>
            </p:nvSpPr>
            <p:spPr>
              <a:xfrm>
                <a:off x="6633000" y="2527176"/>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Deliverables</a:t>
                </a:r>
                <a:endParaRPr b="1" sz="1800">
                  <a:solidFill>
                    <a:srgbClr val="000000"/>
                  </a:solidFill>
                  <a:latin typeface="Fira Sans Extra Condensed"/>
                  <a:ea typeface="Fira Sans Extra Condensed"/>
                  <a:cs typeface="Fira Sans Extra Condensed"/>
                  <a:sym typeface="Fira Sans Extra Condensed"/>
                </a:endParaRPr>
              </a:p>
            </p:txBody>
          </p:sp>
          <p:sp>
            <p:nvSpPr>
              <p:cNvPr id="975" name="Google Shape;975;p32"/>
              <p:cNvSpPr txBox="1"/>
              <p:nvPr/>
            </p:nvSpPr>
            <p:spPr>
              <a:xfrm>
                <a:off x="6633000" y="2804355"/>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Venus is the second planet from the Sun</a:t>
                </a:r>
                <a:endParaRPr>
                  <a:solidFill>
                    <a:srgbClr val="000000"/>
                  </a:solidFill>
                  <a:latin typeface="Roboto"/>
                  <a:ea typeface="Roboto"/>
                  <a:cs typeface="Roboto"/>
                  <a:sym typeface="Roboto"/>
                </a:endParaRPr>
              </a:p>
            </p:txBody>
          </p:sp>
        </p:grpSp>
        <p:sp>
          <p:nvSpPr>
            <p:cNvPr id="976" name="Google Shape;976;p32"/>
            <p:cNvSpPr/>
            <p:nvPr/>
          </p:nvSpPr>
          <p:spPr>
            <a:xfrm>
              <a:off x="6906200" y="2824351"/>
              <a:ext cx="132600" cy="13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77" name="Google Shape;977;p32"/>
          <p:cNvCxnSpPr>
            <a:stCxn id="948" idx="6"/>
            <a:endCxn id="976" idx="2"/>
          </p:cNvCxnSpPr>
          <p:nvPr/>
        </p:nvCxnSpPr>
        <p:spPr>
          <a:xfrm>
            <a:off x="6480600" y="2890651"/>
            <a:ext cx="425700" cy="0"/>
          </a:xfrm>
          <a:prstGeom prst="straightConnector1">
            <a:avLst/>
          </a:prstGeom>
          <a:noFill/>
          <a:ln cap="flat" cmpd="sng" w="9525">
            <a:solidFill>
              <a:schemeClr val="dk2"/>
            </a:solidFill>
            <a:prstDash val="solid"/>
            <a:round/>
            <a:headEnd len="med" w="med" type="none"/>
            <a:tailEnd len="med" w="med" type="oval"/>
          </a:ln>
        </p:spPr>
      </p:cxnSp>
      <p:grpSp>
        <p:nvGrpSpPr>
          <p:cNvPr id="978" name="Google Shape;978;p32"/>
          <p:cNvGrpSpPr/>
          <p:nvPr/>
        </p:nvGrpSpPr>
        <p:grpSpPr>
          <a:xfrm>
            <a:off x="6906200" y="4051176"/>
            <a:ext cx="1787506" cy="680679"/>
            <a:chOff x="6906200" y="4051176"/>
            <a:chExt cx="1787506" cy="680679"/>
          </a:xfrm>
        </p:grpSpPr>
        <p:grpSp>
          <p:nvGrpSpPr>
            <p:cNvPr id="979" name="Google Shape;979;p32"/>
            <p:cNvGrpSpPr/>
            <p:nvPr/>
          </p:nvGrpSpPr>
          <p:grpSpPr>
            <a:xfrm>
              <a:off x="6906201" y="4051176"/>
              <a:ext cx="1787505" cy="680679"/>
              <a:chOff x="6633000" y="4051175"/>
              <a:chExt cx="2061000" cy="680679"/>
            </a:xfrm>
          </p:grpSpPr>
          <p:sp>
            <p:nvSpPr>
              <p:cNvPr id="980" name="Google Shape;980;p32"/>
              <p:cNvSpPr txBox="1"/>
              <p:nvPr/>
            </p:nvSpPr>
            <p:spPr>
              <a:xfrm>
                <a:off x="6633000" y="4051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Budget</a:t>
                </a:r>
                <a:endParaRPr b="1" sz="1800">
                  <a:solidFill>
                    <a:srgbClr val="000000"/>
                  </a:solidFill>
                  <a:latin typeface="Fira Sans Extra Condensed"/>
                  <a:ea typeface="Fira Sans Extra Condensed"/>
                  <a:cs typeface="Fira Sans Extra Condensed"/>
                  <a:sym typeface="Fira Sans Extra Condensed"/>
                </a:endParaRPr>
              </a:p>
            </p:txBody>
          </p:sp>
          <p:sp>
            <p:nvSpPr>
              <p:cNvPr id="981" name="Google Shape;981;p32"/>
              <p:cNvSpPr txBox="1"/>
              <p:nvPr/>
            </p:nvSpPr>
            <p:spPr>
              <a:xfrm>
                <a:off x="6633000" y="4328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Saturn is a gas giant with rings</a:t>
                </a:r>
                <a:endParaRPr>
                  <a:solidFill>
                    <a:srgbClr val="000000"/>
                  </a:solidFill>
                  <a:latin typeface="Roboto"/>
                  <a:ea typeface="Roboto"/>
                  <a:cs typeface="Roboto"/>
                  <a:sym typeface="Roboto"/>
                </a:endParaRPr>
              </a:p>
            </p:txBody>
          </p:sp>
        </p:grpSp>
        <p:sp>
          <p:nvSpPr>
            <p:cNvPr id="982" name="Google Shape;982;p32"/>
            <p:cNvSpPr/>
            <p:nvPr/>
          </p:nvSpPr>
          <p:spPr>
            <a:xfrm>
              <a:off x="6906200" y="4348350"/>
              <a:ext cx="132600" cy="13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3" name="Google Shape;983;p32"/>
          <p:cNvCxnSpPr>
            <a:stCxn id="925" idx="6"/>
            <a:endCxn id="982" idx="2"/>
          </p:cNvCxnSpPr>
          <p:nvPr/>
        </p:nvCxnSpPr>
        <p:spPr>
          <a:xfrm>
            <a:off x="6480600" y="4414650"/>
            <a:ext cx="425700" cy="0"/>
          </a:xfrm>
          <a:prstGeom prst="straightConnector1">
            <a:avLst/>
          </a:prstGeom>
          <a:noFill/>
          <a:ln cap="flat" cmpd="sng" w="9525">
            <a:solidFill>
              <a:schemeClr val="dk2"/>
            </a:solidFill>
            <a:prstDash val="solid"/>
            <a:round/>
            <a:headEnd len="med" w="med" type="none"/>
            <a:tailEnd len="med" w="med" type="oval"/>
          </a:ln>
        </p:spPr>
      </p:cxnSp>
      <p:grpSp>
        <p:nvGrpSpPr>
          <p:cNvPr id="984" name="Google Shape;984;p32"/>
          <p:cNvGrpSpPr/>
          <p:nvPr/>
        </p:nvGrpSpPr>
        <p:grpSpPr>
          <a:xfrm>
            <a:off x="3642610" y="1765206"/>
            <a:ext cx="1787515" cy="680664"/>
            <a:chOff x="3642610" y="1765206"/>
            <a:chExt cx="1787515" cy="680664"/>
          </a:xfrm>
        </p:grpSpPr>
        <p:grpSp>
          <p:nvGrpSpPr>
            <p:cNvPr id="985" name="Google Shape;985;p32"/>
            <p:cNvGrpSpPr/>
            <p:nvPr/>
          </p:nvGrpSpPr>
          <p:grpSpPr>
            <a:xfrm>
              <a:off x="3642610" y="1765206"/>
              <a:ext cx="1787505" cy="680664"/>
              <a:chOff x="3795000" y="1765196"/>
              <a:chExt cx="2061000" cy="680664"/>
            </a:xfrm>
          </p:grpSpPr>
          <p:sp>
            <p:nvSpPr>
              <p:cNvPr id="986" name="Google Shape;986;p32"/>
              <p:cNvSpPr txBox="1"/>
              <p:nvPr/>
            </p:nvSpPr>
            <p:spPr>
              <a:xfrm>
                <a:off x="3795000" y="1765196"/>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Goals</a:t>
                </a:r>
                <a:endParaRPr b="1" sz="1800">
                  <a:solidFill>
                    <a:srgbClr val="000000"/>
                  </a:solidFill>
                  <a:latin typeface="Fira Sans Extra Condensed"/>
                  <a:ea typeface="Fira Sans Extra Condensed"/>
                  <a:cs typeface="Fira Sans Extra Condensed"/>
                  <a:sym typeface="Fira Sans Extra Condensed"/>
                </a:endParaRPr>
              </a:p>
            </p:txBody>
          </p:sp>
          <p:sp>
            <p:nvSpPr>
              <p:cNvPr id="987" name="Google Shape;987;p32"/>
              <p:cNvSpPr txBox="1"/>
              <p:nvPr/>
            </p:nvSpPr>
            <p:spPr>
              <a:xfrm>
                <a:off x="3795000" y="204715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a:t>
                </a:r>
                <a:r>
                  <a:rPr lang="en">
                    <a:solidFill>
                      <a:srgbClr val="000000"/>
                    </a:solidFill>
                    <a:latin typeface="Roboto"/>
                    <a:ea typeface="Roboto"/>
                    <a:cs typeface="Roboto"/>
                    <a:sym typeface="Roboto"/>
                  </a:rPr>
                  <a:t>s the farthest planet from the Sun</a:t>
                </a:r>
                <a:endParaRPr>
                  <a:solidFill>
                    <a:srgbClr val="000000"/>
                  </a:solidFill>
                  <a:latin typeface="Roboto"/>
                  <a:ea typeface="Roboto"/>
                  <a:cs typeface="Roboto"/>
                  <a:sym typeface="Roboto"/>
                </a:endParaRPr>
              </a:p>
            </p:txBody>
          </p:sp>
        </p:grpSp>
        <p:sp>
          <p:nvSpPr>
            <p:cNvPr id="988" name="Google Shape;988;p32"/>
            <p:cNvSpPr/>
            <p:nvPr/>
          </p:nvSpPr>
          <p:spPr>
            <a:xfrm>
              <a:off x="5297525" y="2067250"/>
              <a:ext cx="132600" cy="13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9" name="Google Shape;989;p32"/>
          <p:cNvCxnSpPr>
            <a:stCxn id="988" idx="6"/>
            <a:endCxn id="916" idx="2"/>
          </p:cNvCxnSpPr>
          <p:nvPr/>
        </p:nvCxnSpPr>
        <p:spPr>
          <a:xfrm>
            <a:off x="5430125" y="2133550"/>
            <a:ext cx="426000" cy="0"/>
          </a:xfrm>
          <a:prstGeom prst="straightConnector1">
            <a:avLst/>
          </a:prstGeom>
          <a:noFill/>
          <a:ln cap="flat" cmpd="sng" w="9525">
            <a:solidFill>
              <a:schemeClr val="dk2"/>
            </a:solidFill>
            <a:prstDash val="solid"/>
            <a:round/>
            <a:headEnd len="med" w="med" type="oval"/>
            <a:tailEnd len="med" w="med" type="none"/>
          </a:ln>
        </p:spPr>
      </p:cxnSp>
      <p:grpSp>
        <p:nvGrpSpPr>
          <p:cNvPr id="990" name="Google Shape;990;p32"/>
          <p:cNvGrpSpPr/>
          <p:nvPr/>
        </p:nvGrpSpPr>
        <p:grpSpPr>
          <a:xfrm>
            <a:off x="3642610" y="3289187"/>
            <a:ext cx="1787515" cy="680677"/>
            <a:chOff x="3642610" y="3289187"/>
            <a:chExt cx="1787515" cy="680677"/>
          </a:xfrm>
        </p:grpSpPr>
        <p:grpSp>
          <p:nvGrpSpPr>
            <p:cNvPr id="991" name="Google Shape;991;p32"/>
            <p:cNvGrpSpPr/>
            <p:nvPr/>
          </p:nvGrpSpPr>
          <p:grpSpPr>
            <a:xfrm>
              <a:off x="3642610" y="3289187"/>
              <a:ext cx="1787505" cy="680677"/>
              <a:chOff x="3795000" y="3289171"/>
              <a:chExt cx="2061000" cy="680677"/>
            </a:xfrm>
          </p:grpSpPr>
          <p:sp>
            <p:nvSpPr>
              <p:cNvPr id="992" name="Google Shape;992;p32"/>
              <p:cNvSpPr txBox="1"/>
              <p:nvPr/>
            </p:nvSpPr>
            <p:spPr>
              <a:xfrm>
                <a:off x="3795000" y="3289171"/>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Risks/issues</a:t>
                </a:r>
                <a:endParaRPr b="1" sz="1800">
                  <a:solidFill>
                    <a:srgbClr val="000000"/>
                  </a:solidFill>
                  <a:latin typeface="Fira Sans Extra Condensed"/>
                  <a:ea typeface="Fira Sans Extra Condensed"/>
                  <a:cs typeface="Fira Sans Extra Condensed"/>
                  <a:sym typeface="Fira Sans Extra Condensed"/>
                </a:endParaRPr>
              </a:p>
            </p:txBody>
          </p:sp>
          <p:sp>
            <p:nvSpPr>
              <p:cNvPr id="993" name="Google Shape;993;p32"/>
              <p:cNvSpPr txBox="1"/>
              <p:nvPr/>
            </p:nvSpPr>
            <p:spPr>
              <a:xfrm>
                <a:off x="3795000" y="357114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grpSp>
        <p:sp>
          <p:nvSpPr>
            <p:cNvPr id="994" name="Google Shape;994;p32"/>
            <p:cNvSpPr/>
            <p:nvPr/>
          </p:nvSpPr>
          <p:spPr>
            <a:xfrm>
              <a:off x="5297525" y="3591250"/>
              <a:ext cx="132600" cy="132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5" name="Google Shape;995;p32"/>
          <p:cNvCxnSpPr>
            <a:stCxn id="994" idx="6"/>
            <a:endCxn id="942" idx="2"/>
          </p:cNvCxnSpPr>
          <p:nvPr/>
        </p:nvCxnSpPr>
        <p:spPr>
          <a:xfrm>
            <a:off x="5430125" y="3657550"/>
            <a:ext cx="426000" cy="0"/>
          </a:xfrm>
          <a:prstGeom prst="straightConnector1">
            <a:avLst/>
          </a:prstGeom>
          <a:noFill/>
          <a:ln cap="flat" cmpd="sng" w="9525">
            <a:solidFill>
              <a:schemeClr val="dk2"/>
            </a:solidFill>
            <a:prstDash val="solid"/>
            <a:round/>
            <a:headEnd len="med" w="med" type="oval"/>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001" name="Google Shape;1001;p33"/>
          <p:cNvGrpSpPr/>
          <p:nvPr/>
        </p:nvGrpSpPr>
        <p:grpSpPr>
          <a:xfrm>
            <a:off x="493700" y="1496509"/>
            <a:ext cx="2187300" cy="1390040"/>
            <a:chOff x="493700" y="1496509"/>
            <a:chExt cx="2187300" cy="1390040"/>
          </a:xfrm>
        </p:grpSpPr>
        <p:sp>
          <p:nvSpPr>
            <p:cNvPr id="1002" name="Google Shape;1002;p33"/>
            <p:cNvSpPr/>
            <p:nvPr/>
          </p:nvSpPr>
          <p:spPr>
            <a:xfrm>
              <a:off x="493700" y="1496509"/>
              <a:ext cx="2187300" cy="4779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Initiation</a:t>
              </a:r>
              <a:endParaRPr sz="1800"/>
            </a:p>
          </p:txBody>
        </p:sp>
        <p:grpSp>
          <p:nvGrpSpPr>
            <p:cNvPr id="1003" name="Google Shape;1003;p33"/>
            <p:cNvGrpSpPr/>
            <p:nvPr/>
          </p:nvGrpSpPr>
          <p:grpSpPr>
            <a:xfrm>
              <a:off x="605008" y="2040879"/>
              <a:ext cx="1964824" cy="845670"/>
              <a:chOff x="457125" y="3753950"/>
              <a:chExt cx="1478200" cy="970027"/>
            </a:xfrm>
          </p:grpSpPr>
          <p:sp>
            <p:nvSpPr>
              <p:cNvPr id="1004" name="Google Shape;1004;p33"/>
              <p:cNvSpPr txBox="1"/>
              <p:nvPr/>
            </p:nvSpPr>
            <p:spPr>
              <a:xfrm>
                <a:off x="457125" y="3753950"/>
                <a:ext cx="14781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Phase 1</a:t>
                </a:r>
                <a:endParaRPr b="1" sz="1800">
                  <a:solidFill>
                    <a:schemeClr val="accent1"/>
                  </a:solidFill>
                  <a:latin typeface="Fira Sans Extra Condensed"/>
                  <a:ea typeface="Fira Sans Extra Condensed"/>
                  <a:cs typeface="Fira Sans Extra Condensed"/>
                  <a:sym typeface="Fira Sans Extra Condensed"/>
                </a:endParaRPr>
              </a:p>
            </p:txBody>
          </p:sp>
          <p:sp>
            <p:nvSpPr>
              <p:cNvPr id="1005" name="Google Shape;1005;p33"/>
              <p:cNvSpPr txBox="1"/>
              <p:nvPr/>
            </p:nvSpPr>
            <p:spPr>
              <a:xfrm>
                <a:off x="457225" y="4111677"/>
                <a:ext cx="14781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grpSp>
        <p:nvGrpSpPr>
          <p:cNvPr id="1006" name="Google Shape;1006;p33"/>
          <p:cNvGrpSpPr/>
          <p:nvPr/>
        </p:nvGrpSpPr>
        <p:grpSpPr>
          <a:xfrm>
            <a:off x="2507792" y="1496509"/>
            <a:ext cx="2187300" cy="1390065"/>
            <a:chOff x="2507792" y="1496509"/>
            <a:chExt cx="2187300" cy="1390065"/>
          </a:xfrm>
        </p:grpSpPr>
        <p:sp>
          <p:nvSpPr>
            <p:cNvPr id="1007" name="Google Shape;1007;p33"/>
            <p:cNvSpPr/>
            <p:nvPr/>
          </p:nvSpPr>
          <p:spPr>
            <a:xfrm>
              <a:off x="2507792" y="1496509"/>
              <a:ext cx="2187300" cy="4779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Analysis</a:t>
              </a:r>
              <a:endParaRPr sz="1800"/>
            </a:p>
          </p:txBody>
        </p:sp>
        <p:grpSp>
          <p:nvGrpSpPr>
            <p:cNvPr id="1008" name="Google Shape;1008;p33"/>
            <p:cNvGrpSpPr/>
            <p:nvPr/>
          </p:nvGrpSpPr>
          <p:grpSpPr>
            <a:xfrm>
              <a:off x="2618948" y="2040904"/>
              <a:ext cx="1964790" cy="845670"/>
              <a:chOff x="3832913" y="3753950"/>
              <a:chExt cx="1478175" cy="970027"/>
            </a:xfrm>
          </p:grpSpPr>
          <p:sp>
            <p:nvSpPr>
              <p:cNvPr id="1009" name="Google Shape;1009;p33"/>
              <p:cNvSpPr txBox="1"/>
              <p:nvPr/>
            </p:nvSpPr>
            <p:spPr>
              <a:xfrm>
                <a:off x="3832913" y="3753950"/>
                <a:ext cx="14781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Phase 2</a:t>
                </a:r>
                <a:endParaRPr b="1" sz="1800">
                  <a:solidFill>
                    <a:schemeClr val="accent2"/>
                  </a:solidFill>
                  <a:latin typeface="Fira Sans Extra Condensed"/>
                  <a:ea typeface="Fira Sans Extra Condensed"/>
                  <a:cs typeface="Fira Sans Extra Condensed"/>
                  <a:sym typeface="Fira Sans Extra Condensed"/>
                </a:endParaRPr>
              </a:p>
            </p:txBody>
          </p:sp>
          <p:sp>
            <p:nvSpPr>
              <p:cNvPr id="1010" name="Google Shape;1010;p33"/>
              <p:cNvSpPr txBox="1"/>
              <p:nvPr/>
            </p:nvSpPr>
            <p:spPr>
              <a:xfrm>
                <a:off x="3832988" y="4111677"/>
                <a:ext cx="14781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grpSp>
      <p:grpSp>
        <p:nvGrpSpPr>
          <p:cNvPr id="1011" name="Google Shape;1011;p33"/>
          <p:cNvGrpSpPr/>
          <p:nvPr/>
        </p:nvGrpSpPr>
        <p:grpSpPr>
          <a:xfrm>
            <a:off x="4521883" y="1496509"/>
            <a:ext cx="2187300" cy="1390065"/>
            <a:chOff x="4521883" y="1496509"/>
            <a:chExt cx="2187300" cy="1390065"/>
          </a:xfrm>
        </p:grpSpPr>
        <p:sp>
          <p:nvSpPr>
            <p:cNvPr id="1012" name="Google Shape;1012;p33"/>
            <p:cNvSpPr/>
            <p:nvPr/>
          </p:nvSpPr>
          <p:spPr>
            <a:xfrm>
              <a:off x="4521883" y="1496509"/>
              <a:ext cx="2187300" cy="477900"/>
            </a:xfrm>
            <a:prstGeom prst="chevron">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Design</a:t>
              </a:r>
              <a:endParaRPr sz="1800"/>
            </a:p>
          </p:txBody>
        </p:sp>
        <p:grpSp>
          <p:nvGrpSpPr>
            <p:cNvPr id="1013" name="Google Shape;1013;p33"/>
            <p:cNvGrpSpPr/>
            <p:nvPr/>
          </p:nvGrpSpPr>
          <p:grpSpPr>
            <a:xfrm>
              <a:off x="4633189" y="2040904"/>
              <a:ext cx="1964814" cy="845670"/>
              <a:chOff x="5520776" y="3753950"/>
              <a:chExt cx="1478193" cy="970027"/>
            </a:xfrm>
          </p:grpSpPr>
          <p:sp>
            <p:nvSpPr>
              <p:cNvPr id="1014" name="Google Shape;1014;p33"/>
              <p:cNvSpPr txBox="1"/>
              <p:nvPr/>
            </p:nvSpPr>
            <p:spPr>
              <a:xfrm>
                <a:off x="5520776" y="3753950"/>
                <a:ext cx="14781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Phase 3</a:t>
                </a:r>
                <a:endParaRPr b="1" sz="1800">
                  <a:solidFill>
                    <a:schemeClr val="accent3"/>
                  </a:solidFill>
                  <a:latin typeface="Fira Sans Extra Condensed"/>
                  <a:ea typeface="Fira Sans Extra Condensed"/>
                  <a:cs typeface="Fira Sans Extra Condensed"/>
                  <a:sym typeface="Fira Sans Extra Condensed"/>
                </a:endParaRPr>
              </a:p>
            </p:txBody>
          </p:sp>
          <p:sp>
            <p:nvSpPr>
              <p:cNvPr id="1015" name="Google Shape;1015;p33"/>
              <p:cNvSpPr txBox="1"/>
              <p:nvPr/>
            </p:nvSpPr>
            <p:spPr>
              <a:xfrm>
                <a:off x="5520869" y="4111677"/>
                <a:ext cx="14781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a:t>
                </a:r>
                <a:r>
                  <a:rPr lang="en">
                    <a:solidFill>
                      <a:schemeClr val="dk1"/>
                    </a:solidFill>
                    <a:latin typeface="Roboto"/>
                    <a:ea typeface="Roboto"/>
                    <a:cs typeface="Roboto"/>
                    <a:sym typeface="Roboto"/>
                  </a:rPr>
                  <a:t>s the farthest planet from the Sun</a:t>
                </a:r>
                <a:endParaRPr>
                  <a:solidFill>
                    <a:schemeClr val="dk1"/>
                  </a:solidFill>
                  <a:latin typeface="Roboto"/>
                  <a:ea typeface="Roboto"/>
                  <a:cs typeface="Roboto"/>
                  <a:sym typeface="Roboto"/>
                </a:endParaRPr>
              </a:p>
            </p:txBody>
          </p:sp>
        </p:grpSp>
      </p:grpSp>
      <p:grpSp>
        <p:nvGrpSpPr>
          <p:cNvPr id="1016" name="Google Shape;1016;p33"/>
          <p:cNvGrpSpPr/>
          <p:nvPr/>
        </p:nvGrpSpPr>
        <p:grpSpPr>
          <a:xfrm>
            <a:off x="6535975" y="1496509"/>
            <a:ext cx="2187300" cy="1390040"/>
            <a:chOff x="6535975" y="1496509"/>
            <a:chExt cx="2187300" cy="1390040"/>
          </a:xfrm>
        </p:grpSpPr>
        <p:sp>
          <p:nvSpPr>
            <p:cNvPr id="1017" name="Google Shape;1017;p33"/>
            <p:cNvSpPr/>
            <p:nvPr/>
          </p:nvSpPr>
          <p:spPr>
            <a:xfrm>
              <a:off x="6535975" y="1496509"/>
              <a:ext cx="2187300" cy="4779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Closure</a:t>
              </a:r>
              <a:endParaRPr sz="1800"/>
            </a:p>
          </p:txBody>
        </p:sp>
        <p:grpSp>
          <p:nvGrpSpPr>
            <p:cNvPr id="1018" name="Google Shape;1018;p33"/>
            <p:cNvGrpSpPr/>
            <p:nvPr/>
          </p:nvGrpSpPr>
          <p:grpSpPr>
            <a:xfrm>
              <a:off x="6646516" y="2040879"/>
              <a:ext cx="1964757" cy="845670"/>
              <a:chOff x="7208701" y="3753950"/>
              <a:chExt cx="1478150" cy="970027"/>
            </a:xfrm>
          </p:grpSpPr>
          <p:sp>
            <p:nvSpPr>
              <p:cNvPr id="1019" name="Google Shape;1019;p33"/>
              <p:cNvSpPr txBox="1"/>
              <p:nvPr/>
            </p:nvSpPr>
            <p:spPr>
              <a:xfrm>
                <a:off x="7208701" y="3753950"/>
                <a:ext cx="14781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Phase 4</a:t>
                </a:r>
                <a:endParaRPr b="1" sz="1800">
                  <a:solidFill>
                    <a:schemeClr val="accent4"/>
                  </a:solidFill>
                  <a:latin typeface="Fira Sans Extra Condensed"/>
                  <a:ea typeface="Fira Sans Extra Condensed"/>
                  <a:cs typeface="Fira Sans Extra Condensed"/>
                  <a:sym typeface="Fira Sans Extra Condensed"/>
                </a:endParaRPr>
              </a:p>
            </p:txBody>
          </p:sp>
          <p:sp>
            <p:nvSpPr>
              <p:cNvPr id="1020" name="Google Shape;1020;p33"/>
              <p:cNvSpPr txBox="1"/>
              <p:nvPr/>
            </p:nvSpPr>
            <p:spPr>
              <a:xfrm>
                <a:off x="7208750" y="4111677"/>
                <a:ext cx="14781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sp>
        <p:nvSpPr>
          <p:cNvPr id="1021" name="Google Shape;1021;p33"/>
          <p:cNvSpPr txBox="1"/>
          <p:nvPr/>
        </p:nvSpPr>
        <p:spPr>
          <a:xfrm>
            <a:off x="457100" y="908700"/>
            <a:ext cx="8229600" cy="4779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Key phases</a:t>
            </a:r>
            <a:endParaRPr b="1" sz="1800">
              <a:solidFill>
                <a:schemeClr val="dk1"/>
              </a:solidFill>
              <a:latin typeface="Fira Sans Extra Condensed"/>
              <a:ea typeface="Fira Sans Extra Condensed"/>
              <a:cs typeface="Fira Sans Extra Condensed"/>
              <a:sym typeface="Fira Sans Extra Condensed"/>
            </a:endParaRPr>
          </a:p>
        </p:txBody>
      </p:sp>
      <p:graphicFrame>
        <p:nvGraphicFramePr>
          <p:cNvPr id="1022" name="Google Shape;1022;p33"/>
          <p:cNvGraphicFramePr/>
          <p:nvPr/>
        </p:nvGraphicFramePr>
        <p:xfrm>
          <a:off x="457100" y="3055800"/>
          <a:ext cx="3000000" cy="3000000"/>
        </p:xfrm>
        <a:graphic>
          <a:graphicData uri="http://schemas.openxmlformats.org/drawingml/2006/table">
            <a:tbl>
              <a:tblPr>
                <a:noFill/>
                <a:tableStyleId>{10ACAB43-C852-4AE2-9425-F7586D2A85D0}</a:tableStyleId>
              </a:tblPr>
              <a:tblGrid>
                <a:gridCol w="2743200"/>
                <a:gridCol w="2743200"/>
                <a:gridCol w="2743200"/>
              </a:tblGrid>
              <a:tr h="39620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Role name</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Responsibility level</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Main tasks</a:t>
                      </a:r>
                      <a:endParaRPr sz="1200">
                        <a:solidFill>
                          <a:schemeClr val="dk2"/>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62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Manager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Yes, Saturn is the ringed one</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rgbClr val="277DA1">
                        <a:alpha val="12549"/>
                      </a:srgbClr>
                    </a:solidFill>
                  </a:tcPr>
                </a:tc>
              </a:tr>
              <a:tr h="3962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Analyst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Earth is where we all live on</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8A97">
                        <a:alpha val="12549"/>
                      </a:srgbClr>
                    </a:solidFill>
                  </a:tcPr>
                </a:tc>
              </a:tr>
              <a:tr h="3962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Designer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Despite being red, Mars is cold</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r>
            </a:tbl>
          </a:graphicData>
        </a:graphic>
      </p:graphicFrame>
      <p:grpSp>
        <p:nvGrpSpPr>
          <p:cNvPr id="1023" name="Google Shape;1023;p33"/>
          <p:cNvGrpSpPr/>
          <p:nvPr/>
        </p:nvGrpSpPr>
        <p:grpSpPr>
          <a:xfrm>
            <a:off x="3522751" y="3540872"/>
            <a:ext cx="1453607" cy="218163"/>
            <a:chOff x="3522751" y="3540872"/>
            <a:chExt cx="1453607" cy="218163"/>
          </a:xfrm>
        </p:grpSpPr>
        <p:sp>
          <p:nvSpPr>
            <p:cNvPr id="1024" name="Google Shape;1024;p33"/>
            <p:cNvSpPr/>
            <p:nvPr/>
          </p:nvSpPr>
          <p:spPr>
            <a:xfrm>
              <a:off x="3522751" y="35408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3827551" y="35408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4132351" y="35408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4437151" y="35408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4741951" y="35408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33"/>
          <p:cNvSpPr txBox="1"/>
          <p:nvPr/>
        </p:nvSpPr>
        <p:spPr>
          <a:xfrm>
            <a:off x="4976350" y="3452000"/>
            <a:ext cx="644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4/5</a:t>
            </a:r>
            <a:endParaRPr b="1" sz="1800">
              <a:solidFill>
                <a:schemeClr val="accent1"/>
              </a:solidFill>
              <a:latin typeface="Fira Sans Extra Condensed"/>
              <a:ea typeface="Fira Sans Extra Condensed"/>
              <a:cs typeface="Fira Sans Extra Condensed"/>
              <a:sym typeface="Fira Sans Extra Condensed"/>
            </a:endParaRPr>
          </a:p>
        </p:txBody>
      </p:sp>
      <p:grpSp>
        <p:nvGrpSpPr>
          <p:cNvPr id="1030" name="Google Shape;1030;p33"/>
          <p:cNvGrpSpPr/>
          <p:nvPr/>
        </p:nvGrpSpPr>
        <p:grpSpPr>
          <a:xfrm>
            <a:off x="3522751" y="3967572"/>
            <a:ext cx="1453607" cy="218163"/>
            <a:chOff x="3522751" y="3967572"/>
            <a:chExt cx="1453607" cy="218163"/>
          </a:xfrm>
        </p:grpSpPr>
        <p:sp>
          <p:nvSpPr>
            <p:cNvPr id="1031" name="Google Shape;1031;p33"/>
            <p:cNvSpPr/>
            <p:nvPr/>
          </p:nvSpPr>
          <p:spPr>
            <a:xfrm>
              <a:off x="3522751" y="39675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3827551" y="39675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4132351" y="39675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4437151" y="39675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4741951" y="39675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6" name="Google Shape;1036;p33"/>
          <p:cNvSpPr txBox="1"/>
          <p:nvPr/>
        </p:nvSpPr>
        <p:spPr>
          <a:xfrm>
            <a:off x="4976350" y="3878700"/>
            <a:ext cx="644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3</a:t>
            </a:r>
            <a:r>
              <a:rPr b="1" lang="en" sz="1800">
                <a:solidFill>
                  <a:schemeClr val="accent2"/>
                </a:solidFill>
                <a:latin typeface="Fira Sans Extra Condensed"/>
                <a:ea typeface="Fira Sans Extra Condensed"/>
                <a:cs typeface="Fira Sans Extra Condensed"/>
                <a:sym typeface="Fira Sans Extra Condensed"/>
              </a:rPr>
              <a:t>/5</a:t>
            </a:r>
            <a:endParaRPr b="1" sz="1800">
              <a:solidFill>
                <a:schemeClr val="accent2"/>
              </a:solidFill>
              <a:latin typeface="Fira Sans Extra Condensed"/>
              <a:ea typeface="Fira Sans Extra Condensed"/>
              <a:cs typeface="Fira Sans Extra Condensed"/>
              <a:sym typeface="Fira Sans Extra Condensed"/>
            </a:endParaRPr>
          </a:p>
        </p:txBody>
      </p:sp>
      <p:grpSp>
        <p:nvGrpSpPr>
          <p:cNvPr id="1037" name="Google Shape;1037;p33"/>
          <p:cNvGrpSpPr/>
          <p:nvPr/>
        </p:nvGrpSpPr>
        <p:grpSpPr>
          <a:xfrm>
            <a:off x="3522751" y="4394172"/>
            <a:ext cx="1453607" cy="218163"/>
            <a:chOff x="3522751" y="4394172"/>
            <a:chExt cx="1453607" cy="218163"/>
          </a:xfrm>
        </p:grpSpPr>
        <p:sp>
          <p:nvSpPr>
            <p:cNvPr id="1038" name="Google Shape;1038;p33"/>
            <p:cNvSpPr/>
            <p:nvPr/>
          </p:nvSpPr>
          <p:spPr>
            <a:xfrm>
              <a:off x="3522751" y="43941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3827551" y="43941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4132351" y="43941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4437151" y="43941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4741951" y="4394172"/>
              <a:ext cx="234407" cy="218163"/>
            </a:xfrm>
            <a:custGeom>
              <a:rect b="b" l="l" r="r" t="t"/>
              <a:pathLst>
                <a:path extrusionOk="0" h="10153" w="10909">
                  <a:moveTo>
                    <a:pt x="5466" y="1"/>
                  </a:moveTo>
                  <a:cubicBezTo>
                    <a:pt x="5353" y="1"/>
                    <a:pt x="5240" y="55"/>
                    <a:pt x="5169" y="162"/>
                  </a:cubicBezTo>
                  <a:lnTo>
                    <a:pt x="3668" y="3139"/>
                  </a:lnTo>
                  <a:lnTo>
                    <a:pt x="358" y="3639"/>
                  </a:lnTo>
                  <a:cubicBezTo>
                    <a:pt x="120" y="3662"/>
                    <a:pt x="1" y="3972"/>
                    <a:pt x="192" y="4163"/>
                  </a:cubicBezTo>
                  <a:lnTo>
                    <a:pt x="2573" y="6496"/>
                  </a:lnTo>
                  <a:lnTo>
                    <a:pt x="2001" y="9783"/>
                  </a:lnTo>
                  <a:cubicBezTo>
                    <a:pt x="1983" y="9990"/>
                    <a:pt x="2142" y="10152"/>
                    <a:pt x="2328" y="10152"/>
                  </a:cubicBezTo>
                  <a:cubicBezTo>
                    <a:pt x="2377" y="10152"/>
                    <a:pt x="2428" y="10141"/>
                    <a:pt x="2478" y="10116"/>
                  </a:cubicBezTo>
                  <a:lnTo>
                    <a:pt x="5502" y="8568"/>
                  </a:lnTo>
                  <a:lnTo>
                    <a:pt x="8455" y="10116"/>
                  </a:lnTo>
                  <a:cubicBezTo>
                    <a:pt x="8500" y="10141"/>
                    <a:pt x="8547" y="10152"/>
                    <a:pt x="8593" y="10152"/>
                  </a:cubicBezTo>
                  <a:cubicBezTo>
                    <a:pt x="8767" y="10152"/>
                    <a:pt x="8926" y="9990"/>
                    <a:pt x="8908" y="9783"/>
                  </a:cubicBezTo>
                  <a:lnTo>
                    <a:pt x="8336" y="6496"/>
                  </a:lnTo>
                  <a:lnTo>
                    <a:pt x="10718" y="4163"/>
                  </a:lnTo>
                  <a:cubicBezTo>
                    <a:pt x="10908" y="3972"/>
                    <a:pt x="10789" y="3662"/>
                    <a:pt x="10551" y="3639"/>
                  </a:cubicBezTo>
                  <a:lnTo>
                    <a:pt x="7241" y="3139"/>
                  </a:lnTo>
                  <a:lnTo>
                    <a:pt x="5764" y="162"/>
                  </a:lnTo>
                  <a:cubicBezTo>
                    <a:pt x="5693" y="55"/>
                    <a:pt x="5580" y="1"/>
                    <a:pt x="54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3"/>
          <p:cNvSpPr txBox="1"/>
          <p:nvPr/>
        </p:nvSpPr>
        <p:spPr>
          <a:xfrm>
            <a:off x="4976350" y="4305300"/>
            <a:ext cx="6447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2</a:t>
            </a:r>
            <a:r>
              <a:rPr b="1" lang="en" sz="1800">
                <a:solidFill>
                  <a:schemeClr val="accent3"/>
                </a:solidFill>
                <a:latin typeface="Fira Sans Extra Condensed"/>
                <a:ea typeface="Fira Sans Extra Condensed"/>
                <a:cs typeface="Fira Sans Extra Condensed"/>
                <a:sym typeface="Fira Sans Extra Condensed"/>
              </a:rPr>
              <a:t>/5</a:t>
            </a:r>
            <a:endParaRPr b="1" sz="1800">
              <a:solidFill>
                <a:schemeClr val="accent3"/>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56" name="Google Shape;156;p16"/>
          <p:cNvGrpSpPr/>
          <p:nvPr/>
        </p:nvGrpSpPr>
        <p:grpSpPr>
          <a:xfrm>
            <a:off x="457200" y="1331775"/>
            <a:ext cx="3126900" cy="949850"/>
            <a:chOff x="457200" y="1331775"/>
            <a:chExt cx="3126900" cy="949850"/>
          </a:xfrm>
        </p:grpSpPr>
        <p:sp>
          <p:nvSpPr>
            <p:cNvPr id="157" name="Google Shape;157;p16"/>
            <p:cNvSpPr txBox="1"/>
            <p:nvPr/>
          </p:nvSpPr>
          <p:spPr>
            <a:xfrm>
              <a:off x="457200" y="1331775"/>
              <a:ext cx="3126876" cy="38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description &amp; milestones</a:t>
              </a:r>
              <a:endParaRPr b="1" sz="1800">
                <a:solidFill>
                  <a:schemeClr val="lt1"/>
                </a:solidFill>
                <a:latin typeface="Fira Sans Extra Condensed"/>
                <a:ea typeface="Fira Sans Extra Condensed"/>
                <a:cs typeface="Fira Sans Extra Condensed"/>
                <a:sym typeface="Fira Sans Extra Condensed"/>
              </a:endParaRPr>
            </a:p>
          </p:txBody>
        </p:sp>
        <p:sp>
          <p:nvSpPr>
            <p:cNvPr id="158" name="Google Shape;158;p16"/>
            <p:cNvSpPr txBox="1"/>
            <p:nvPr/>
          </p:nvSpPr>
          <p:spPr>
            <a:xfrm>
              <a:off x="457200" y="1725725"/>
              <a:ext cx="3126900" cy="5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grpSp>
        <p:nvGrpSpPr>
          <p:cNvPr id="159" name="Google Shape;159;p16"/>
          <p:cNvGrpSpPr/>
          <p:nvPr/>
        </p:nvGrpSpPr>
        <p:grpSpPr>
          <a:xfrm>
            <a:off x="3795000" y="1275738"/>
            <a:ext cx="2761800" cy="680664"/>
            <a:chOff x="3795000" y="1275738"/>
            <a:chExt cx="2761800" cy="680664"/>
          </a:xfrm>
        </p:grpSpPr>
        <p:sp>
          <p:nvSpPr>
            <p:cNvPr id="160" name="Google Shape;160;p16"/>
            <p:cNvSpPr txBox="1"/>
            <p:nvPr/>
          </p:nvSpPr>
          <p:spPr>
            <a:xfrm>
              <a:off x="3795000" y="12757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Neptune</a:t>
              </a:r>
              <a:endParaRPr b="1" sz="1800">
                <a:solidFill>
                  <a:srgbClr val="000000"/>
                </a:solidFill>
                <a:latin typeface="Fira Sans Extra Condensed"/>
                <a:ea typeface="Fira Sans Extra Condensed"/>
                <a:cs typeface="Fira Sans Extra Condensed"/>
                <a:sym typeface="Fira Sans Extra Condensed"/>
              </a:endParaRPr>
            </a:p>
          </p:txBody>
        </p:sp>
        <p:sp>
          <p:nvSpPr>
            <p:cNvPr id="161" name="Google Shape;161;p16"/>
            <p:cNvSpPr txBox="1"/>
            <p:nvPr/>
          </p:nvSpPr>
          <p:spPr>
            <a:xfrm>
              <a:off x="3795000" y="1557701"/>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sp>
          <p:nvSpPr>
            <p:cNvPr id="162" name="Google Shape;162;p16"/>
            <p:cNvSpPr/>
            <p:nvPr/>
          </p:nvSpPr>
          <p:spPr>
            <a:xfrm>
              <a:off x="5932200" y="1331800"/>
              <a:ext cx="624600" cy="62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3" name="Google Shape;163;p16"/>
          <p:cNvGrpSpPr/>
          <p:nvPr/>
        </p:nvGrpSpPr>
        <p:grpSpPr>
          <a:xfrm>
            <a:off x="5932200" y="2663550"/>
            <a:ext cx="2761800" cy="680679"/>
            <a:chOff x="5932200" y="2663550"/>
            <a:chExt cx="2761800" cy="680679"/>
          </a:xfrm>
        </p:grpSpPr>
        <p:sp>
          <p:nvSpPr>
            <p:cNvPr id="164" name="Google Shape;164;p16"/>
            <p:cNvSpPr txBox="1"/>
            <p:nvPr/>
          </p:nvSpPr>
          <p:spPr>
            <a:xfrm>
              <a:off x="6633000" y="2663550"/>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65" name="Google Shape;165;p16"/>
            <p:cNvSpPr txBox="1"/>
            <p:nvPr/>
          </p:nvSpPr>
          <p:spPr>
            <a:xfrm>
              <a:off x="6633000" y="2940729"/>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166" name="Google Shape;166;p16"/>
            <p:cNvSpPr/>
            <p:nvPr/>
          </p:nvSpPr>
          <p:spPr>
            <a:xfrm>
              <a:off x="5932200" y="2714725"/>
              <a:ext cx="624600" cy="62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7" name="Google Shape;167;p16"/>
          <p:cNvGrpSpPr/>
          <p:nvPr/>
        </p:nvGrpSpPr>
        <p:grpSpPr>
          <a:xfrm>
            <a:off x="3795000" y="4051388"/>
            <a:ext cx="2761800" cy="680688"/>
            <a:chOff x="3795000" y="4051388"/>
            <a:chExt cx="2761800" cy="680688"/>
          </a:xfrm>
        </p:grpSpPr>
        <p:sp>
          <p:nvSpPr>
            <p:cNvPr id="168" name="Google Shape;168;p16"/>
            <p:cNvSpPr txBox="1"/>
            <p:nvPr/>
          </p:nvSpPr>
          <p:spPr>
            <a:xfrm>
              <a:off x="3795000" y="405138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Pluto</a:t>
              </a:r>
              <a:endParaRPr b="1" sz="1800">
                <a:solidFill>
                  <a:srgbClr val="000000"/>
                </a:solidFill>
                <a:latin typeface="Fira Sans Extra Condensed"/>
                <a:ea typeface="Fira Sans Extra Condensed"/>
                <a:cs typeface="Fira Sans Extra Condensed"/>
                <a:sym typeface="Fira Sans Extra Condensed"/>
              </a:endParaRPr>
            </a:p>
          </p:txBody>
        </p:sp>
        <p:sp>
          <p:nvSpPr>
            <p:cNvPr id="169" name="Google Shape;169;p16"/>
            <p:cNvSpPr txBox="1"/>
            <p:nvPr/>
          </p:nvSpPr>
          <p:spPr>
            <a:xfrm>
              <a:off x="3795000" y="4333365"/>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sp>
          <p:nvSpPr>
            <p:cNvPr id="170" name="Google Shape;170;p16"/>
            <p:cNvSpPr/>
            <p:nvPr/>
          </p:nvSpPr>
          <p:spPr>
            <a:xfrm>
              <a:off x="5932200" y="4107475"/>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71" name="Google Shape;171;p16"/>
          <p:cNvCxnSpPr>
            <a:stCxn id="162" idx="4"/>
            <a:endCxn id="166" idx="0"/>
          </p:cNvCxnSpPr>
          <p:nvPr/>
        </p:nvCxnSpPr>
        <p:spPr>
          <a:xfrm>
            <a:off x="6244500" y="1956400"/>
            <a:ext cx="0" cy="758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6"/>
          <p:cNvCxnSpPr>
            <a:stCxn id="166" idx="4"/>
            <a:endCxn id="170" idx="0"/>
          </p:cNvCxnSpPr>
          <p:nvPr/>
        </p:nvCxnSpPr>
        <p:spPr>
          <a:xfrm>
            <a:off x="6244500" y="3339325"/>
            <a:ext cx="0" cy="7683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16"/>
          <p:cNvSpPr/>
          <p:nvPr/>
        </p:nvSpPr>
        <p:spPr>
          <a:xfrm>
            <a:off x="7000800" y="1331775"/>
            <a:ext cx="624600" cy="62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74" name="Google Shape;174;p16"/>
          <p:cNvSpPr/>
          <p:nvPr/>
        </p:nvSpPr>
        <p:spPr>
          <a:xfrm>
            <a:off x="4863600" y="2714800"/>
            <a:ext cx="624600" cy="62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75" name="Google Shape;175;p16"/>
          <p:cNvSpPr/>
          <p:nvPr/>
        </p:nvSpPr>
        <p:spPr>
          <a:xfrm>
            <a:off x="7000800" y="4107625"/>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176" name="Google Shape;176;p16"/>
          <p:cNvCxnSpPr>
            <a:stCxn id="162" idx="6"/>
            <a:endCxn id="173" idx="2"/>
          </p:cNvCxnSpPr>
          <p:nvPr/>
        </p:nvCxnSpPr>
        <p:spPr>
          <a:xfrm>
            <a:off x="6556800" y="1644100"/>
            <a:ext cx="44400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6"/>
          <p:cNvCxnSpPr>
            <a:stCxn id="174" idx="6"/>
            <a:endCxn id="166" idx="2"/>
          </p:cNvCxnSpPr>
          <p:nvPr/>
        </p:nvCxnSpPr>
        <p:spPr>
          <a:xfrm>
            <a:off x="5488200" y="3027100"/>
            <a:ext cx="4440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6"/>
          <p:cNvCxnSpPr>
            <a:stCxn id="170" idx="6"/>
            <a:endCxn id="175" idx="2"/>
          </p:cNvCxnSpPr>
          <p:nvPr/>
        </p:nvCxnSpPr>
        <p:spPr>
          <a:xfrm>
            <a:off x="6556800" y="4419775"/>
            <a:ext cx="444000" cy="300"/>
          </a:xfrm>
          <a:prstGeom prst="straightConnector1">
            <a:avLst/>
          </a:prstGeom>
          <a:noFill/>
          <a:ln cap="flat" cmpd="sng" w="9525">
            <a:solidFill>
              <a:schemeClr val="dk2"/>
            </a:solidFill>
            <a:prstDash val="solid"/>
            <a:round/>
            <a:headEnd len="med" w="med" type="none"/>
            <a:tailEnd len="med" w="med" type="none"/>
          </a:ln>
        </p:spPr>
      </p:cxnSp>
      <p:grpSp>
        <p:nvGrpSpPr>
          <p:cNvPr id="179" name="Google Shape;179;p16"/>
          <p:cNvGrpSpPr/>
          <p:nvPr/>
        </p:nvGrpSpPr>
        <p:grpSpPr>
          <a:xfrm>
            <a:off x="7124584" y="4236406"/>
            <a:ext cx="377041" cy="367056"/>
            <a:chOff x="1616246" y="2867852"/>
            <a:chExt cx="377041" cy="367056"/>
          </a:xfrm>
        </p:grpSpPr>
        <p:sp>
          <p:nvSpPr>
            <p:cNvPr id="180" name="Google Shape;180;p16"/>
            <p:cNvSpPr/>
            <p:nvPr/>
          </p:nvSpPr>
          <p:spPr>
            <a:xfrm>
              <a:off x="1616246" y="2867852"/>
              <a:ext cx="377041" cy="31833"/>
            </a:xfrm>
            <a:custGeom>
              <a:rect b="b" l="l" r="r" t="t"/>
              <a:pathLst>
                <a:path extrusionOk="0" h="931" w="11027">
                  <a:moveTo>
                    <a:pt x="10430" y="1"/>
                  </a:moveTo>
                  <a:cubicBezTo>
                    <a:pt x="10423" y="1"/>
                    <a:pt x="10415" y="1"/>
                    <a:pt x="10407" y="1"/>
                  </a:cubicBezTo>
                  <a:lnTo>
                    <a:pt x="620" y="1"/>
                  </a:lnTo>
                  <a:cubicBezTo>
                    <a:pt x="1" y="1"/>
                    <a:pt x="1" y="930"/>
                    <a:pt x="620" y="930"/>
                  </a:cubicBezTo>
                  <a:lnTo>
                    <a:pt x="10407" y="930"/>
                  </a:lnTo>
                  <a:cubicBezTo>
                    <a:pt x="11019" y="930"/>
                    <a:pt x="11027" y="1"/>
                    <a:pt x="10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1716943" y="3114619"/>
              <a:ext cx="171304" cy="120289"/>
            </a:xfrm>
            <a:custGeom>
              <a:rect b="b" l="l" r="r" t="t"/>
              <a:pathLst>
                <a:path extrusionOk="0" h="3518" w="5010">
                  <a:moveTo>
                    <a:pt x="2247" y="0"/>
                  </a:moveTo>
                  <a:lnTo>
                    <a:pt x="2247" y="357"/>
                  </a:lnTo>
                  <a:lnTo>
                    <a:pt x="223" y="2977"/>
                  </a:lnTo>
                  <a:cubicBezTo>
                    <a:pt x="0" y="3216"/>
                    <a:pt x="233" y="3518"/>
                    <a:pt x="470" y="3518"/>
                  </a:cubicBezTo>
                  <a:cubicBezTo>
                    <a:pt x="563" y="3518"/>
                    <a:pt x="656" y="3472"/>
                    <a:pt x="723" y="3358"/>
                  </a:cubicBezTo>
                  <a:lnTo>
                    <a:pt x="2247" y="1381"/>
                  </a:lnTo>
                  <a:lnTo>
                    <a:pt x="2247" y="2762"/>
                  </a:lnTo>
                  <a:cubicBezTo>
                    <a:pt x="2271" y="2953"/>
                    <a:pt x="2420" y="3048"/>
                    <a:pt x="2569" y="3048"/>
                  </a:cubicBezTo>
                  <a:cubicBezTo>
                    <a:pt x="2717" y="3048"/>
                    <a:pt x="2866" y="2953"/>
                    <a:pt x="2890" y="2762"/>
                  </a:cubicBezTo>
                  <a:lnTo>
                    <a:pt x="2890" y="1381"/>
                  </a:lnTo>
                  <a:lnTo>
                    <a:pt x="4414" y="3358"/>
                  </a:lnTo>
                  <a:cubicBezTo>
                    <a:pt x="4462" y="3453"/>
                    <a:pt x="4557" y="3501"/>
                    <a:pt x="4652" y="3501"/>
                  </a:cubicBezTo>
                  <a:cubicBezTo>
                    <a:pt x="4724" y="3501"/>
                    <a:pt x="4795" y="3477"/>
                    <a:pt x="4843" y="3429"/>
                  </a:cubicBezTo>
                  <a:cubicBezTo>
                    <a:pt x="4986" y="3310"/>
                    <a:pt x="5010" y="3120"/>
                    <a:pt x="4914" y="2977"/>
                  </a:cubicBezTo>
                  <a:lnTo>
                    <a:pt x="2890" y="357"/>
                  </a:lnTo>
                  <a:lnTo>
                    <a:pt x="28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880075" y="2976995"/>
              <a:ext cx="19558" cy="19558"/>
            </a:xfrm>
            <a:custGeom>
              <a:rect b="b" l="l" r="r" t="t"/>
              <a:pathLst>
                <a:path extrusionOk="0" h="572" w="572">
                  <a:moveTo>
                    <a:pt x="0" y="0"/>
                  </a:moveTo>
                  <a:lnTo>
                    <a:pt x="0" y="572"/>
                  </a:lnTo>
                  <a:lnTo>
                    <a:pt x="572" y="572"/>
                  </a:lnTo>
                  <a:cubicBezTo>
                    <a:pt x="477" y="286"/>
                    <a:pt x="262"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828787" y="2976174"/>
              <a:ext cx="70847" cy="63188"/>
            </a:xfrm>
            <a:custGeom>
              <a:rect b="b" l="l" r="r" t="t"/>
              <a:pathLst>
                <a:path extrusionOk="0" h="1848" w="2072">
                  <a:moveTo>
                    <a:pt x="881" y="1"/>
                  </a:moveTo>
                  <a:cubicBezTo>
                    <a:pt x="214" y="239"/>
                    <a:pt x="0" y="1072"/>
                    <a:pt x="500" y="1572"/>
                  </a:cubicBezTo>
                  <a:cubicBezTo>
                    <a:pt x="688" y="1760"/>
                    <a:pt x="923" y="1847"/>
                    <a:pt x="1156" y="1847"/>
                  </a:cubicBezTo>
                  <a:cubicBezTo>
                    <a:pt x="1543" y="1847"/>
                    <a:pt x="1923" y="1607"/>
                    <a:pt x="2072" y="1191"/>
                  </a:cubicBezTo>
                  <a:lnTo>
                    <a:pt x="1167" y="1191"/>
                  </a:lnTo>
                  <a:cubicBezTo>
                    <a:pt x="1000" y="1191"/>
                    <a:pt x="857" y="1048"/>
                    <a:pt x="857" y="882"/>
                  </a:cubicBezTo>
                  <a:lnTo>
                    <a:pt x="857" y="882"/>
                  </a:lnTo>
                  <a:lnTo>
                    <a:pt x="881" y="906"/>
                  </a:lnTo>
                  <a:lnTo>
                    <a:pt x="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643942" y="2920816"/>
              <a:ext cx="321649" cy="172638"/>
            </a:xfrm>
            <a:custGeom>
              <a:rect b="b" l="l" r="r" t="t"/>
              <a:pathLst>
                <a:path extrusionOk="0" h="5049" w="9407">
                  <a:moveTo>
                    <a:pt x="1563" y="977"/>
                  </a:moveTo>
                  <a:cubicBezTo>
                    <a:pt x="1709" y="977"/>
                    <a:pt x="1858" y="1072"/>
                    <a:pt x="1882" y="1262"/>
                  </a:cubicBezTo>
                  <a:lnTo>
                    <a:pt x="1882" y="3787"/>
                  </a:lnTo>
                  <a:cubicBezTo>
                    <a:pt x="1858" y="3977"/>
                    <a:pt x="1709" y="4072"/>
                    <a:pt x="1563" y="4072"/>
                  </a:cubicBezTo>
                  <a:cubicBezTo>
                    <a:pt x="1417" y="4072"/>
                    <a:pt x="1274" y="3977"/>
                    <a:pt x="1262" y="3787"/>
                  </a:cubicBezTo>
                  <a:lnTo>
                    <a:pt x="1262" y="1262"/>
                  </a:lnTo>
                  <a:cubicBezTo>
                    <a:pt x="1274" y="1072"/>
                    <a:pt x="1417" y="977"/>
                    <a:pt x="1563" y="977"/>
                  </a:cubicBezTo>
                  <a:close/>
                  <a:moveTo>
                    <a:pt x="2822" y="1620"/>
                  </a:moveTo>
                  <a:cubicBezTo>
                    <a:pt x="2971" y="1620"/>
                    <a:pt x="3120" y="1715"/>
                    <a:pt x="3144" y="1905"/>
                  </a:cubicBezTo>
                  <a:lnTo>
                    <a:pt x="3144" y="3787"/>
                  </a:lnTo>
                  <a:cubicBezTo>
                    <a:pt x="3120" y="3977"/>
                    <a:pt x="2971" y="4072"/>
                    <a:pt x="2822" y="4072"/>
                  </a:cubicBezTo>
                  <a:cubicBezTo>
                    <a:pt x="2673" y="4072"/>
                    <a:pt x="2525" y="3977"/>
                    <a:pt x="2501" y="3787"/>
                  </a:cubicBezTo>
                  <a:lnTo>
                    <a:pt x="2501" y="1905"/>
                  </a:lnTo>
                  <a:cubicBezTo>
                    <a:pt x="2525" y="1715"/>
                    <a:pt x="2673" y="1620"/>
                    <a:pt x="2822" y="1620"/>
                  </a:cubicBezTo>
                  <a:close/>
                  <a:moveTo>
                    <a:pt x="4081" y="2239"/>
                  </a:moveTo>
                  <a:cubicBezTo>
                    <a:pt x="4227" y="2239"/>
                    <a:pt x="4370" y="2334"/>
                    <a:pt x="4382" y="2525"/>
                  </a:cubicBezTo>
                  <a:lnTo>
                    <a:pt x="4382" y="3787"/>
                  </a:lnTo>
                  <a:cubicBezTo>
                    <a:pt x="4370" y="3977"/>
                    <a:pt x="4227" y="4072"/>
                    <a:pt x="4081" y="4072"/>
                  </a:cubicBezTo>
                  <a:cubicBezTo>
                    <a:pt x="3936" y="4072"/>
                    <a:pt x="3787" y="3977"/>
                    <a:pt x="3763" y="3787"/>
                  </a:cubicBezTo>
                  <a:lnTo>
                    <a:pt x="3763" y="2525"/>
                  </a:lnTo>
                  <a:cubicBezTo>
                    <a:pt x="3787" y="2334"/>
                    <a:pt x="3936" y="2239"/>
                    <a:pt x="4081" y="2239"/>
                  </a:cubicBezTo>
                  <a:close/>
                  <a:moveTo>
                    <a:pt x="6581" y="949"/>
                  </a:moveTo>
                  <a:cubicBezTo>
                    <a:pt x="7393" y="949"/>
                    <a:pt x="8169" y="1573"/>
                    <a:pt x="8169" y="2525"/>
                  </a:cubicBezTo>
                  <a:cubicBezTo>
                    <a:pt x="8169" y="3382"/>
                    <a:pt x="7454" y="4096"/>
                    <a:pt x="6597" y="4096"/>
                  </a:cubicBezTo>
                  <a:cubicBezTo>
                    <a:pt x="5192" y="4096"/>
                    <a:pt x="4501" y="2405"/>
                    <a:pt x="5478" y="1405"/>
                  </a:cubicBezTo>
                  <a:cubicBezTo>
                    <a:pt x="5800" y="1090"/>
                    <a:pt x="6195" y="949"/>
                    <a:pt x="6581" y="949"/>
                  </a:cubicBezTo>
                  <a:close/>
                  <a:moveTo>
                    <a:pt x="0" y="0"/>
                  </a:moveTo>
                  <a:lnTo>
                    <a:pt x="0" y="4096"/>
                  </a:lnTo>
                  <a:cubicBezTo>
                    <a:pt x="0" y="4620"/>
                    <a:pt x="429" y="5049"/>
                    <a:pt x="929" y="5049"/>
                  </a:cubicBezTo>
                  <a:lnTo>
                    <a:pt x="8478" y="5049"/>
                  </a:lnTo>
                  <a:cubicBezTo>
                    <a:pt x="9002" y="5049"/>
                    <a:pt x="9407" y="4620"/>
                    <a:pt x="9407" y="4096"/>
                  </a:cubicBezTo>
                  <a:lnTo>
                    <a:pt x="94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6"/>
          <p:cNvGrpSpPr/>
          <p:nvPr/>
        </p:nvGrpSpPr>
        <p:grpSpPr>
          <a:xfrm>
            <a:off x="7129864" y="1460548"/>
            <a:ext cx="366475" cy="367056"/>
            <a:chOff x="828827" y="2287503"/>
            <a:chExt cx="366475" cy="367056"/>
          </a:xfrm>
        </p:grpSpPr>
        <p:sp>
          <p:nvSpPr>
            <p:cNvPr id="186" name="Google Shape;186;p16"/>
            <p:cNvSpPr/>
            <p:nvPr/>
          </p:nvSpPr>
          <p:spPr>
            <a:xfrm>
              <a:off x="1001465" y="2287503"/>
              <a:ext cx="21199" cy="35663"/>
            </a:xfrm>
            <a:custGeom>
              <a:rect b="b" l="l" r="r" t="t"/>
              <a:pathLst>
                <a:path extrusionOk="0" h="1043" w="620">
                  <a:moveTo>
                    <a:pt x="310" y="1"/>
                  </a:moveTo>
                  <a:cubicBezTo>
                    <a:pt x="155" y="1"/>
                    <a:pt x="1" y="102"/>
                    <a:pt x="1" y="304"/>
                  </a:cubicBezTo>
                  <a:lnTo>
                    <a:pt x="1" y="733"/>
                  </a:lnTo>
                  <a:cubicBezTo>
                    <a:pt x="1" y="900"/>
                    <a:pt x="120" y="1042"/>
                    <a:pt x="286" y="1042"/>
                  </a:cubicBezTo>
                  <a:lnTo>
                    <a:pt x="310" y="1042"/>
                  </a:lnTo>
                  <a:cubicBezTo>
                    <a:pt x="477" y="1042"/>
                    <a:pt x="620" y="900"/>
                    <a:pt x="620" y="733"/>
                  </a:cubicBezTo>
                  <a:lnTo>
                    <a:pt x="620" y="304"/>
                  </a:lnTo>
                  <a:cubicBezTo>
                    <a:pt x="620" y="102"/>
                    <a:pt x="46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063148" y="2333663"/>
              <a:ext cx="45544" cy="29679"/>
            </a:xfrm>
            <a:custGeom>
              <a:rect b="b" l="l" r="r" t="t"/>
              <a:pathLst>
                <a:path extrusionOk="0" h="868" w="1332">
                  <a:moveTo>
                    <a:pt x="871" y="1"/>
                  </a:moveTo>
                  <a:cubicBezTo>
                    <a:pt x="816" y="1"/>
                    <a:pt x="758" y="16"/>
                    <a:pt x="697" y="50"/>
                  </a:cubicBezTo>
                  <a:lnTo>
                    <a:pt x="340" y="264"/>
                  </a:lnTo>
                  <a:cubicBezTo>
                    <a:pt x="1" y="424"/>
                    <a:pt x="196" y="867"/>
                    <a:pt x="479" y="867"/>
                  </a:cubicBezTo>
                  <a:cubicBezTo>
                    <a:pt x="533" y="867"/>
                    <a:pt x="591" y="850"/>
                    <a:pt x="649" y="812"/>
                  </a:cubicBezTo>
                  <a:lnTo>
                    <a:pt x="1031" y="597"/>
                  </a:lnTo>
                  <a:cubicBezTo>
                    <a:pt x="1331" y="417"/>
                    <a:pt x="1160" y="1"/>
                    <a:pt x="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1037948" y="2299812"/>
              <a:ext cx="35389" cy="34466"/>
            </a:xfrm>
            <a:custGeom>
              <a:rect b="b" l="l" r="r" t="t"/>
              <a:pathLst>
                <a:path extrusionOk="0" h="1008" w="1035">
                  <a:moveTo>
                    <a:pt x="602" y="1"/>
                  </a:moveTo>
                  <a:cubicBezTo>
                    <a:pt x="504" y="1"/>
                    <a:pt x="405" y="47"/>
                    <a:pt x="339" y="159"/>
                  </a:cubicBezTo>
                  <a:lnTo>
                    <a:pt x="148" y="540"/>
                  </a:lnTo>
                  <a:cubicBezTo>
                    <a:pt x="1" y="785"/>
                    <a:pt x="213" y="1008"/>
                    <a:pt x="422" y="1008"/>
                  </a:cubicBezTo>
                  <a:cubicBezTo>
                    <a:pt x="517" y="1008"/>
                    <a:pt x="612" y="961"/>
                    <a:pt x="672" y="849"/>
                  </a:cubicBezTo>
                  <a:lnTo>
                    <a:pt x="886" y="492"/>
                  </a:lnTo>
                  <a:cubicBezTo>
                    <a:pt x="1034" y="229"/>
                    <a:pt x="820" y="1"/>
                    <a:pt x="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951646" y="2299812"/>
              <a:ext cx="35355" cy="33645"/>
            </a:xfrm>
            <a:custGeom>
              <a:rect b="b" l="l" r="r" t="t"/>
              <a:pathLst>
                <a:path extrusionOk="0" h="984" w="1034">
                  <a:moveTo>
                    <a:pt x="411" y="0"/>
                  </a:moveTo>
                  <a:cubicBezTo>
                    <a:pt x="201" y="0"/>
                    <a:pt x="1" y="223"/>
                    <a:pt x="148" y="468"/>
                  </a:cubicBezTo>
                  <a:lnTo>
                    <a:pt x="338" y="825"/>
                  </a:lnTo>
                  <a:cubicBezTo>
                    <a:pt x="405" y="937"/>
                    <a:pt x="505" y="984"/>
                    <a:pt x="604" y="984"/>
                  </a:cubicBezTo>
                  <a:cubicBezTo>
                    <a:pt x="821" y="984"/>
                    <a:pt x="1033" y="761"/>
                    <a:pt x="886" y="516"/>
                  </a:cubicBezTo>
                  <a:lnTo>
                    <a:pt x="672" y="159"/>
                  </a:lnTo>
                  <a:cubicBezTo>
                    <a:pt x="605" y="47"/>
                    <a:pt x="507" y="0"/>
                    <a:pt x="4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914479" y="2332876"/>
              <a:ext cx="46331" cy="29987"/>
            </a:xfrm>
            <a:custGeom>
              <a:rect b="b" l="l" r="r" t="t"/>
              <a:pathLst>
                <a:path extrusionOk="0" h="877" w="1355">
                  <a:moveTo>
                    <a:pt x="467" y="1"/>
                  </a:moveTo>
                  <a:cubicBezTo>
                    <a:pt x="180" y="1"/>
                    <a:pt x="1" y="464"/>
                    <a:pt x="354" y="620"/>
                  </a:cubicBezTo>
                  <a:lnTo>
                    <a:pt x="711" y="811"/>
                  </a:lnTo>
                  <a:cubicBezTo>
                    <a:pt x="774" y="857"/>
                    <a:pt x="836" y="876"/>
                    <a:pt x="895" y="876"/>
                  </a:cubicBezTo>
                  <a:cubicBezTo>
                    <a:pt x="1170" y="876"/>
                    <a:pt x="1354" y="444"/>
                    <a:pt x="1020" y="287"/>
                  </a:cubicBezTo>
                  <a:lnTo>
                    <a:pt x="663" y="73"/>
                  </a:lnTo>
                  <a:cubicBezTo>
                    <a:pt x="596" y="22"/>
                    <a:pt x="529" y="1"/>
                    <a:pt x="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985189" y="2517755"/>
              <a:ext cx="53785" cy="67599"/>
            </a:xfrm>
            <a:custGeom>
              <a:rect b="b" l="l" r="r" t="t"/>
              <a:pathLst>
                <a:path extrusionOk="0" h="1977" w="1573">
                  <a:moveTo>
                    <a:pt x="786" y="0"/>
                  </a:moveTo>
                  <a:cubicBezTo>
                    <a:pt x="358" y="0"/>
                    <a:pt x="0" y="357"/>
                    <a:pt x="0" y="786"/>
                  </a:cubicBezTo>
                  <a:lnTo>
                    <a:pt x="0" y="1191"/>
                  </a:lnTo>
                  <a:cubicBezTo>
                    <a:pt x="0" y="1715"/>
                    <a:pt x="393" y="1977"/>
                    <a:pt x="786" y="1977"/>
                  </a:cubicBezTo>
                  <a:cubicBezTo>
                    <a:pt x="1179" y="1977"/>
                    <a:pt x="1572" y="1715"/>
                    <a:pt x="1572" y="1191"/>
                  </a:cubicBezTo>
                  <a:lnTo>
                    <a:pt x="1572" y="786"/>
                  </a:lnTo>
                  <a:cubicBezTo>
                    <a:pt x="1572" y="357"/>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958314" y="2590209"/>
              <a:ext cx="107501" cy="64350"/>
            </a:xfrm>
            <a:custGeom>
              <a:rect b="b" l="l" r="r" t="t"/>
              <a:pathLst>
                <a:path extrusionOk="0" h="1882" w="3144">
                  <a:moveTo>
                    <a:pt x="477" y="1"/>
                  </a:moveTo>
                  <a:cubicBezTo>
                    <a:pt x="167" y="286"/>
                    <a:pt x="0" y="691"/>
                    <a:pt x="0" y="1120"/>
                  </a:cubicBezTo>
                  <a:lnTo>
                    <a:pt x="0" y="1572"/>
                  </a:lnTo>
                  <a:cubicBezTo>
                    <a:pt x="0" y="1739"/>
                    <a:pt x="119" y="1882"/>
                    <a:pt x="310" y="1882"/>
                  </a:cubicBezTo>
                  <a:lnTo>
                    <a:pt x="2811" y="1882"/>
                  </a:lnTo>
                  <a:cubicBezTo>
                    <a:pt x="3001" y="1882"/>
                    <a:pt x="3144" y="1739"/>
                    <a:pt x="3120" y="1572"/>
                  </a:cubicBezTo>
                  <a:lnTo>
                    <a:pt x="3120" y="1144"/>
                  </a:lnTo>
                  <a:cubicBezTo>
                    <a:pt x="3120" y="715"/>
                    <a:pt x="2953" y="310"/>
                    <a:pt x="2644" y="1"/>
                  </a:cubicBezTo>
                  <a:cubicBezTo>
                    <a:pt x="2370" y="334"/>
                    <a:pt x="1971" y="501"/>
                    <a:pt x="1569" y="501"/>
                  </a:cubicBezTo>
                  <a:cubicBezTo>
                    <a:pt x="1167" y="501"/>
                    <a:pt x="762" y="33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854506" y="2517755"/>
              <a:ext cx="56212" cy="69445"/>
            </a:xfrm>
            <a:custGeom>
              <a:rect b="b" l="l" r="r" t="t"/>
              <a:pathLst>
                <a:path extrusionOk="0" h="2031" w="1644">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828827" y="2590209"/>
              <a:ext cx="106715" cy="64350"/>
            </a:xfrm>
            <a:custGeom>
              <a:rect b="b" l="l" r="r" t="t"/>
              <a:pathLst>
                <a:path extrusionOk="0" h="1882" w="3121">
                  <a:moveTo>
                    <a:pt x="501" y="1"/>
                  </a:moveTo>
                  <a:cubicBezTo>
                    <a:pt x="168" y="286"/>
                    <a:pt x="1" y="691"/>
                    <a:pt x="1" y="1120"/>
                  </a:cubicBezTo>
                  <a:lnTo>
                    <a:pt x="1" y="1572"/>
                  </a:lnTo>
                  <a:cubicBezTo>
                    <a:pt x="1" y="1739"/>
                    <a:pt x="120" y="1882"/>
                    <a:pt x="311" y="1882"/>
                  </a:cubicBezTo>
                  <a:lnTo>
                    <a:pt x="2811" y="1882"/>
                  </a:lnTo>
                  <a:cubicBezTo>
                    <a:pt x="2978" y="1882"/>
                    <a:pt x="3121" y="1739"/>
                    <a:pt x="3121" y="1572"/>
                  </a:cubicBezTo>
                  <a:lnTo>
                    <a:pt x="3121" y="1144"/>
                  </a:lnTo>
                  <a:cubicBezTo>
                    <a:pt x="3121" y="715"/>
                    <a:pt x="2954" y="310"/>
                    <a:pt x="2644" y="1"/>
                  </a:cubicBezTo>
                  <a:cubicBezTo>
                    <a:pt x="2370" y="334"/>
                    <a:pt x="1972" y="501"/>
                    <a:pt x="1573"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113445" y="2517755"/>
              <a:ext cx="56212" cy="69445"/>
            </a:xfrm>
            <a:custGeom>
              <a:rect b="b" l="l" r="r" t="t"/>
              <a:pathLst>
                <a:path extrusionOk="0" h="2031" w="1644">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087767" y="2590209"/>
              <a:ext cx="107535" cy="64350"/>
            </a:xfrm>
            <a:custGeom>
              <a:rect b="b" l="l" r="r" t="t"/>
              <a:pathLst>
                <a:path extrusionOk="0" h="1882" w="3145">
                  <a:moveTo>
                    <a:pt x="501" y="1"/>
                  </a:moveTo>
                  <a:cubicBezTo>
                    <a:pt x="191" y="286"/>
                    <a:pt x="1" y="691"/>
                    <a:pt x="1" y="1120"/>
                  </a:cubicBezTo>
                  <a:lnTo>
                    <a:pt x="1" y="1572"/>
                  </a:lnTo>
                  <a:cubicBezTo>
                    <a:pt x="1" y="1739"/>
                    <a:pt x="144" y="1882"/>
                    <a:pt x="311" y="1882"/>
                  </a:cubicBezTo>
                  <a:lnTo>
                    <a:pt x="2859" y="1882"/>
                  </a:lnTo>
                  <a:cubicBezTo>
                    <a:pt x="3025" y="1882"/>
                    <a:pt x="3144" y="1739"/>
                    <a:pt x="3144" y="1572"/>
                  </a:cubicBezTo>
                  <a:lnTo>
                    <a:pt x="3144" y="1144"/>
                  </a:lnTo>
                  <a:cubicBezTo>
                    <a:pt x="3144" y="715"/>
                    <a:pt x="2978" y="310"/>
                    <a:pt x="2668" y="1"/>
                  </a:cubicBezTo>
                  <a:cubicBezTo>
                    <a:pt x="2382" y="334"/>
                    <a:pt x="1978" y="501"/>
                    <a:pt x="1576"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983548" y="2466432"/>
              <a:ext cx="57033" cy="31799"/>
            </a:xfrm>
            <a:custGeom>
              <a:rect b="b" l="l" r="r" t="t"/>
              <a:pathLst>
                <a:path extrusionOk="0" h="930" w="1668">
                  <a:moveTo>
                    <a:pt x="1" y="1"/>
                  </a:moveTo>
                  <a:lnTo>
                    <a:pt x="1" y="525"/>
                  </a:lnTo>
                  <a:cubicBezTo>
                    <a:pt x="1" y="739"/>
                    <a:pt x="191" y="930"/>
                    <a:pt x="406" y="930"/>
                  </a:cubicBezTo>
                  <a:lnTo>
                    <a:pt x="1263" y="930"/>
                  </a:lnTo>
                  <a:cubicBezTo>
                    <a:pt x="1477" y="930"/>
                    <a:pt x="1668" y="739"/>
                    <a:pt x="1668" y="525"/>
                  </a:cubicBezTo>
                  <a:lnTo>
                    <a:pt x="1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939576" y="2337800"/>
              <a:ext cx="144976" cy="106681"/>
            </a:xfrm>
            <a:custGeom>
              <a:rect b="b" l="l" r="r" t="t"/>
              <a:pathLst>
                <a:path extrusionOk="0" h="3120" w="4240">
                  <a:moveTo>
                    <a:pt x="2120" y="0"/>
                  </a:moveTo>
                  <a:cubicBezTo>
                    <a:pt x="691" y="0"/>
                    <a:pt x="1" y="1739"/>
                    <a:pt x="1049" y="2715"/>
                  </a:cubicBezTo>
                  <a:cubicBezTo>
                    <a:pt x="1168" y="2834"/>
                    <a:pt x="1263" y="2977"/>
                    <a:pt x="1287" y="3120"/>
                  </a:cubicBezTo>
                  <a:lnTo>
                    <a:pt x="2954" y="3120"/>
                  </a:lnTo>
                  <a:cubicBezTo>
                    <a:pt x="2977" y="2977"/>
                    <a:pt x="3073" y="2834"/>
                    <a:pt x="3192" y="2715"/>
                  </a:cubicBezTo>
                  <a:cubicBezTo>
                    <a:pt x="4240" y="1739"/>
                    <a:pt x="3549" y="0"/>
                    <a:pt x="2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6"/>
          <p:cNvGrpSpPr/>
          <p:nvPr/>
        </p:nvGrpSpPr>
        <p:grpSpPr>
          <a:xfrm>
            <a:off x="4995520" y="2846988"/>
            <a:ext cx="360765" cy="360218"/>
            <a:chOff x="2419120" y="2870109"/>
            <a:chExt cx="360765" cy="360218"/>
          </a:xfrm>
        </p:grpSpPr>
        <p:sp>
          <p:nvSpPr>
            <p:cNvPr id="200" name="Google Shape;200;p16"/>
            <p:cNvSpPr/>
            <p:nvPr/>
          </p:nvSpPr>
          <p:spPr>
            <a:xfrm>
              <a:off x="2445995" y="2870314"/>
              <a:ext cx="52964" cy="67017"/>
            </a:xfrm>
            <a:custGeom>
              <a:rect b="b" l="l" r="r" t="t"/>
              <a:pathLst>
                <a:path extrusionOk="0" h="1960" w="1549">
                  <a:moveTo>
                    <a:pt x="763" y="1"/>
                  </a:moveTo>
                  <a:cubicBezTo>
                    <a:pt x="334" y="1"/>
                    <a:pt x="0" y="334"/>
                    <a:pt x="0" y="763"/>
                  </a:cubicBezTo>
                  <a:lnTo>
                    <a:pt x="0" y="1191"/>
                  </a:lnTo>
                  <a:cubicBezTo>
                    <a:pt x="0" y="1703"/>
                    <a:pt x="387" y="1959"/>
                    <a:pt x="774" y="1959"/>
                  </a:cubicBezTo>
                  <a:cubicBezTo>
                    <a:pt x="1161" y="1959"/>
                    <a:pt x="1548" y="1703"/>
                    <a:pt x="1548" y="1191"/>
                  </a:cubicBezTo>
                  <a:lnTo>
                    <a:pt x="1548" y="763"/>
                  </a:lnTo>
                  <a:cubicBezTo>
                    <a:pt x="1548" y="334"/>
                    <a:pt x="1191"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2654091" y="3103165"/>
              <a:ext cx="108459" cy="127162"/>
            </a:xfrm>
            <a:custGeom>
              <a:rect b="b" l="l" r="r" t="t"/>
              <a:pathLst>
                <a:path extrusionOk="0" h="3719" w="3172">
                  <a:moveTo>
                    <a:pt x="948" y="1"/>
                  </a:moveTo>
                  <a:cubicBezTo>
                    <a:pt x="467" y="1"/>
                    <a:pt x="0" y="497"/>
                    <a:pt x="297" y="1073"/>
                  </a:cubicBezTo>
                  <a:lnTo>
                    <a:pt x="1630" y="3383"/>
                  </a:lnTo>
                  <a:cubicBezTo>
                    <a:pt x="1785" y="3619"/>
                    <a:pt x="2004" y="3718"/>
                    <a:pt x="2221" y="3718"/>
                  </a:cubicBezTo>
                  <a:cubicBezTo>
                    <a:pt x="2703" y="3718"/>
                    <a:pt x="3172" y="3228"/>
                    <a:pt x="2893" y="2669"/>
                  </a:cubicBezTo>
                  <a:lnTo>
                    <a:pt x="1535" y="335"/>
                  </a:lnTo>
                  <a:cubicBezTo>
                    <a:pt x="1381" y="100"/>
                    <a:pt x="1163" y="1"/>
                    <a:pt x="9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2700866" y="2870109"/>
              <a:ext cx="52964" cy="67017"/>
            </a:xfrm>
            <a:custGeom>
              <a:rect b="b" l="l" r="r" t="t"/>
              <a:pathLst>
                <a:path extrusionOk="0" h="1960" w="1549">
                  <a:moveTo>
                    <a:pt x="774" y="1"/>
                  </a:moveTo>
                  <a:cubicBezTo>
                    <a:pt x="387" y="1"/>
                    <a:pt x="0" y="257"/>
                    <a:pt x="0" y="769"/>
                  </a:cubicBezTo>
                  <a:lnTo>
                    <a:pt x="0" y="1174"/>
                  </a:lnTo>
                  <a:cubicBezTo>
                    <a:pt x="0" y="1602"/>
                    <a:pt x="358" y="1959"/>
                    <a:pt x="786" y="1959"/>
                  </a:cubicBezTo>
                  <a:cubicBezTo>
                    <a:pt x="1215" y="1959"/>
                    <a:pt x="1548" y="1602"/>
                    <a:pt x="1548" y="1174"/>
                  </a:cubicBezTo>
                  <a:lnTo>
                    <a:pt x="1548" y="769"/>
                  </a:lnTo>
                  <a:cubicBezTo>
                    <a:pt x="1548" y="257"/>
                    <a:pt x="1161" y="1"/>
                    <a:pt x="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2710645" y="2941161"/>
              <a:ext cx="69240" cy="48895"/>
            </a:xfrm>
            <a:custGeom>
              <a:rect b="b" l="l" r="r" t="t"/>
              <a:pathLst>
                <a:path extrusionOk="0" h="1430" w="2025">
                  <a:moveTo>
                    <a:pt x="1572" y="1"/>
                  </a:moveTo>
                  <a:lnTo>
                    <a:pt x="1548" y="24"/>
                  </a:lnTo>
                  <a:cubicBezTo>
                    <a:pt x="1549" y="25"/>
                    <a:pt x="1549" y="25"/>
                    <a:pt x="1550" y="26"/>
                  </a:cubicBezTo>
                  <a:lnTo>
                    <a:pt x="1550" y="26"/>
                  </a:lnTo>
                  <a:cubicBezTo>
                    <a:pt x="1557" y="18"/>
                    <a:pt x="1565" y="9"/>
                    <a:pt x="1572" y="1"/>
                  </a:cubicBezTo>
                  <a:close/>
                  <a:moveTo>
                    <a:pt x="1550" y="26"/>
                  </a:moveTo>
                  <a:cubicBezTo>
                    <a:pt x="1288" y="321"/>
                    <a:pt x="894" y="501"/>
                    <a:pt x="500" y="501"/>
                  </a:cubicBezTo>
                  <a:cubicBezTo>
                    <a:pt x="334" y="501"/>
                    <a:pt x="143" y="477"/>
                    <a:pt x="0" y="405"/>
                  </a:cubicBezTo>
                  <a:lnTo>
                    <a:pt x="0" y="405"/>
                  </a:lnTo>
                  <a:cubicBezTo>
                    <a:pt x="72" y="739"/>
                    <a:pt x="95" y="1096"/>
                    <a:pt x="48" y="1429"/>
                  </a:cubicBezTo>
                  <a:lnTo>
                    <a:pt x="1739" y="1429"/>
                  </a:lnTo>
                  <a:cubicBezTo>
                    <a:pt x="1905" y="1429"/>
                    <a:pt x="2024" y="1287"/>
                    <a:pt x="2024" y="1144"/>
                  </a:cubicBezTo>
                  <a:cubicBezTo>
                    <a:pt x="2024" y="716"/>
                    <a:pt x="1858" y="312"/>
                    <a:pt x="1550" y="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419120" y="2941161"/>
              <a:ext cx="70881" cy="48895"/>
            </a:xfrm>
            <a:custGeom>
              <a:rect b="b" l="l" r="r" t="t"/>
              <a:pathLst>
                <a:path extrusionOk="0" h="1430" w="2073">
                  <a:moveTo>
                    <a:pt x="477" y="1"/>
                  </a:moveTo>
                  <a:cubicBezTo>
                    <a:pt x="167" y="286"/>
                    <a:pt x="1" y="691"/>
                    <a:pt x="1" y="1120"/>
                  </a:cubicBezTo>
                  <a:cubicBezTo>
                    <a:pt x="1" y="1287"/>
                    <a:pt x="143" y="1429"/>
                    <a:pt x="310" y="1429"/>
                  </a:cubicBezTo>
                  <a:lnTo>
                    <a:pt x="2025" y="1429"/>
                  </a:lnTo>
                  <a:cubicBezTo>
                    <a:pt x="1977" y="1072"/>
                    <a:pt x="2001" y="739"/>
                    <a:pt x="2072" y="382"/>
                  </a:cubicBezTo>
                  <a:lnTo>
                    <a:pt x="2072" y="382"/>
                  </a:lnTo>
                  <a:cubicBezTo>
                    <a:pt x="1906" y="453"/>
                    <a:pt x="1739" y="477"/>
                    <a:pt x="1572" y="501"/>
                  </a:cubicBezTo>
                  <a:lnTo>
                    <a:pt x="1549" y="501"/>
                  </a:lnTo>
                  <a:cubicBezTo>
                    <a:pt x="1144" y="501"/>
                    <a:pt x="739" y="310"/>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2569772" y="2990022"/>
              <a:ext cx="60281" cy="21199"/>
            </a:xfrm>
            <a:custGeom>
              <a:rect b="b" l="l" r="r" t="t"/>
              <a:pathLst>
                <a:path extrusionOk="0" h="620" w="1763">
                  <a:moveTo>
                    <a:pt x="881" y="0"/>
                  </a:moveTo>
                  <a:cubicBezTo>
                    <a:pt x="477" y="0"/>
                    <a:pt x="143" y="239"/>
                    <a:pt x="0" y="620"/>
                  </a:cubicBezTo>
                  <a:lnTo>
                    <a:pt x="1763" y="620"/>
                  </a:lnTo>
                  <a:cubicBezTo>
                    <a:pt x="1620" y="239"/>
                    <a:pt x="1286"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2589296" y="2933228"/>
              <a:ext cx="21234" cy="35663"/>
            </a:xfrm>
            <a:custGeom>
              <a:rect b="b" l="l" r="r" t="t"/>
              <a:pathLst>
                <a:path extrusionOk="0" h="1043" w="621">
                  <a:moveTo>
                    <a:pt x="310" y="0"/>
                  </a:moveTo>
                  <a:cubicBezTo>
                    <a:pt x="156" y="0"/>
                    <a:pt x="1" y="102"/>
                    <a:pt x="1" y="304"/>
                  </a:cubicBezTo>
                  <a:lnTo>
                    <a:pt x="1" y="733"/>
                  </a:lnTo>
                  <a:cubicBezTo>
                    <a:pt x="1" y="899"/>
                    <a:pt x="120" y="1018"/>
                    <a:pt x="287" y="1018"/>
                  </a:cubicBezTo>
                  <a:lnTo>
                    <a:pt x="310" y="1042"/>
                  </a:lnTo>
                  <a:cubicBezTo>
                    <a:pt x="477" y="1042"/>
                    <a:pt x="620" y="899"/>
                    <a:pt x="620" y="733"/>
                  </a:cubicBezTo>
                  <a:lnTo>
                    <a:pt x="620" y="304"/>
                  </a:lnTo>
                  <a:cubicBezTo>
                    <a:pt x="620" y="102"/>
                    <a:pt x="465" y="0"/>
                    <a:pt x="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2498105" y="2886487"/>
              <a:ext cx="206865" cy="206967"/>
            </a:xfrm>
            <a:custGeom>
              <a:rect b="b" l="l" r="r" t="t"/>
              <a:pathLst>
                <a:path extrusionOk="0" h="6053" w="6050">
                  <a:moveTo>
                    <a:pt x="3001" y="742"/>
                  </a:moveTo>
                  <a:cubicBezTo>
                    <a:pt x="3466" y="742"/>
                    <a:pt x="3930" y="1052"/>
                    <a:pt x="3930" y="1671"/>
                  </a:cubicBezTo>
                  <a:lnTo>
                    <a:pt x="3930" y="2100"/>
                  </a:lnTo>
                  <a:cubicBezTo>
                    <a:pt x="3930" y="2266"/>
                    <a:pt x="3859" y="2457"/>
                    <a:pt x="3763" y="2600"/>
                  </a:cubicBezTo>
                  <a:cubicBezTo>
                    <a:pt x="4240" y="2886"/>
                    <a:pt x="4549" y="3386"/>
                    <a:pt x="4549" y="3957"/>
                  </a:cubicBezTo>
                  <a:cubicBezTo>
                    <a:pt x="4549" y="4124"/>
                    <a:pt x="4406" y="4243"/>
                    <a:pt x="4240" y="4243"/>
                  </a:cubicBezTo>
                  <a:lnTo>
                    <a:pt x="1739" y="4267"/>
                  </a:lnTo>
                  <a:cubicBezTo>
                    <a:pt x="1572" y="4267"/>
                    <a:pt x="1429" y="4124"/>
                    <a:pt x="1429" y="3957"/>
                  </a:cubicBezTo>
                  <a:cubicBezTo>
                    <a:pt x="1429" y="3409"/>
                    <a:pt x="1739" y="2886"/>
                    <a:pt x="2215" y="2624"/>
                  </a:cubicBezTo>
                  <a:cubicBezTo>
                    <a:pt x="2120" y="2457"/>
                    <a:pt x="2072" y="2290"/>
                    <a:pt x="2072" y="2100"/>
                  </a:cubicBezTo>
                  <a:lnTo>
                    <a:pt x="2072" y="1671"/>
                  </a:lnTo>
                  <a:cubicBezTo>
                    <a:pt x="2072" y="1052"/>
                    <a:pt x="2537" y="742"/>
                    <a:pt x="3001" y="742"/>
                  </a:cubicBezTo>
                  <a:close/>
                  <a:moveTo>
                    <a:pt x="3029" y="0"/>
                  </a:moveTo>
                  <a:cubicBezTo>
                    <a:pt x="2592" y="0"/>
                    <a:pt x="2149" y="109"/>
                    <a:pt x="1739" y="337"/>
                  </a:cubicBezTo>
                  <a:cubicBezTo>
                    <a:pt x="501" y="1028"/>
                    <a:pt x="1" y="2576"/>
                    <a:pt x="620" y="3838"/>
                  </a:cubicBezTo>
                  <a:cubicBezTo>
                    <a:pt x="1084" y="4803"/>
                    <a:pt x="2044" y="5365"/>
                    <a:pt x="3048" y="5365"/>
                  </a:cubicBezTo>
                  <a:cubicBezTo>
                    <a:pt x="3382" y="5365"/>
                    <a:pt x="3722" y="5303"/>
                    <a:pt x="4049" y="5172"/>
                  </a:cubicBezTo>
                  <a:lnTo>
                    <a:pt x="4573" y="6053"/>
                  </a:lnTo>
                  <a:cubicBezTo>
                    <a:pt x="4644" y="5981"/>
                    <a:pt x="4740" y="5910"/>
                    <a:pt x="4811" y="5862"/>
                  </a:cubicBezTo>
                  <a:lnTo>
                    <a:pt x="4811" y="5886"/>
                  </a:lnTo>
                  <a:cubicBezTo>
                    <a:pt x="4906" y="5815"/>
                    <a:pt x="5002" y="5791"/>
                    <a:pt x="5097" y="5767"/>
                  </a:cubicBezTo>
                  <a:lnTo>
                    <a:pt x="4597" y="4862"/>
                  </a:lnTo>
                  <a:cubicBezTo>
                    <a:pt x="5740" y="4029"/>
                    <a:pt x="6049" y="2457"/>
                    <a:pt x="5287" y="1242"/>
                  </a:cubicBezTo>
                  <a:cubicBezTo>
                    <a:pt x="4777" y="445"/>
                    <a:pt x="3915" y="0"/>
                    <a:pt x="30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6"/>
          <p:cNvSpPr/>
          <p:nvPr/>
        </p:nvSpPr>
        <p:spPr>
          <a:xfrm>
            <a:off x="543350" y="2562400"/>
            <a:ext cx="624600" cy="624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09" name="Google Shape;209;p16"/>
          <p:cNvGrpSpPr/>
          <p:nvPr/>
        </p:nvGrpSpPr>
        <p:grpSpPr>
          <a:xfrm>
            <a:off x="1244150" y="2596763"/>
            <a:ext cx="2061000" cy="555863"/>
            <a:chOff x="1158000" y="2596763"/>
            <a:chExt cx="2061000" cy="555863"/>
          </a:xfrm>
        </p:grpSpPr>
        <p:sp>
          <p:nvSpPr>
            <p:cNvPr id="210" name="Google Shape;210;p16"/>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211" name="Google Shape;211;p16"/>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212" name="Google Shape;212;p16"/>
          <p:cNvGrpSpPr/>
          <p:nvPr/>
        </p:nvGrpSpPr>
        <p:grpSpPr>
          <a:xfrm>
            <a:off x="676600" y="2672446"/>
            <a:ext cx="358099" cy="358099"/>
            <a:chOff x="-57568775" y="3198925"/>
            <a:chExt cx="318225" cy="318225"/>
          </a:xfrm>
        </p:grpSpPr>
        <p:sp>
          <p:nvSpPr>
            <p:cNvPr id="213" name="Google Shape;213;p16"/>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6"/>
          <p:cNvSpPr/>
          <p:nvPr/>
        </p:nvSpPr>
        <p:spPr>
          <a:xfrm>
            <a:off x="543350" y="3334975"/>
            <a:ext cx="624600" cy="624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20" name="Google Shape;220;p16"/>
          <p:cNvGrpSpPr/>
          <p:nvPr/>
        </p:nvGrpSpPr>
        <p:grpSpPr>
          <a:xfrm>
            <a:off x="1244150" y="3369338"/>
            <a:ext cx="2061000" cy="555863"/>
            <a:chOff x="1158000" y="3369338"/>
            <a:chExt cx="2061000" cy="555863"/>
          </a:xfrm>
        </p:grpSpPr>
        <p:sp>
          <p:nvSpPr>
            <p:cNvPr id="221" name="Google Shape;221;p16"/>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222" name="Google Shape;222;p16"/>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sp>
        <p:nvSpPr>
          <p:cNvPr id="223" name="Google Shape;223;p16"/>
          <p:cNvSpPr/>
          <p:nvPr/>
        </p:nvSpPr>
        <p:spPr>
          <a:xfrm>
            <a:off x="543350" y="4107550"/>
            <a:ext cx="624600" cy="624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24" name="Google Shape;224;p16"/>
          <p:cNvGrpSpPr/>
          <p:nvPr/>
        </p:nvGrpSpPr>
        <p:grpSpPr>
          <a:xfrm>
            <a:off x="1244150" y="4141913"/>
            <a:ext cx="2061000" cy="555863"/>
            <a:chOff x="1158000" y="4141913"/>
            <a:chExt cx="2061000" cy="555863"/>
          </a:xfrm>
        </p:grpSpPr>
        <p:sp>
          <p:nvSpPr>
            <p:cNvPr id="225" name="Google Shape;225;p16"/>
            <p:cNvSpPr txBox="1"/>
            <p:nvPr/>
          </p:nvSpPr>
          <p:spPr>
            <a:xfrm>
              <a:off x="1158000" y="41419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Team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226" name="Google Shape;226;p16"/>
            <p:cNvSpPr txBox="1"/>
            <p:nvPr/>
          </p:nvSpPr>
          <p:spPr>
            <a:xfrm>
              <a:off x="1158000" y="44238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3</a:t>
              </a:r>
              <a:endParaRPr>
                <a:solidFill>
                  <a:srgbClr val="000000"/>
                </a:solidFill>
                <a:latin typeface="Roboto"/>
                <a:ea typeface="Roboto"/>
                <a:cs typeface="Roboto"/>
                <a:sym typeface="Roboto"/>
              </a:endParaRPr>
            </a:p>
          </p:txBody>
        </p:sp>
      </p:grpSp>
      <p:grpSp>
        <p:nvGrpSpPr>
          <p:cNvPr id="227" name="Google Shape;227;p16"/>
          <p:cNvGrpSpPr/>
          <p:nvPr/>
        </p:nvGrpSpPr>
        <p:grpSpPr>
          <a:xfrm>
            <a:off x="698314" y="4240365"/>
            <a:ext cx="314662" cy="358971"/>
            <a:chOff x="-57940525" y="3590375"/>
            <a:chExt cx="279625" cy="319000"/>
          </a:xfrm>
        </p:grpSpPr>
        <p:sp>
          <p:nvSpPr>
            <p:cNvPr id="228" name="Google Shape;228;p16"/>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6"/>
          <p:cNvGrpSpPr/>
          <p:nvPr/>
        </p:nvGrpSpPr>
        <p:grpSpPr>
          <a:xfrm>
            <a:off x="676152" y="3467767"/>
            <a:ext cx="358999" cy="358999"/>
            <a:chOff x="-55988800" y="3982600"/>
            <a:chExt cx="319025" cy="319025"/>
          </a:xfrm>
        </p:grpSpPr>
        <p:sp>
          <p:nvSpPr>
            <p:cNvPr id="234" name="Google Shape;234;p16"/>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049" name="Google Shape;1049;p34"/>
          <p:cNvGrpSpPr/>
          <p:nvPr/>
        </p:nvGrpSpPr>
        <p:grpSpPr>
          <a:xfrm>
            <a:off x="2151300" y="1027125"/>
            <a:ext cx="3136800" cy="1054250"/>
            <a:chOff x="2151300" y="1027125"/>
            <a:chExt cx="3136800" cy="1054250"/>
          </a:xfrm>
        </p:grpSpPr>
        <p:sp>
          <p:nvSpPr>
            <p:cNvPr id="1050" name="Google Shape;1050;p34"/>
            <p:cNvSpPr txBox="1"/>
            <p:nvPr/>
          </p:nvSpPr>
          <p:spPr>
            <a:xfrm>
              <a:off x="2151305" y="1027125"/>
              <a:ext cx="3136743" cy="388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overview</a:t>
              </a:r>
              <a:endParaRPr b="1" sz="1800">
                <a:solidFill>
                  <a:schemeClr val="lt1"/>
                </a:solidFill>
                <a:latin typeface="Fira Sans Extra Condensed"/>
                <a:ea typeface="Fira Sans Extra Condensed"/>
                <a:cs typeface="Fira Sans Extra Condensed"/>
                <a:sym typeface="Fira Sans Extra Condensed"/>
              </a:endParaRPr>
            </a:p>
          </p:txBody>
        </p:sp>
        <p:sp>
          <p:nvSpPr>
            <p:cNvPr id="1051" name="Google Shape;1051;p34"/>
            <p:cNvSpPr txBox="1"/>
            <p:nvPr/>
          </p:nvSpPr>
          <p:spPr>
            <a:xfrm>
              <a:off x="2151300" y="1421075"/>
              <a:ext cx="3136800" cy="66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them all</a:t>
              </a:r>
              <a:endParaRPr>
                <a:solidFill>
                  <a:schemeClr val="dk1"/>
                </a:solidFill>
                <a:latin typeface="Roboto"/>
                <a:ea typeface="Roboto"/>
                <a:cs typeface="Roboto"/>
                <a:sym typeface="Roboto"/>
              </a:endParaRPr>
            </a:p>
          </p:txBody>
        </p:sp>
      </p:grpSp>
      <p:grpSp>
        <p:nvGrpSpPr>
          <p:cNvPr id="1052" name="Google Shape;1052;p34"/>
          <p:cNvGrpSpPr/>
          <p:nvPr/>
        </p:nvGrpSpPr>
        <p:grpSpPr>
          <a:xfrm>
            <a:off x="2151312" y="2162955"/>
            <a:ext cx="1499417" cy="610006"/>
            <a:chOff x="4052617" y="2191663"/>
            <a:chExt cx="1157762" cy="466188"/>
          </a:xfrm>
        </p:grpSpPr>
        <p:sp>
          <p:nvSpPr>
            <p:cNvPr id="1053" name="Google Shape;1053;p34"/>
            <p:cNvSpPr txBox="1"/>
            <p:nvPr/>
          </p:nvSpPr>
          <p:spPr>
            <a:xfrm>
              <a:off x="4052617" y="2191663"/>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name</a:t>
              </a:r>
              <a:endParaRPr sz="1200">
                <a:solidFill>
                  <a:srgbClr val="000000"/>
                </a:solidFill>
                <a:latin typeface="Roboto"/>
                <a:ea typeface="Roboto"/>
                <a:cs typeface="Roboto"/>
                <a:sym typeface="Roboto"/>
              </a:endParaRPr>
            </a:p>
          </p:txBody>
        </p:sp>
        <p:sp>
          <p:nvSpPr>
            <p:cNvPr id="1054" name="Google Shape;1054;p34"/>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Fira Sans Extra Condensed"/>
                  <a:ea typeface="Fira Sans Extra Condensed"/>
                  <a:cs typeface="Fira Sans Extra Condensed"/>
                  <a:sym typeface="Fira Sans Extra Condensed"/>
                </a:rPr>
                <a:t>Mercury</a:t>
              </a:r>
              <a:endParaRPr b="1" sz="2100">
                <a:solidFill>
                  <a:srgbClr val="000000"/>
                </a:solidFill>
                <a:latin typeface="Fira Sans Extra Condensed"/>
                <a:ea typeface="Fira Sans Extra Condensed"/>
                <a:cs typeface="Fira Sans Extra Condensed"/>
                <a:sym typeface="Fira Sans Extra Condensed"/>
              </a:endParaRPr>
            </a:p>
          </p:txBody>
        </p:sp>
      </p:grpSp>
      <p:grpSp>
        <p:nvGrpSpPr>
          <p:cNvPr id="1055" name="Google Shape;1055;p34"/>
          <p:cNvGrpSpPr/>
          <p:nvPr/>
        </p:nvGrpSpPr>
        <p:grpSpPr>
          <a:xfrm>
            <a:off x="3788641" y="2162955"/>
            <a:ext cx="1499417" cy="610006"/>
            <a:chOff x="4052617" y="2191663"/>
            <a:chExt cx="1157762" cy="466188"/>
          </a:xfrm>
        </p:grpSpPr>
        <p:sp>
          <p:nvSpPr>
            <p:cNvPr id="1056" name="Google Shape;1056;p34"/>
            <p:cNvSpPr txBox="1"/>
            <p:nvPr/>
          </p:nvSpPr>
          <p:spPr>
            <a:xfrm>
              <a:off x="4052617" y="2191663"/>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manager</a:t>
              </a:r>
              <a:endParaRPr sz="1200">
                <a:solidFill>
                  <a:srgbClr val="000000"/>
                </a:solidFill>
                <a:latin typeface="Roboto"/>
                <a:ea typeface="Roboto"/>
                <a:cs typeface="Roboto"/>
                <a:sym typeface="Roboto"/>
              </a:endParaRPr>
            </a:p>
          </p:txBody>
        </p:sp>
        <p:sp>
          <p:nvSpPr>
            <p:cNvPr id="1057" name="Google Shape;1057;p34"/>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Fira Sans Extra Condensed"/>
                  <a:ea typeface="Fira Sans Extra Condensed"/>
                  <a:cs typeface="Fira Sans Extra Condensed"/>
                  <a:sym typeface="Fira Sans Extra Condensed"/>
                </a:rPr>
                <a:t>Jupiter</a:t>
              </a:r>
              <a:endParaRPr b="1" sz="2100">
                <a:solidFill>
                  <a:srgbClr val="000000"/>
                </a:solidFill>
                <a:latin typeface="Fira Sans Extra Condensed"/>
                <a:ea typeface="Fira Sans Extra Condensed"/>
                <a:cs typeface="Fira Sans Extra Condensed"/>
                <a:sym typeface="Fira Sans Extra Condensed"/>
              </a:endParaRPr>
            </a:p>
          </p:txBody>
        </p:sp>
      </p:grpSp>
      <p:sp>
        <p:nvSpPr>
          <p:cNvPr id="1058" name="Google Shape;1058;p34"/>
          <p:cNvSpPr/>
          <p:nvPr/>
        </p:nvSpPr>
        <p:spPr>
          <a:xfrm>
            <a:off x="5413550" y="1027125"/>
            <a:ext cx="3273300" cy="1857300"/>
          </a:xfrm>
          <a:prstGeom prst="rect">
            <a:avLst/>
          </a:prstGeom>
          <a:solidFill>
            <a:srgbClr val="90BE6D">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34"/>
          <p:cNvGrpSpPr/>
          <p:nvPr/>
        </p:nvGrpSpPr>
        <p:grpSpPr>
          <a:xfrm>
            <a:off x="5583595" y="1214223"/>
            <a:ext cx="1357549" cy="1357534"/>
            <a:chOff x="783588" y="2074225"/>
            <a:chExt cx="1171513" cy="1171500"/>
          </a:xfrm>
        </p:grpSpPr>
        <p:sp>
          <p:nvSpPr>
            <p:cNvPr id="1060" name="Google Shape;1060;p34"/>
            <p:cNvSpPr/>
            <p:nvPr/>
          </p:nvSpPr>
          <p:spPr>
            <a:xfrm>
              <a:off x="783588" y="2074225"/>
              <a:ext cx="1171500" cy="1171500"/>
            </a:xfrm>
            <a:prstGeom prst="ellipse">
              <a:avLst/>
            </a:prstGeom>
            <a:solidFill>
              <a:srgbClr val="66A482">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783600" y="2074225"/>
              <a:ext cx="1171500" cy="1171500"/>
            </a:xfrm>
            <a:prstGeom prst="pie">
              <a:avLst>
                <a:gd fmla="val 16261269" name="adj1"/>
                <a:gd fmla="val 979614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34"/>
          <p:cNvGrpSpPr/>
          <p:nvPr/>
        </p:nvGrpSpPr>
        <p:grpSpPr>
          <a:xfrm>
            <a:off x="7017337" y="1587992"/>
            <a:ext cx="1499480" cy="610095"/>
            <a:chOff x="7000475" y="1911942"/>
            <a:chExt cx="1499480" cy="610095"/>
          </a:xfrm>
        </p:grpSpPr>
        <p:sp>
          <p:nvSpPr>
            <p:cNvPr id="1063" name="Google Shape;1063;p34"/>
            <p:cNvSpPr txBox="1"/>
            <p:nvPr/>
          </p:nvSpPr>
          <p:spPr>
            <a:xfrm>
              <a:off x="7000475" y="1911942"/>
              <a:ext cx="1499337" cy="3050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Overview progress</a:t>
              </a:r>
              <a:endParaRPr sz="1200">
                <a:solidFill>
                  <a:srgbClr val="000000"/>
                </a:solidFill>
                <a:latin typeface="Roboto"/>
                <a:ea typeface="Roboto"/>
                <a:cs typeface="Roboto"/>
                <a:sym typeface="Roboto"/>
              </a:endParaRPr>
            </a:p>
          </p:txBody>
        </p:sp>
        <p:sp>
          <p:nvSpPr>
            <p:cNvPr id="1064" name="Google Shape;1064;p34"/>
            <p:cNvSpPr txBox="1"/>
            <p:nvPr/>
          </p:nvSpPr>
          <p:spPr>
            <a:xfrm>
              <a:off x="7000555" y="2216937"/>
              <a:ext cx="1499400" cy="3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Fira Sans Extra Condensed"/>
                  <a:ea typeface="Fira Sans Extra Condensed"/>
                  <a:cs typeface="Fira Sans Extra Condensed"/>
                  <a:sym typeface="Fira Sans Extra Condensed"/>
                </a:rPr>
                <a:t>70%</a:t>
              </a:r>
              <a:endParaRPr b="1" sz="3600">
                <a:solidFill>
                  <a:srgbClr val="000000"/>
                </a:solidFill>
                <a:latin typeface="Fira Sans Extra Condensed"/>
                <a:ea typeface="Fira Sans Extra Condensed"/>
                <a:cs typeface="Fira Sans Extra Condensed"/>
                <a:sym typeface="Fira Sans Extra Condensed"/>
              </a:endParaRPr>
            </a:p>
          </p:txBody>
        </p:sp>
      </p:grpSp>
      <p:graphicFrame>
        <p:nvGraphicFramePr>
          <p:cNvPr id="1065" name="Google Shape;1065;p34"/>
          <p:cNvGraphicFramePr/>
          <p:nvPr/>
        </p:nvGraphicFramePr>
        <p:xfrm>
          <a:off x="457200" y="3003065"/>
          <a:ext cx="3000000" cy="3000000"/>
        </p:xfrm>
        <a:graphic>
          <a:graphicData uri="http://schemas.openxmlformats.org/drawingml/2006/table">
            <a:tbl>
              <a:tblPr>
                <a:noFill/>
                <a:tableStyleId>{10ACAB43-C852-4AE2-9425-F7586D2A85D0}</a:tableStyleId>
              </a:tblPr>
              <a:tblGrid>
                <a:gridCol w="2743200"/>
                <a:gridCol w="2743200"/>
                <a:gridCol w="2743200"/>
              </a:tblGrid>
              <a:tr h="432250">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Budget</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Quantity</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Price</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432250">
                <a:tc>
                  <a:txBody>
                    <a:bodyPr/>
                    <a:lstStyle/>
                    <a:p>
                      <a:pPr indent="0" lvl="0" marL="0" rtl="0" algn="ctr">
                        <a:spcBef>
                          <a:spcPts val="0"/>
                        </a:spcBef>
                        <a:spcAft>
                          <a:spcPts val="0"/>
                        </a:spcAft>
                        <a:buNone/>
                      </a:pPr>
                      <a:r>
                        <a:rPr lang="en">
                          <a:latin typeface="Roboto"/>
                          <a:ea typeface="Roboto"/>
                          <a:cs typeface="Roboto"/>
                          <a:sym typeface="Roboto"/>
                        </a:rPr>
                        <a:t>Venus</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a:txBody>
                    <a:bodyPr/>
                    <a:lstStyle/>
                    <a:p>
                      <a:pPr indent="0" lvl="0" marL="0" rtl="0" algn="ctr">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$430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r>
              <a:tr h="432250">
                <a:tc>
                  <a:txBody>
                    <a:bodyPr/>
                    <a:lstStyle/>
                    <a:p>
                      <a:pPr indent="0" lvl="0" marL="0" rtl="0" algn="ctr">
                        <a:spcBef>
                          <a:spcPts val="0"/>
                        </a:spcBef>
                        <a:spcAft>
                          <a:spcPts val="0"/>
                        </a:spcAft>
                        <a:buNone/>
                      </a:pPr>
                      <a:r>
                        <a:rPr lang="en">
                          <a:latin typeface="Roboto"/>
                          <a:ea typeface="Roboto"/>
                          <a:cs typeface="Roboto"/>
                          <a:sym typeface="Roboto"/>
                        </a:rPr>
                        <a:t>Mars</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a:txBody>
                    <a:bodyPr/>
                    <a:lstStyle/>
                    <a:p>
                      <a:pPr indent="0" lvl="0" marL="0" rtl="0" algn="ctr">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8820"/>
                      </a:srgbClr>
                    </a:solidFill>
                  </a:tcPr>
                </a:tc>
                <a:tc>
                  <a:txBody>
                    <a:bodyPr/>
                    <a:lstStyle/>
                    <a:p>
                      <a:pPr indent="0" lvl="0" marL="0" rtl="0" algn="ctr">
                        <a:spcBef>
                          <a:spcPts val="0"/>
                        </a:spcBef>
                        <a:spcAft>
                          <a:spcPts val="0"/>
                        </a:spcAft>
                        <a:buNone/>
                      </a:pPr>
                      <a:r>
                        <a:rPr lang="en">
                          <a:latin typeface="Roboto"/>
                          <a:ea typeface="Roboto"/>
                          <a:cs typeface="Roboto"/>
                          <a:sym typeface="Roboto"/>
                        </a:rPr>
                        <a:t>$100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r>
              <a:tr h="32157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Total</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gridSpan="2">
                  <a:txBody>
                    <a:bodyPr/>
                    <a:lstStyle/>
                    <a:p>
                      <a:pPr indent="0" lvl="0" marL="0" rtl="0" algn="ctr">
                        <a:spcBef>
                          <a:spcPts val="0"/>
                        </a:spcBef>
                        <a:spcAft>
                          <a:spcPts val="0"/>
                        </a:spcAft>
                        <a:buNone/>
                      </a:pPr>
                      <a:r>
                        <a:rPr b="1" lang="en" sz="2100">
                          <a:solidFill>
                            <a:schemeClr val="dk1"/>
                          </a:solidFill>
                          <a:latin typeface="Fira Sans Extra Condensed"/>
                          <a:ea typeface="Fira Sans Extra Condensed"/>
                          <a:cs typeface="Fira Sans Extra Condensed"/>
                          <a:sym typeface="Fira Sans Extra Condensed"/>
                        </a:rPr>
                        <a:t>$4,800</a:t>
                      </a:r>
                      <a:endParaRPr b="1" sz="2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25099"/>
                      </a:srgbClr>
                    </a:solidFill>
                  </a:tcPr>
                </a:tc>
                <a:tc hMerge="1"/>
              </a:tr>
            </a:tbl>
          </a:graphicData>
        </a:graphic>
      </p:graphicFrame>
      <p:grpSp>
        <p:nvGrpSpPr>
          <p:cNvPr id="1066" name="Google Shape;1066;p34"/>
          <p:cNvGrpSpPr/>
          <p:nvPr/>
        </p:nvGrpSpPr>
        <p:grpSpPr>
          <a:xfrm>
            <a:off x="456825" y="2380027"/>
            <a:ext cx="739050" cy="508175"/>
            <a:chOff x="7044150" y="2319200"/>
            <a:chExt cx="739050" cy="632925"/>
          </a:xfrm>
        </p:grpSpPr>
        <p:sp>
          <p:nvSpPr>
            <p:cNvPr id="1067" name="Google Shape;1067;p34"/>
            <p:cNvSpPr txBox="1"/>
            <p:nvPr/>
          </p:nvSpPr>
          <p:spPr>
            <a:xfrm>
              <a:off x="7047600" y="2582825"/>
              <a:ext cx="735600" cy="36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r>
                <a:rPr b="1" lang="en" sz="1800">
                  <a:solidFill>
                    <a:schemeClr val="lt1"/>
                  </a:solidFill>
                  <a:latin typeface="Fira Sans Extra Condensed"/>
                  <a:ea typeface="Fira Sans Extra Condensed"/>
                  <a:cs typeface="Fira Sans Extra Condensed"/>
                  <a:sym typeface="Fira Sans Extra Condensed"/>
                </a:rPr>
                <a:t>5%</a:t>
              </a:r>
              <a:endParaRPr b="1" sz="1800">
                <a:solidFill>
                  <a:schemeClr val="lt1"/>
                </a:solidFill>
                <a:latin typeface="Fira Sans Extra Condensed"/>
                <a:ea typeface="Fira Sans Extra Condensed"/>
                <a:cs typeface="Fira Sans Extra Condensed"/>
                <a:sym typeface="Fira Sans Extra Condensed"/>
              </a:endParaRPr>
            </a:p>
          </p:txBody>
        </p:sp>
        <p:sp>
          <p:nvSpPr>
            <p:cNvPr id="1068" name="Google Shape;1068;p34"/>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a:t>
              </a:r>
              <a:endParaRPr sz="1200">
                <a:solidFill>
                  <a:srgbClr val="000000"/>
                </a:solidFill>
                <a:latin typeface="Roboto"/>
                <a:ea typeface="Roboto"/>
                <a:cs typeface="Roboto"/>
                <a:sym typeface="Roboto"/>
              </a:endParaRPr>
            </a:p>
          </p:txBody>
        </p:sp>
      </p:grpSp>
      <p:grpSp>
        <p:nvGrpSpPr>
          <p:cNvPr id="1069" name="Google Shape;1069;p34"/>
          <p:cNvGrpSpPr/>
          <p:nvPr/>
        </p:nvGrpSpPr>
        <p:grpSpPr>
          <a:xfrm>
            <a:off x="1274325" y="2380027"/>
            <a:ext cx="739050" cy="508175"/>
            <a:chOff x="7044150" y="2319200"/>
            <a:chExt cx="739050" cy="632925"/>
          </a:xfrm>
        </p:grpSpPr>
        <p:sp>
          <p:nvSpPr>
            <p:cNvPr id="1070" name="Google Shape;1070;p34"/>
            <p:cNvSpPr txBox="1"/>
            <p:nvPr/>
          </p:nvSpPr>
          <p:spPr>
            <a:xfrm>
              <a:off x="7047600" y="2582825"/>
              <a:ext cx="735600" cy="36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7</a:t>
              </a:r>
              <a:r>
                <a:rPr b="1" lang="en" sz="1800">
                  <a:solidFill>
                    <a:schemeClr val="lt1"/>
                  </a:solidFill>
                  <a:latin typeface="Fira Sans Extra Condensed"/>
                  <a:ea typeface="Fira Sans Extra Condensed"/>
                  <a:cs typeface="Fira Sans Extra Condensed"/>
                  <a:sym typeface="Fira Sans Extra Condensed"/>
                </a:rPr>
                <a:t>5%</a:t>
              </a:r>
              <a:endParaRPr b="1" sz="1800">
                <a:solidFill>
                  <a:schemeClr val="lt1"/>
                </a:solidFill>
                <a:latin typeface="Fira Sans Extra Condensed"/>
                <a:ea typeface="Fira Sans Extra Condensed"/>
                <a:cs typeface="Fira Sans Extra Condensed"/>
                <a:sym typeface="Fira Sans Extra Condensed"/>
              </a:endParaRPr>
            </a:p>
          </p:txBody>
        </p:sp>
        <p:sp>
          <p:nvSpPr>
            <p:cNvPr id="1071" name="Google Shape;1071;p34"/>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Mars</a:t>
              </a:r>
              <a:endParaRPr sz="1200">
                <a:solidFill>
                  <a:srgbClr val="000000"/>
                </a:solidFill>
                <a:latin typeface="Roboto"/>
                <a:ea typeface="Roboto"/>
                <a:cs typeface="Roboto"/>
                <a:sym typeface="Roboto"/>
              </a:endParaRPr>
            </a:p>
          </p:txBody>
        </p:sp>
      </p:grpSp>
      <p:grpSp>
        <p:nvGrpSpPr>
          <p:cNvPr id="1072" name="Google Shape;1072;p34"/>
          <p:cNvGrpSpPr/>
          <p:nvPr/>
        </p:nvGrpSpPr>
        <p:grpSpPr>
          <a:xfrm>
            <a:off x="554684" y="1027149"/>
            <a:ext cx="1301105" cy="1301109"/>
            <a:chOff x="456825" y="1027128"/>
            <a:chExt cx="1465208" cy="1465213"/>
          </a:xfrm>
        </p:grpSpPr>
        <p:sp>
          <p:nvSpPr>
            <p:cNvPr id="1073" name="Google Shape;1073;p34"/>
            <p:cNvSpPr/>
            <p:nvPr/>
          </p:nvSpPr>
          <p:spPr>
            <a:xfrm>
              <a:off x="1050580" y="1027128"/>
              <a:ext cx="277693" cy="181208"/>
            </a:xfrm>
            <a:custGeom>
              <a:rect b="b" l="l" r="r" t="t"/>
              <a:pathLst>
                <a:path extrusionOk="0" h="6917" w="10600">
                  <a:moveTo>
                    <a:pt x="2109" y="1"/>
                  </a:moveTo>
                  <a:lnTo>
                    <a:pt x="2027" y="14"/>
                  </a:lnTo>
                  <a:lnTo>
                    <a:pt x="1835" y="69"/>
                  </a:lnTo>
                  <a:lnTo>
                    <a:pt x="1671" y="151"/>
                  </a:lnTo>
                  <a:lnTo>
                    <a:pt x="1520" y="247"/>
                  </a:lnTo>
                  <a:lnTo>
                    <a:pt x="1397" y="384"/>
                  </a:lnTo>
                  <a:lnTo>
                    <a:pt x="1288" y="535"/>
                  </a:lnTo>
                  <a:lnTo>
                    <a:pt x="1205" y="699"/>
                  </a:lnTo>
                  <a:lnTo>
                    <a:pt x="1164" y="781"/>
                  </a:lnTo>
                  <a:lnTo>
                    <a:pt x="1151" y="877"/>
                  </a:lnTo>
                  <a:lnTo>
                    <a:pt x="0" y="6916"/>
                  </a:lnTo>
                  <a:lnTo>
                    <a:pt x="10600" y="6916"/>
                  </a:lnTo>
                  <a:lnTo>
                    <a:pt x="9449" y="877"/>
                  </a:lnTo>
                  <a:lnTo>
                    <a:pt x="9422" y="781"/>
                  </a:lnTo>
                  <a:lnTo>
                    <a:pt x="9395" y="699"/>
                  </a:lnTo>
                  <a:lnTo>
                    <a:pt x="9312" y="535"/>
                  </a:lnTo>
                  <a:lnTo>
                    <a:pt x="9203" y="384"/>
                  </a:lnTo>
                  <a:lnTo>
                    <a:pt x="9066" y="247"/>
                  </a:lnTo>
                  <a:lnTo>
                    <a:pt x="8915" y="151"/>
                  </a:lnTo>
                  <a:lnTo>
                    <a:pt x="8751" y="69"/>
                  </a:lnTo>
                  <a:lnTo>
                    <a:pt x="8573" y="14"/>
                  </a:lnTo>
                  <a:lnTo>
                    <a:pt x="84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606076" y="1176379"/>
              <a:ext cx="291316" cy="291683"/>
            </a:xfrm>
            <a:custGeom>
              <a:rect b="b" l="l" r="r" t="t"/>
              <a:pathLst>
                <a:path extrusionOk="0" h="11134" w="11120">
                  <a:moveTo>
                    <a:pt x="5341" y="0"/>
                  </a:moveTo>
                  <a:lnTo>
                    <a:pt x="5149" y="41"/>
                  </a:lnTo>
                  <a:lnTo>
                    <a:pt x="4985" y="96"/>
                  </a:lnTo>
                  <a:lnTo>
                    <a:pt x="4821" y="192"/>
                  </a:lnTo>
                  <a:lnTo>
                    <a:pt x="4738" y="247"/>
                  </a:lnTo>
                  <a:lnTo>
                    <a:pt x="4670" y="315"/>
                  </a:lnTo>
                  <a:lnTo>
                    <a:pt x="2629" y="2356"/>
                  </a:lnTo>
                  <a:lnTo>
                    <a:pt x="2356" y="2630"/>
                  </a:lnTo>
                  <a:lnTo>
                    <a:pt x="301" y="4684"/>
                  </a:lnTo>
                  <a:lnTo>
                    <a:pt x="247" y="4752"/>
                  </a:lnTo>
                  <a:lnTo>
                    <a:pt x="192" y="4821"/>
                  </a:lnTo>
                  <a:lnTo>
                    <a:pt x="96" y="4985"/>
                  </a:lnTo>
                  <a:lnTo>
                    <a:pt x="28" y="5163"/>
                  </a:lnTo>
                  <a:lnTo>
                    <a:pt x="0" y="5341"/>
                  </a:lnTo>
                  <a:lnTo>
                    <a:pt x="0" y="5519"/>
                  </a:lnTo>
                  <a:lnTo>
                    <a:pt x="28" y="5711"/>
                  </a:lnTo>
                  <a:lnTo>
                    <a:pt x="82" y="5889"/>
                  </a:lnTo>
                  <a:lnTo>
                    <a:pt x="123" y="5971"/>
                  </a:lnTo>
                  <a:lnTo>
                    <a:pt x="178" y="6053"/>
                  </a:lnTo>
                  <a:lnTo>
                    <a:pt x="3629" y="11134"/>
                  </a:lnTo>
                  <a:lnTo>
                    <a:pt x="7231" y="7519"/>
                  </a:lnTo>
                  <a:lnTo>
                    <a:pt x="7518" y="7245"/>
                  </a:lnTo>
                  <a:lnTo>
                    <a:pt x="11120" y="3629"/>
                  </a:lnTo>
                  <a:lnTo>
                    <a:pt x="6039" y="178"/>
                  </a:lnTo>
                  <a:lnTo>
                    <a:pt x="5957" y="137"/>
                  </a:lnTo>
                  <a:lnTo>
                    <a:pt x="5875" y="96"/>
                  </a:lnTo>
                  <a:lnTo>
                    <a:pt x="5697" y="28"/>
                  </a:lnTo>
                  <a:lnTo>
                    <a:pt x="55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456825" y="1620884"/>
              <a:ext cx="180841" cy="277693"/>
            </a:xfrm>
            <a:custGeom>
              <a:rect b="b" l="l" r="r" t="t"/>
              <a:pathLst>
                <a:path extrusionOk="0" h="10600" w="6903">
                  <a:moveTo>
                    <a:pt x="6902" y="1"/>
                  </a:moveTo>
                  <a:lnTo>
                    <a:pt x="877" y="1151"/>
                  </a:lnTo>
                  <a:lnTo>
                    <a:pt x="781" y="1178"/>
                  </a:lnTo>
                  <a:lnTo>
                    <a:pt x="685" y="1206"/>
                  </a:lnTo>
                  <a:lnTo>
                    <a:pt x="521" y="1288"/>
                  </a:lnTo>
                  <a:lnTo>
                    <a:pt x="370" y="1397"/>
                  </a:lnTo>
                  <a:lnTo>
                    <a:pt x="247" y="1534"/>
                  </a:lnTo>
                  <a:lnTo>
                    <a:pt x="137" y="1685"/>
                  </a:lnTo>
                  <a:lnTo>
                    <a:pt x="69" y="1849"/>
                  </a:lnTo>
                  <a:lnTo>
                    <a:pt x="14" y="2027"/>
                  </a:lnTo>
                  <a:lnTo>
                    <a:pt x="0" y="2123"/>
                  </a:lnTo>
                  <a:lnTo>
                    <a:pt x="0" y="2219"/>
                  </a:lnTo>
                  <a:lnTo>
                    <a:pt x="0" y="5109"/>
                  </a:lnTo>
                  <a:lnTo>
                    <a:pt x="0" y="5506"/>
                  </a:lnTo>
                  <a:lnTo>
                    <a:pt x="0" y="8395"/>
                  </a:lnTo>
                  <a:lnTo>
                    <a:pt x="0" y="8491"/>
                  </a:lnTo>
                  <a:lnTo>
                    <a:pt x="14" y="8587"/>
                  </a:lnTo>
                  <a:lnTo>
                    <a:pt x="69" y="8765"/>
                  </a:lnTo>
                  <a:lnTo>
                    <a:pt x="137" y="8929"/>
                  </a:lnTo>
                  <a:lnTo>
                    <a:pt x="247" y="9080"/>
                  </a:lnTo>
                  <a:lnTo>
                    <a:pt x="370" y="9203"/>
                  </a:lnTo>
                  <a:lnTo>
                    <a:pt x="521" y="9313"/>
                  </a:lnTo>
                  <a:lnTo>
                    <a:pt x="685" y="9395"/>
                  </a:lnTo>
                  <a:lnTo>
                    <a:pt x="781" y="9436"/>
                  </a:lnTo>
                  <a:lnTo>
                    <a:pt x="877" y="9450"/>
                  </a:lnTo>
                  <a:lnTo>
                    <a:pt x="6902" y="10600"/>
                  </a:lnTo>
                  <a:lnTo>
                    <a:pt x="6902" y="5506"/>
                  </a:lnTo>
                  <a:lnTo>
                    <a:pt x="6902" y="5109"/>
                  </a:lnTo>
                  <a:lnTo>
                    <a:pt x="69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606076" y="2051766"/>
              <a:ext cx="291324" cy="291350"/>
            </a:xfrm>
            <a:custGeom>
              <a:rect b="b" l="l" r="r" t="t"/>
              <a:pathLst>
                <a:path extrusionOk="0" h="11121" w="11120">
                  <a:moveTo>
                    <a:pt x="3629" y="0"/>
                  </a:moveTo>
                  <a:lnTo>
                    <a:pt x="178" y="5081"/>
                  </a:lnTo>
                  <a:lnTo>
                    <a:pt x="123" y="5163"/>
                  </a:lnTo>
                  <a:lnTo>
                    <a:pt x="82" y="5245"/>
                  </a:lnTo>
                  <a:lnTo>
                    <a:pt x="28" y="5423"/>
                  </a:lnTo>
                  <a:lnTo>
                    <a:pt x="0" y="5601"/>
                  </a:lnTo>
                  <a:lnTo>
                    <a:pt x="0" y="5779"/>
                  </a:lnTo>
                  <a:lnTo>
                    <a:pt x="28" y="5971"/>
                  </a:lnTo>
                  <a:lnTo>
                    <a:pt x="96" y="6135"/>
                  </a:lnTo>
                  <a:lnTo>
                    <a:pt x="178" y="6300"/>
                  </a:lnTo>
                  <a:lnTo>
                    <a:pt x="247" y="6382"/>
                  </a:lnTo>
                  <a:lnTo>
                    <a:pt x="301" y="6450"/>
                  </a:lnTo>
                  <a:lnTo>
                    <a:pt x="2356" y="8491"/>
                  </a:lnTo>
                  <a:lnTo>
                    <a:pt x="2629" y="8765"/>
                  </a:lnTo>
                  <a:lnTo>
                    <a:pt x="4670" y="10819"/>
                  </a:lnTo>
                  <a:lnTo>
                    <a:pt x="4738" y="10874"/>
                  </a:lnTo>
                  <a:lnTo>
                    <a:pt x="4821" y="10942"/>
                  </a:lnTo>
                  <a:lnTo>
                    <a:pt x="4903" y="10983"/>
                  </a:lnTo>
                  <a:lnTo>
                    <a:pt x="4985" y="11024"/>
                  </a:lnTo>
                  <a:lnTo>
                    <a:pt x="5149" y="11093"/>
                  </a:lnTo>
                  <a:lnTo>
                    <a:pt x="5341" y="11120"/>
                  </a:lnTo>
                  <a:lnTo>
                    <a:pt x="5519" y="11120"/>
                  </a:lnTo>
                  <a:lnTo>
                    <a:pt x="5697" y="11093"/>
                  </a:lnTo>
                  <a:lnTo>
                    <a:pt x="5875" y="11038"/>
                  </a:lnTo>
                  <a:lnTo>
                    <a:pt x="5957" y="10997"/>
                  </a:lnTo>
                  <a:lnTo>
                    <a:pt x="6039" y="10942"/>
                  </a:lnTo>
                  <a:lnTo>
                    <a:pt x="11120" y="7491"/>
                  </a:lnTo>
                  <a:lnTo>
                    <a:pt x="7518" y="3890"/>
                  </a:lnTo>
                  <a:lnTo>
                    <a:pt x="7231" y="3602"/>
                  </a:lnTo>
                  <a:lnTo>
                    <a:pt x="36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1050580" y="2311521"/>
              <a:ext cx="277701" cy="180820"/>
            </a:xfrm>
            <a:custGeom>
              <a:rect b="b" l="l" r="r" t="t"/>
              <a:pathLst>
                <a:path extrusionOk="0" h="6902" w="10600">
                  <a:moveTo>
                    <a:pt x="0" y="0"/>
                  </a:moveTo>
                  <a:lnTo>
                    <a:pt x="1151" y="6026"/>
                  </a:lnTo>
                  <a:lnTo>
                    <a:pt x="1164" y="6121"/>
                  </a:lnTo>
                  <a:lnTo>
                    <a:pt x="1205" y="6217"/>
                  </a:lnTo>
                  <a:lnTo>
                    <a:pt x="1288" y="6382"/>
                  </a:lnTo>
                  <a:lnTo>
                    <a:pt x="1397" y="6532"/>
                  </a:lnTo>
                  <a:lnTo>
                    <a:pt x="1520" y="6656"/>
                  </a:lnTo>
                  <a:lnTo>
                    <a:pt x="1671" y="6765"/>
                  </a:lnTo>
                  <a:lnTo>
                    <a:pt x="1835" y="6847"/>
                  </a:lnTo>
                  <a:lnTo>
                    <a:pt x="2027" y="6888"/>
                  </a:lnTo>
                  <a:lnTo>
                    <a:pt x="2109" y="6902"/>
                  </a:lnTo>
                  <a:lnTo>
                    <a:pt x="8477" y="6902"/>
                  </a:lnTo>
                  <a:lnTo>
                    <a:pt x="8573" y="6888"/>
                  </a:lnTo>
                  <a:lnTo>
                    <a:pt x="8751" y="6847"/>
                  </a:lnTo>
                  <a:lnTo>
                    <a:pt x="8915" y="6765"/>
                  </a:lnTo>
                  <a:lnTo>
                    <a:pt x="9066" y="6656"/>
                  </a:lnTo>
                  <a:lnTo>
                    <a:pt x="9203" y="6532"/>
                  </a:lnTo>
                  <a:lnTo>
                    <a:pt x="9312" y="6382"/>
                  </a:lnTo>
                  <a:lnTo>
                    <a:pt x="9395" y="6217"/>
                  </a:lnTo>
                  <a:lnTo>
                    <a:pt x="9422" y="6121"/>
                  </a:lnTo>
                  <a:lnTo>
                    <a:pt x="9449" y="6026"/>
                  </a:lnTo>
                  <a:lnTo>
                    <a:pt x="106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1481095" y="2051766"/>
              <a:ext cx="291691" cy="291350"/>
            </a:xfrm>
            <a:custGeom>
              <a:rect b="b" l="l" r="r" t="t"/>
              <a:pathLst>
                <a:path extrusionOk="0" h="11121" w="11134">
                  <a:moveTo>
                    <a:pt x="7505" y="0"/>
                  </a:moveTo>
                  <a:lnTo>
                    <a:pt x="3890" y="3602"/>
                  </a:lnTo>
                  <a:lnTo>
                    <a:pt x="3616" y="3890"/>
                  </a:lnTo>
                  <a:lnTo>
                    <a:pt x="0" y="7491"/>
                  </a:lnTo>
                  <a:lnTo>
                    <a:pt x="5081" y="10942"/>
                  </a:lnTo>
                  <a:lnTo>
                    <a:pt x="5163" y="10997"/>
                  </a:lnTo>
                  <a:lnTo>
                    <a:pt x="5245" y="11038"/>
                  </a:lnTo>
                  <a:lnTo>
                    <a:pt x="5423" y="11093"/>
                  </a:lnTo>
                  <a:lnTo>
                    <a:pt x="5615" y="11120"/>
                  </a:lnTo>
                  <a:lnTo>
                    <a:pt x="5793" y="11120"/>
                  </a:lnTo>
                  <a:lnTo>
                    <a:pt x="5971" y="11093"/>
                  </a:lnTo>
                  <a:lnTo>
                    <a:pt x="6149" y="11024"/>
                  </a:lnTo>
                  <a:lnTo>
                    <a:pt x="6313" y="10942"/>
                  </a:lnTo>
                  <a:lnTo>
                    <a:pt x="6382" y="10874"/>
                  </a:lnTo>
                  <a:lnTo>
                    <a:pt x="6450" y="10819"/>
                  </a:lnTo>
                  <a:lnTo>
                    <a:pt x="8505" y="8765"/>
                  </a:lnTo>
                  <a:lnTo>
                    <a:pt x="8778" y="8491"/>
                  </a:lnTo>
                  <a:lnTo>
                    <a:pt x="10819" y="6450"/>
                  </a:lnTo>
                  <a:lnTo>
                    <a:pt x="10887" y="6382"/>
                  </a:lnTo>
                  <a:lnTo>
                    <a:pt x="10942" y="6300"/>
                  </a:lnTo>
                  <a:lnTo>
                    <a:pt x="10997" y="6218"/>
                  </a:lnTo>
                  <a:lnTo>
                    <a:pt x="11038" y="6135"/>
                  </a:lnTo>
                  <a:lnTo>
                    <a:pt x="11106" y="5971"/>
                  </a:lnTo>
                  <a:lnTo>
                    <a:pt x="11134" y="5779"/>
                  </a:lnTo>
                  <a:lnTo>
                    <a:pt x="11134" y="5601"/>
                  </a:lnTo>
                  <a:lnTo>
                    <a:pt x="11106" y="5423"/>
                  </a:lnTo>
                  <a:lnTo>
                    <a:pt x="11038" y="5245"/>
                  </a:lnTo>
                  <a:lnTo>
                    <a:pt x="10997" y="5163"/>
                  </a:lnTo>
                  <a:lnTo>
                    <a:pt x="10956" y="5081"/>
                  </a:lnTo>
                  <a:lnTo>
                    <a:pt x="750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4"/>
            <p:cNvSpPr/>
            <p:nvPr/>
          </p:nvSpPr>
          <p:spPr>
            <a:xfrm>
              <a:off x="1740851" y="1620884"/>
              <a:ext cx="181182" cy="277693"/>
            </a:xfrm>
            <a:custGeom>
              <a:rect b="b" l="l" r="r" t="t"/>
              <a:pathLst>
                <a:path extrusionOk="0" h="10600" w="6916">
                  <a:moveTo>
                    <a:pt x="0" y="1"/>
                  </a:moveTo>
                  <a:lnTo>
                    <a:pt x="0" y="5109"/>
                  </a:lnTo>
                  <a:lnTo>
                    <a:pt x="0" y="5506"/>
                  </a:lnTo>
                  <a:lnTo>
                    <a:pt x="0" y="10600"/>
                  </a:lnTo>
                  <a:lnTo>
                    <a:pt x="6039" y="9450"/>
                  </a:lnTo>
                  <a:lnTo>
                    <a:pt x="6135" y="9436"/>
                  </a:lnTo>
                  <a:lnTo>
                    <a:pt x="6217" y="9395"/>
                  </a:lnTo>
                  <a:lnTo>
                    <a:pt x="6382" y="9313"/>
                  </a:lnTo>
                  <a:lnTo>
                    <a:pt x="6532" y="9203"/>
                  </a:lnTo>
                  <a:lnTo>
                    <a:pt x="6669" y="9080"/>
                  </a:lnTo>
                  <a:lnTo>
                    <a:pt x="6765" y="8929"/>
                  </a:lnTo>
                  <a:lnTo>
                    <a:pt x="6847" y="8765"/>
                  </a:lnTo>
                  <a:lnTo>
                    <a:pt x="6902" y="8587"/>
                  </a:lnTo>
                  <a:lnTo>
                    <a:pt x="6916" y="8491"/>
                  </a:lnTo>
                  <a:lnTo>
                    <a:pt x="6916" y="8395"/>
                  </a:lnTo>
                  <a:lnTo>
                    <a:pt x="6916" y="5506"/>
                  </a:lnTo>
                  <a:lnTo>
                    <a:pt x="6916" y="5109"/>
                  </a:lnTo>
                  <a:lnTo>
                    <a:pt x="6916" y="2219"/>
                  </a:lnTo>
                  <a:lnTo>
                    <a:pt x="6916" y="2123"/>
                  </a:lnTo>
                  <a:lnTo>
                    <a:pt x="6902" y="2027"/>
                  </a:lnTo>
                  <a:lnTo>
                    <a:pt x="6847" y="1849"/>
                  </a:lnTo>
                  <a:lnTo>
                    <a:pt x="6765" y="1685"/>
                  </a:lnTo>
                  <a:lnTo>
                    <a:pt x="6669" y="1534"/>
                  </a:lnTo>
                  <a:lnTo>
                    <a:pt x="6532" y="1397"/>
                  </a:lnTo>
                  <a:lnTo>
                    <a:pt x="6382" y="1288"/>
                  </a:lnTo>
                  <a:lnTo>
                    <a:pt x="6217" y="1206"/>
                  </a:lnTo>
                  <a:lnTo>
                    <a:pt x="6135" y="1178"/>
                  </a:lnTo>
                  <a:lnTo>
                    <a:pt x="6039" y="115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1481095" y="1176379"/>
              <a:ext cx="291683" cy="291683"/>
            </a:xfrm>
            <a:custGeom>
              <a:rect b="b" l="l" r="r" t="t"/>
              <a:pathLst>
                <a:path extrusionOk="0" h="11134" w="11134">
                  <a:moveTo>
                    <a:pt x="5615" y="0"/>
                  </a:moveTo>
                  <a:lnTo>
                    <a:pt x="5423" y="28"/>
                  </a:lnTo>
                  <a:lnTo>
                    <a:pt x="5245" y="96"/>
                  </a:lnTo>
                  <a:lnTo>
                    <a:pt x="5163" y="137"/>
                  </a:lnTo>
                  <a:lnTo>
                    <a:pt x="5081" y="178"/>
                  </a:lnTo>
                  <a:lnTo>
                    <a:pt x="0" y="3629"/>
                  </a:lnTo>
                  <a:lnTo>
                    <a:pt x="3616" y="7245"/>
                  </a:lnTo>
                  <a:lnTo>
                    <a:pt x="3890" y="7519"/>
                  </a:lnTo>
                  <a:lnTo>
                    <a:pt x="7505" y="11134"/>
                  </a:lnTo>
                  <a:lnTo>
                    <a:pt x="10956" y="6053"/>
                  </a:lnTo>
                  <a:lnTo>
                    <a:pt x="10997" y="5971"/>
                  </a:lnTo>
                  <a:lnTo>
                    <a:pt x="11038" y="5889"/>
                  </a:lnTo>
                  <a:lnTo>
                    <a:pt x="11106" y="5711"/>
                  </a:lnTo>
                  <a:lnTo>
                    <a:pt x="11134" y="5519"/>
                  </a:lnTo>
                  <a:lnTo>
                    <a:pt x="11134" y="5341"/>
                  </a:lnTo>
                  <a:lnTo>
                    <a:pt x="11106" y="5163"/>
                  </a:lnTo>
                  <a:lnTo>
                    <a:pt x="11038" y="4985"/>
                  </a:lnTo>
                  <a:lnTo>
                    <a:pt x="10942" y="4821"/>
                  </a:lnTo>
                  <a:lnTo>
                    <a:pt x="10887" y="4752"/>
                  </a:lnTo>
                  <a:lnTo>
                    <a:pt x="10819" y="4684"/>
                  </a:lnTo>
                  <a:lnTo>
                    <a:pt x="8778" y="2630"/>
                  </a:lnTo>
                  <a:lnTo>
                    <a:pt x="8505" y="2356"/>
                  </a:lnTo>
                  <a:lnTo>
                    <a:pt x="6450" y="315"/>
                  </a:lnTo>
                  <a:lnTo>
                    <a:pt x="6382" y="247"/>
                  </a:lnTo>
                  <a:lnTo>
                    <a:pt x="6313" y="192"/>
                  </a:lnTo>
                  <a:lnTo>
                    <a:pt x="6149" y="96"/>
                  </a:lnTo>
                  <a:lnTo>
                    <a:pt x="5971" y="41"/>
                  </a:lnTo>
                  <a:lnTo>
                    <a:pt x="57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566962" y="1137265"/>
              <a:ext cx="1244905" cy="1244905"/>
            </a:xfrm>
            <a:custGeom>
              <a:rect b="b" l="l" r="r" t="t"/>
              <a:pathLst>
                <a:path extrusionOk="0" h="47520" w="47520">
                  <a:moveTo>
                    <a:pt x="24171" y="7464"/>
                  </a:moveTo>
                  <a:lnTo>
                    <a:pt x="24595" y="7478"/>
                  </a:lnTo>
                  <a:lnTo>
                    <a:pt x="25006" y="7505"/>
                  </a:lnTo>
                  <a:lnTo>
                    <a:pt x="25417" y="7546"/>
                  </a:lnTo>
                  <a:lnTo>
                    <a:pt x="25828" y="7587"/>
                  </a:lnTo>
                  <a:lnTo>
                    <a:pt x="26239" y="7656"/>
                  </a:lnTo>
                  <a:lnTo>
                    <a:pt x="26636" y="7711"/>
                  </a:lnTo>
                  <a:lnTo>
                    <a:pt x="27033" y="7793"/>
                  </a:lnTo>
                  <a:lnTo>
                    <a:pt x="27430" y="7875"/>
                  </a:lnTo>
                  <a:lnTo>
                    <a:pt x="27827" y="7971"/>
                  </a:lnTo>
                  <a:lnTo>
                    <a:pt x="28211" y="8080"/>
                  </a:lnTo>
                  <a:lnTo>
                    <a:pt x="28594" y="8190"/>
                  </a:lnTo>
                  <a:lnTo>
                    <a:pt x="28977" y="8313"/>
                  </a:lnTo>
                  <a:lnTo>
                    <a:pt x="29361" y="8450"/>
                  </a:lnTo>
                  <a:lnTo>
                    <a:pt x="29731" y="8601"/>
                  </a:lnTo>
                  <a:lnTo>
                    <a:pt x="30100" y="8751"/>
                  </a:lnTo>
                  <a:lnTo>
                    <a:pt x="30456" y="8902"/>
                  </a:lnTo>
                  <a:lnTo>
                    <a:pt x="30813" y="9066"/>
                  </a:lnTo>
                  <a:lnTo>
                    <a:pt x="31169" y="9244"/>
                  </a:lnTo>
                  <a:lnTo>
                    <a:pt x="31525" y="9436"/>
                  </a:lnTo>
                  <a:lnTo>
                    <a:pt x="31867" y="9628"/>
                  </a:lnTo>
                  <a:lnTo>
                    <a:pt x="32209" y="9819"/>
                  </a:lnTo>
                  <a:lnTo>
                    <a:pt x="32538" y="10039"/>
                  </a:lnTo>
                  <a:lnTo>
                    <a:pt x="32867" y="10244"/>
                  </a:lnTo>
                  <a:lnTo>
                    <a:pt x="33195" y="10477"/>
                  </a:lnTo>
                  <a:lnTo>
                    <a:pt x="33510" y="10710"/>
                  </a:lnTo>
                  <a:lnTo>
                    <a:pt x="33812" y="10942"/>
                  </a:lnTo>
                  <a:lnTo>
                    <a:pt x="34127" y="11189"/>
                  </a:lnTo>
                  <a:lnTo>
                    <a:pt x="34414" y="11435"/>
                  </a:lnTo>
                  <a:lnTo>
                    <a:pt x="34715" y="11696"/>
                  </a:lnTo>
                  <a:lnTo>
                    <a:pt x="35003" y="11969"/>
                  </a:lnTo>
                  <a:lnTo>
                    <a:pt x="35277" y="12243"/>
                  </a:lnTo>
                  <a:lnTo>
                    <a:pt x="35551" y="12517"/>
                  </a:lnTo>
                  <a:lnTo>
                    <a:pt x="35825" y="12805"/>
                  </a:lnTo>
                  <a:lnTo>
                    <a:pt x="36085" y="13106"/>
                  </a:lnTo>
                  <a:lnTo>
                    <a:pt x="36331" y="13394"/>
                  </a:lnTo>
                  <a:lnTo>
                    <a:pt x="36578" y="13709"/>
                  </a:lnTo>
                  <a:lnTo>
                    <a:pt x="36811" y="14010"/>
                  </a:lnTo>
                  <a:lnTo>
                    <a:pt x="37043" y="14339"/>
                  </a:lnTo>
                  <a:lnTo>
                    <a:pt x="37276" y="14654"/>
                  </a:lnTo>
                  <a:lnTo>
                    <a:pt x="37482" y="14982"/>
                  </a:lnTo>
                  <a:lnTo>
                    <a:pt x="37701" y="15311"/>
                  </a:lnTo>
                  <a:lnTo>
                    <a:pt x="37892" y="15653"/>
                  </a:lnTo>
                  <a:lnTo>
                    <a:pt x="38084" y="15996"/>
                  </a:lnTo>
                  <a:lnTo>
                    <a:pt x="38276" y="16352"/>
                  </a:lnTo>
                  <a:lnTo>
                    <a:pt x="38454" y="16708"/>
                  </a:lnTo>
                  <a:lnTo>
                    <a:pt x="38618" y="17064"/>
                  </a:lnTo>
                  <a:lnTo>
                    <a:pt x="38783" y="17420"/>
                  </a:lnTo>
                  <a:lnTo>
                    <a:pt x="38933" y="17790"/>
                  </a:lnTo>
                  <a:lnTo>
                    <a:pt x="39070" y="18159"/>
                  </a:lnTo>
                  <a:lnTo>
                    <a:pt x="39207" y="18543"/>
                  </a:lnTo>
                  <a:lnTo>
                    <a:pt x="39330" y="18926"/>
                  </a:lnTo>
                  <a:lnTo>
                    <a:pt x="39440" y="19310"/>
                  </a:lnTo>
                  <a:lnTo>
                    <a:pt x="39549" y="19693"/>
                  </a:lnTo>
                  <a:lnTo>
                    <a:pt x="39645" y="20090"/>
                  </a:lnTo>
                  <a:lnTo>
                    <a:pt x="39727" y="20487"/>
                  </a:lnTo>
                  <a:lnTo>
                    <a:pt x="39810" y="20884"/>
                  </a:lnTo>
                  <a:lnTo>
                    <a:pt x="39864" y="21282"/>
                  </a:lnTo>
                  <a:lnTo>
                    <a:pt x="39933" y="21692"/>
                  </a:lnTo>
                  <a:lnTo>
                    <a:pt x="39974" y="22103"/>
                  </a:lnTo>
                  <a:lnTo>
                    <a:pt x="40015" y="22514"/>
                  </a:lnTo>
                  <a:lnTo>
                    <a:pt x="40042" y="22925"/>
                  </a:lnTo>
                  <a:lnTo>
                    <a:pt x="40056" y="23349"/>
                  </a:lnTo>
                  <a:lnTo>
                    <a:pt x="40056" y="23760"/>
                  </a:lnTo>
                  <a:lnTo>
                    <a:pt x="40056" y="24185"/>
                  </a:lnTo>
                  <a:lnTo>
                    <a:pt x="40042" y="24609"/>
                  </a:lnTo>
                  <a:lnTo>
                    <a:pt x="40015" y="25020"/>
                  </a:lnTo>
                  <a:lnTo>
                    <a:pt x="39974" y="25431"/>
                  </a:lnTo>
                  <a:lnTo>
                    <a:pt x="39933" y="25842"/>
                  </a:lnTo>
                  <a:lnTo>
                    <a:pt x="39864" y="26239"/>
                  </a:lnTo>
                  <a:lnTo>
                    <a:pt x="39810" y="26650"/>
                  </a:lnTo>
                  <a:lnTo>
                    <a:pt x="39727" y="27047"/>
                  </a:lnTo>
                  <a:lnTo>
                    <a:pt x="39645" y="27444"/>
                  </a:lnTo>
                  <a:lnTo>
                    <a:pt x="39549" y="27841"/>
                  </a:lnTo>
                  <a:lnTo>
                    <a:pt x="39440" y="28225"/>
                  </a:lnTo>
                  <a:lnTo>
                    <a:pt x="39330" y="28608"/>
                  </a:lnTo>
                  <a:lnTo>
                    <a:pt x="39207" y="28991"/>
                  </a:lnTo>
                  <a:lnTo>
                    <a:pt x="39070" y="29361"/>
                  </a:lnTo>
                  <a:lnTo>
                    <a:pt x="38933" y="29731"/>
                  </a:lnTo>
                  <a:lnTo>
                    <a:pt x="38783" y="30101"/>
                  </a:lnTo>
                  <a:lnTo>
                    <a:pt x="38618" y="30470"/>
                  </a:lnTo>
                  <a:lnTo>
                    <a:pt x="38454" y="30827"/>
                  </a:lnTo>
                  <a:lnTo>
                    <a:pt x="38276" y="31183"/>
                  </a:lnTo>
                  <a:lnTo>
                    <a:pt x="38084" y="31525"/>
                  </a:lnTo>
                  <a:lnTo>
                    <a:pt x="37892" y="31867"/>
                  </a:lnTo>
                  <a:lnTo>
                    <a:pt x="37701" y="32210"/>
                  </a:lnTo>
                  <a:lnTo>
                    <a:pt x="37482" y="32538"/>
                  </a:lnTo>
                  <a:lnTo>
                    <a:pt x="37276" y="32867"/>
                  </a:lnTo>
                  <a:lnTo>
                    <a:pt x="37043" y="33196"/>
                  </a:lnTo>
                  <a:lnTo>
                    <a:pt x="36811" y="33511"/>
                  </a:lnTo>
                  <a:lnTo>
                    <a:pt x="36578" y="33826"/>
                  </a:lnTo>
                  <a:lnTo>
                    <a:pt x="36331" y="34127"/>
                  </a:lnTo>
                  <a:lnTo>
                    <a:pt x="36085" y="34428"/>
                  </a:lnTo>
                  <a:lnTo>
                    <a:pt x="35825" y="34716"/>
                  </a:lnTo>
                  <a:lnTo>
                    <a:pt x="35551" y="35003"/>
                  </a:lnTo>
                  <a:lnTo>
                    <a:pt x="35277" y="35291"/>
                  </a:lnTo>
                  <a:lnTo>
                    <a:pt x="35003" y="35565"/>
                  </a:lnTo>
                  <a:lnTo>
                    <a:pt x="34715" y="35825"/>
                  </a:lnTo>
                  <a:lnTo>
                    <a:pt x="34414" y="36085"/>
                  </a:lnTo>
                  <a:lnTo>
                    <a:pt x="34127" y="36332"/>
                  </a:lnTo>
                  <a:lnTo>
                    <a:pt x="33812" y="36578"/>
                  </a:lnTo>
                  <a:lnTo>
                    <a:pt x="33510" y="36825"/>
                  </a:lnTo>
                  <a:lnTo>
                    <a:pt x="33195" y="37057"/>
                  </a:lnTo>
                  <a:lnTo>
                    <a:pt x="32867" y="37277"/>
                  </a:lnTo>
                  <a:lnTo>
                    <a:pt x="32538" y="37496"/>
                  </a:lnTo>
                  <a:lnTo>
                    <a:pt x="32209" y="37701"/>
                  </a:lnTo>
                  <a:lnTo>
                    <a:pt x="31867" y="37906"/>
                  </a:lnTo>
                  <a:lnTo>
                    <a:pt x="31525" y="38098"/>
                  </a:lnTo>
                  <a:lnTo>
                    <a:pt x="31169" y="38276"/>
                  </a:lnTo>
                  <a:lnTo>
                    <a:pt x="30813" y="38454"/>
                  </a:lnTo>
                  <a:lnTo>
                    <a:pt x="30456" y="38619"/>
                  </a:lnTo>
                  <a:lnTo>
                    <a:pt x="30100" y="38783"/>
                  </a:lnTo>
                  <a:lnTo>
                    <a:pt x="29731" y="38934"/>
                  </a:lnTo>
                  <a:lnTo>
                    <a:pt x="29361" y="39070"/>
                  </a:lnTo>
                  <a:lnTo>
                    <a:pt x="28977" y="39207"/>
                  </a:lnTo>
                  <a:lnTo>
                    <a:pt x="28594" y="39331"/>
                  </a:lnTo>
                  <a:lnTo>
                    <a:pt x="28211" y="39440"/>
                  </a:lnTo>
                  <a:lnTo>
                    <a:pt x="27827" y="39550"/>
                  </a:lnTo>
                  <a:lnTo>
                    <a:pt x="27430" y="39646"/>
                  </a:lnTo>
                  <a:lnTo>
                    <a:pt x="27033" y="39728"/>
                  </a:lnTo>
                  <a:lnTo>
                    <a:pt x="26636" y="39810"/>
                  </a:lnTo>
                  <a:lnTo>
                    <a:pt x="26239" y="39878"/>
                  </a:lnTo>
                  <a:lnTo>
                    <a:pt x="25828" y="39933"/>
                  </a:lnTo>
                  <a:lnTo>
                    <a:pt x="25417" y="39974"/>
                  </a:lnTo>
                  <a:lnTo>
                    <a:pt x="25006" y="40015"/>
                  </a:lnTo>
                  <a:lnTo>
                    <a:pt x="24595" y="40043"/>
                  </a:lnTo>
                  <a:lnTo>
                    <a:pt x="24171" y="40056"/>
                  </a:lnTo>
                  <a:lnTo>
                    <a:pt x="23760" y="40070"/>
                  </a:lnTo>
                  <a:lnTo>
                    <a:pt x="23335" y="40056"/>
                  </a:lnTo>
                  <a:lnTo>
                    <a:pt x="22911" y="40043"/>
                  </a:lnTo>
                  <a:lnTo>
                    <a:pt x="22500" y="40015"/>
                  </a:lnTo>
                  <a:lnTo>
                    <a:pt x="22089" y="39974"/>
                  </a:lnTo>
                  <a:lnTo>
                    <a:pt x="21678" y="39933"/>
                  </a:lnTo>
                  <a:lnTo>
                    <a:pt x="21281" y="39878"/>
                  </a:lnTo>
                  <a:lnTo>
                    <a:pt x="20871" y="39810"/>
                  </a:lnTo>
                  <a:lnTo>
                    <a:pt x="20473" y="39728"/>
                  </a:lnTo>
                  <a:lnTo>
                    <a:pt x="20076" y="39646"/>
                  </a:lnTo>
                  <a:lnTo>
                    <a:pt x="19679" y="39550"/>
                  </a:lnTo>
                  <a:lnTo>
                    <a:pt x="19296" y="39440"/>
                  </a:lnTo>
                  <a:lnTo>
                    <a:pt x="18912" y="39331"/>
                  </a:lnTo>
                  <a:lnTo>
                    <a:pt x="18529" y="39207"/>
                  </a:lnTo>
                  <a:lnTo>
                    <a:pt x="18159" y="39070"/>
                  </a:lnTo>
                  <a:lnTo>
                    <a:pt x="17789" y="38934"/>
                  </a:lnTo>
                  <a:lnTo>
                    <a:pt x="17420" y="38783"/>
                  </a:lnTo>
                  <a:lnTo>
                    <a:pt x="17050" y="38619"/>
                  </a:lnTo>
                  <a:lnTo>
                    <a:pt x="16694" y="38454"/>
                  </a:lnTo>
                  <a:lnTo>
                    <a:pt x="16338" y="38276"/>
                  </a:lnTo>
                  <a:lnTo>
                    <a:pt x="15995" y="38098"/>
                  </a:lnTo>
                  <a:lnTo>
                    <a:pt x="15653" y="37906"/>
                  </a:lnTo>
                  <a:lnTo>
                    <a:pt x="15311" y="37701"/>
                  </a:lnTo>
                  <a:lnTo>
                    <a:pt x="14968" y="37496"/>
                  </a:lnTo>
                  <a:lnTo>
                    <a:pt x="14653" y="37277"/>
                  </a:lnTo>
                  <a:lnTo>
                    <a:pt x="14325" y="37057"/>
                  </a:lnTo>
                  <a:lnTo>
                    <a:pt x="14010" y="36825"/>
                  </a:lnTo>
                  <a:lnTo>
                    <a:pt x="13695" y="36578"/>
                  </a:lnTo>
                  <a:lnTo>
                    <a:pt x="13393" y="36332"/>
                  </a:lnTo>
                  <a:lnTo>
                    <a:pt x="13092" y="36085"/>
                  </a:lnTo>
                  <a:lnTo>
                    <a:pt x="12805" y="35825"/>
                  </a:lnTo>
                  <a:lnTo>
                    <a:pt x="12517" y="35565"/>
                  </a:lnTo>
                  <a:lnTo>
                    <a:pt x="12229" y="35291"/>
                  </a:lnTo>
                  <a:lnTo>
                    <a:pt x="11956" y="35003"/>
                  </a:lnTo>
                  <a:lnTo>
                    <a:pt x="11695" y="34716"/>
                  </a:lnTo>
                  <a:lnTo>
                    <a:pt x="11435" y="34428"/>
                  </a:lnTo>
                  <a:lnTo>
                    <a:pt x="11175" y="34127"/>
                  </a:lnTo>
                  <a:lnTo>
                    <a:pt x="10942" y="33826"/>
                  </a:lnTo>
                  <a:lnTo>
                    <a:pt x="10696" y="33511"/>
                  </a:lnTo>
                  <a:lnTo>
                    <a:pt x="10463" y="33196"/>
                  </a:lnTo>
                  <a:lnTo>
                    <a:pt x="10244" y="32867"/>
                  </a:lnTo>
                  <a:lnTo>
                    <a:pt x="10025" y="32538"/>
                  </a:lnTo>
                  <a:lnTo>
                    <a:pt x="9819" y="32210"/>
                  </a:lnTo>
                  <a:lnTo>
                    <a:pt x="9614" y="31867"/>
                  </a:lnTo>
                  <a:lnTo>
                    <a:pt x="9422" y="31525"/>
                  </a:lnTo>
                  <a:lnTo>
                    <a:pt x="9244" y="31183"/>
                  </a:lnTo>
                  <a:lnTo>
                    <a:pt x="9066" y="30827"/>
                  </a:lnTo>
                  <a:lnTo>
                    <a:pt x="8902" y="30470"/>
                  </a:lnTo>
                  <a:lnTo>
                    <a:pt x="8737" y="30101"/>
                  </a:lnTo>
                  <a:lnTo>
                    <a:pt x="8587" y="29731"/>
                  </a:lnTo>
                  <a:lnTo>
                    <a:pt x="8450" y="29361"/>
                  </a:lnTo>
                  <a:lnTo>
                    <a:pt x="8313" y="28991"/>
                  </a:lnTo>
                  <a:lnTo>
                    <a:pt x="8190" y="28608"/>
                  </a:lnTo>
                  <a:lnTo>
                    <a:pt x="8080" y="28225"/>
                  </a:lnTo>
                  <a:lnTo>
                    <a:pt x="7971" y="27841"/>
                  </a:lnTo>
                  <a:lnTo>
                    <a:pt x="7875" y="27444"/>
                  </a:lnTo>
                  <a:lnTo>
                    <a:pt x="7793" y="27047"/>
                  </a:lnTo>
                  <a:lnTo>
                    <a:pt x="7710" y="26650"/>
                  </a:lnTo>
                  <a:lnTo>
                    <a:pt x="7642" y="26239"/>
                  </a:lnTo>
                  <a:lnTo>
                    <a:pt x="7587" y="25842"/>
                  </a:lnTo>
                  <a:lnTo>
                    <a:pt x="7546" y="25431"/>
                  </a:lnTo>
                  <a:lnTo>
                    <a:pt x="7505" y="25020"/>
                  </a:lnTo>
                  <a:lnTo>
                    <a:pt x="7478" y="24609"/>
                  </a:lnTo>
                  <a:lnTo>
                    <a:pt x="7464" y="24185"/>
                  </a:lnTo>
                  <a:lnTo>
                    <a:pt x="7464" y="23760"/>
                  </a:lnTo>
                  <a:lnTo>
                    <a:pt x="7464" y="23349"/>
                  </a:lnTo>
                  <a:lnTo>
                    <a:pt x="7478" y="22925"/>
                  </a:lnTo>
                  <a:lnTo>
                    <a:pt x="7505" y="22514"/>
                  </a:lnTo>
                  <a:lnTo>
                    <a:pt x="7546" y="22103"/>
                  </a:lnTo>
                  <a:lnTo>
                    <a:pt x="7587" y="21692"/>
                  </a:lnTo>
                  <a:lnTo>
                    <a:pt x="7642" y="21282"/>
                  </a:lnTo>
                  <a:lnTo>
                    <a:pt x="7710" y="20884"/>
                  </a:lnTo>
                  <a:lnTo>
                    <a:pt x="7793" y="20487"/>
                  </a:lnTo>
                  <a:lnTo>
                    <a:pt x="7875" y="20090"/>
                  </a:lnTo>
                  <a:lnTo>
                    <a:pt x="7971" y="19693"/>
                  </a:lnTo>
                  <a:lnTo>
                    <a:pt x="8080" y="19310"/>
                  </a:lnTo>
                  <a:lnTo>
                    <a:pt x="8190" y="18926"/>
                  </a:lnTo>
                  <a:lnTo>
                    <a:pt x="8313" y="18543"/>
                  </a:lnTo>
                  <a:lnTo>
                    <a:pt x="8450" y="18159"/>
                  </a:lnTo>
                  <a:lnTo>
                    <a:pt x="8587" y="17790"/>
                  </a:lnTo>
                  <a:lnTo>
                    <a:pt x="8737" y="17420"/>
                  </a:lnTo>
                  <a:lnTo>
                    <a:pt x="8902" y="17064"/>
                  </a:lnTo>
                  <a:lnTo>
                    <a:pt x="9066" y="16708"/>
                  </a:lnTo>
                  <a:lnTo>
                    <a:pt x="9244" y="16352"/>
                  </a:lnTo>
                  <a:lnTo>
                    <a:pt x="9422" y="15996"/>
                  </a:lnTo>
                  <a:lnTo>
                    <a:pt x="9614" y="15653"/>
                  </a:lnTo>
                  <a:lnTo>
                    <a:pt x="9819" y="15311"/>
                  </a:lnTo>
                  <a:lnTo>
                    <a:pt x="10025" y="14982"/>
                  </a:lnTo>
                  <a:lnTo>
                    <a:pt x="10244" y="14654"/>
                  </a:lnTo>
                  <a:lnTo>
                    <a:pt x="10463" y="14339"/>
                  </a:lnTo>
                  <a:lnTo>
                    <a:pt x="10696" y="14010"/>
                  </a:lnTo>
                  <a:lnTo>
                    <a:pt x="10942" y="13709"/>
                  </a:lnTo>
                  <a:lnTo>
                    <a:pt x="11175" y="13394"/>
                  </a:lnTo>
                  <a:lnTo>
                    <a:pt x="11435" y="13106"/>
                  </a:lnTo>
                  <a:lnTo>
                    <a:pt x="11695" y="12805"/>
                  </a:lnTo>
                  <a:lnTo>
                    <a:pt x="11956" y="12517"/>
                  </a:lnTo>
                  <a:lnTo>
                    <a:pt x="12229" y="12243"/>
                  </a:lnTo>
                  <a:lnTo>
                    <a:pt x="12517" y="11969"/>
                  </a:lnTo>
                  <a:lnTo>
                    <a:pt x="12805" y="11696"/>
                  </a:lnTo>
                  <a:lnTo>
                    <a:pt x="13092" y="11435"/>
                  </a:lnTo>
                  <a:lnTo>
                    <a:pt x="13393" y="11189"/>
                  </a:lnTo>
                  <a:lnTo>
                    <a:pt x="13695" y="10942"/>
                  </a:lnTo>
                  <a:lnTo>
                    <a:pt x="14010" y="10710"/>
                  </a:lnTo>
                  <a:lnTo>
                    <a:pt x="14325" y="10477"/>
                  </a:lnTo>
                  <a:lnTo>
                    <a:pt x="14653" y="10244"/>
                  </a:lnTo>
                  <a:lnTo>
                    <a:pt x="14968" y="10039"/>
                  </a:lnTo>
                  <a:lnTo>
                    <a:pt x="15311" y="9819"/>
                  </a:lnTo>
                  <a:lnTo>
                    <a:pt x="15653" y="9628"/>
                  </a:lnTo>
                  <a:lnTo>
                    <a:pt x="15995" y="9436"/>
                  </a:lnTo>
                  <a:lnTo>
                    <a:pt x="16338" y="9244"/>
                  </a:lnTo>
                  <a:lnTo>
                    <a:pt x="16694" y="9066"/>
                  </a:lnTo>
                  <a:lnTo>
                    <a:pt x="17050" y="8902"/>
                  </a:lnTo>
                  <a:lnTo>
                    <a:pt x="17420" y="8751"/>
                  </a:lnTo>
                  <a:lnTo>
                    <a:pt x="17789" y="8601"/>
                  </a:lnTo>
                  <a:lnTo>
                    <a:pt x="18159" y="8450"/>
                  </a:lnTo>
                  <a:lnTo>
                    <a:pt x="18529" y="8313"/>
                  </a:lnTo>
                  <a:lnTo>
                    <a:pt x="18912" y="8190"/>
                  </a:lnTo>
                  <a:lnTo>
                    <a:pt x="19296" y="8080"/>
                  </a:lnTo>
                  <a:lnTo>
                    <a:pt x="19679" y="7971"/>
                  </a:lnTo>
                  <a:lnTo>
                    <a:pt x="20076" y="7875"/>
                  </a:lnTo>
                  <a:lnTo>
                    <a:pt x="20473" y="7793"/>
                  </a:lnTo>
                  <a:lnTo>
                    <a:pt x="20871" y="7711"/>
                  </a:lnTo>
                  <a:lnTo>
                    <a:pt x="21281" y="7656"/>
                  </a:lnTo>
                  <a:lnTo>
                    <a:pt x="21678" y="7587"/>
                  </a:lnTo>
                  <a:lnTo>
                    <a:pt x="22089" y="7546"/>
                  </a:lnTo>
                  <a:lnTo>
                    <a:pt x="22500" y="7505"/>
                  </a:lnTo>
                  <a:lnTo>
                    <a:pt x="22911" y="7478"/>
                  </a:lnTo>
                  <a:lnTo>
                    <a:pt x="23335" y="7464"/>
                  </a:lnTo>
                  <a:close/>
                  <a:moveTo>
                    <a:pt x="23760" y="1"/>
                  </a:moveTo>
                  <a:lnTo>
                    <a:pt x="23130" y="14"/>
                  </a:lnTo>
                  <a:lnTo>
                    <a:pt x="22514" y="28"/>
                  </a:lnTo>
                  <a:lnTo>
                    <a:pt x="21898" y="69"/>
                  </a:lnTo>
                  <a:lnTo>
                    <a:pt x="21281" y="124"/>
                  </a:lnTo>
                  <a:lnTo>
                    <a:pt x="20679" y="206"/>
                  </a:lnTo>
                  <a:lnTo>
                    <a:pt x="20076" y="288"/>
                  </a:lnTo>
                  <a:lnTo>
                    <a:pt x="19474" y="384"/>
                  </a:lnTo>
                  <a:lnTo>
                    <a:pt x="18885" y="507"/>
                  </a:lnTo>
                  <a:lnTo>
                    <a:pt x="18337" y="631"/>
                  </a:lnTo>
                  <a:lnTo>
                    <a:pt x="17789" y="768"/>
                  </a:lnTo>
                  <a:lnTo>
                    <a:pt x="17242" y="905"/>
                  </a:lnTo>
                  <a:lnTo>
                    <a:pt x="16707" y="1069"/>
                  </a:lnTo>
                  <a:lnTo>
                    <a:pt x="16187" y="1233"/>
                  </a:lnTo>
                  <a:lnTo>
                    <a:pt x="15667" y="1425"/>
                  </a:lnTo>
                  <a:lnTo>
                    <a:pt x="15146" y="1617"/>
                  </a:lnTo>
                  <a:lnTo>
                    <a:pt x="14626" y="1822"/>
                  </a:lnTo>
                  <a:lnTo>
                    <a:pt x="14119" y="2041"/>
                  </a:lnTo>
                  <a:lnTo>
                    <a:pt x="13626" y="2260"/>
                  </a:lnTo>
                  <a:lnTo>
                    <a:pt x="13133" y="2507"/>
                  </a:lnTo>
                  <a:lnTo>
                    <a:pt x="12640" y="2753"/>
                  </a:lnTo>
                  <a:lnTo>
                    <a:pt x="12161" y="3013"/>
                  </a:lnTo>
                  <a:lnTo>
                    <a:pt x="11695" y="3287"/>
                  </a:lnTo>
                  <a:lnTo>
                    <a:pt x="11230" y="3575"/>
                  </a:lnTo>
                  <a:lnTo>
                    <a:pt x="10764" y="3862"/>
                  </a:lnTo>
                  <a:lnTo>
                    <a:pt x="10257" y="4205"/>
                  </a:lnTo>
                  <a:lnTo>
                    <a:pt x="9751" y="4561"/>
                  </a:lnTo>
                  <a:lnTo>
                    <a:pt x="9258" y="4931"/>
                  </a:lnTo>
                  <a:lnTo>
                    <a:pt x="8779" y="5314"/>
                  </a:lnTo>
                  <a:lnTo>
                    <a:pt x="8313" y="5711"/>
                  </a:lnTo>
                  <a:lnTo>
                    <a:pt x="7847" y="6122"/>
                  </a:lnTo>
                  <a:lnTo>
                    <a:pt x="7395" y="6533"/>
                  </a:lnTo>
                  <a:lnTo>
                    <a:pt x="6957" y="6957"/>
                  </a:lnTo>
                  <a:lnTo>
                    <a:pt x="6533" y="7396"/>
                  </a:lnTo>
                  <a:lnTo>
                    <a:pt x="6108" y="7848"/>
                  </a:lnTo>
                  <a:lnTo>
                    <a:pt x="5711" y="8313"/>
                  </a:lnTo>
                  <a:lnTo>
                    <a:pt x="5314" y="8779"/>
                  </a:lnTo>
                  <a:lnTo>
                    <a:pt x="4930" y="9272"/>
                  </a:lnTo>
                  <a:lnTo>
                    <a:pt x="4561" y="9751"/>
                  </a:lnTo>
                  <a:lnTo>
                    <a:pt x="4205" y="10258"/>
                  </a:lnTo>
                  <a:lnTo>
                    <a:pt x="3862" y="10778"/>
                  </a:lnTo>
                  <a:lnTo>
                    <a:pt x="3575" y="11230"/>
                  </a:lnTo>
                  <a:lnTo>
                    <a:pt x="3287" y="11696"/>
                  </a:lnTo>
                  <a:lnTo>
                    <a:pt x="3013" y="12175"/>
                  </a:lnTo>
                  <a:lnTo>
                    <a:pt x="2753" y="12654"/>
                  </a:lnTo>
                  <a:lnTo>
                    <a:pt x="2493" y="13134"/>
                  </a:lnTo>
                  <a:lnTo>
                    <a:pt x="2260" y="13626"/>
                  </a:lnTo>
                  <a:lnTo>
                    <a:pt x="2027" y="14133"/>
                  </a:lnTo>
                  <a:lnTo>
                    <a:pt x="1808" y="14640"/>
                  </a:lnTo>
                  <a:lnTo>
                    <a:pt x="1603" y="15147"/>
                  </a:lnTo>
                  <a:lnTo>
                    <a:pt x="1411" y="15667"/>
                  </a:lnTo>
                  <a:lnTo>
                    <a:pt x="1233" y="16187"/>
                  </a:lnTo>
                  <a:lnTo>
                    <a:pt x="1055" y="16721"/>
                  </a:lnTo>
                  <a:lnTo>
                    <a:pt x="904" y="17255"/>
                  </a:lnTo>
                  <a:lnTo>
                    <a:pt x="754" y="17790"/>
                  </a:lnTo>
                  <a:lnTo>
                    <a:pt x="630" y="18337"/>
                  </a:lnTo>
                  <a:lnTo>
                    <a:pt x="507" y="18885"/>
                  </a:lnTo>
                  <a:lnTo>
                    <a:pt x="384" y="19474"/>
                  </a:lnTo>
                  <a:lnTo>
                    <a:pt x="288" y="20077"/>
                  </a:lnTo>
                  <a:lnTo>
                    <a:pt x="192" y="20679"/>
                  </a:lnTo>
                  <a:lnTo>
                    <a:pt x="124" y="21282"/>
                  </a:lnTo>
                  <a:lnTo>
                    <a:pt x="69" y="21898"/>
                  </a:lnTo>
                  <a:lnTo>
                    <a:pt x="28" y="22514"/>
                  </a:lnTo>
                  <a:lnTo>
                    <a:pt x="1" y="23130"/>
                  </a:lnTo>
                  <a:lnTo>
                    <a:pt x="1" y="23760"/>
                  </a:lnTo>
                  <a:lnTo>
                    <a:pt x="1" y="24390"/>
                  </a:lnTo>
                  <a:lnTo>
                    <a:pt x="28" y="25006"/>
                  </a:lnTo>
                  <a:lnTo>
                    <a:pt x="69" y="25623"/>
                  </a:lnTo>
                  <a:lnTo>
                    <a:pt x="124" y="26239"/>
                  </a:lnTo>
                  <a:lnTo>
                    <a:pt x="192" y="26855"/>
                  </a:lnTo>
                  <a:lnTo>
                    <a:pt x="288" y="27458"/>
                  </a:lnTo>
                  <a:lnTo>
                    <a:pt x="384" y="28047"/>
                  </a:lnTo>
                  <a:lnTo>
                    <a:pt x="507" y="28635"/>
                  </a:lnTo>
                  <a:lnTo>
                    <a:pt x="630" y="29197"/>
                  </a:lnTo>
                  <a:lnTo>
                    <a:pt x="754" y="29731"/>
                  </a:lnTo>
                  <a:lnTo>
                    <a:pt x="904" y="30279"/>
                  </a:lnTo>
                  <a:lnTo>
                    <a:pt x="1069" y="30813"/>
                  </a:lnTo>
                  <a:lnTo>
                    <a:pt x="1233" y="31333"/>
                  </a:lnTo>
                  <a:lnTo>
                    <a:pt x="1411" y="31867"/>
                  </a:lnTo>
                  <a:lnTo>
                    <a:pt x="1616" y="32374"/>
                  </a:lnTo>
                  <a:lnTo>
                    <a:pt x="1822" y="32894"/>
                  </a:lnTo>
                  <a:lnTo>
                    <a:pt x="2027" y="33401"/>
                  </a:lnTo>
                  <a:lnTo>
                    <a:pt x="2260" y="33894"/>
                  </a:lnTo>
                  <a:lnTo>
                    <a:pt x="2507" y="34387"/>
                  </a:lnTo>
                  <a:lnTo>
                    <a:pt x="2753" y="34880"/>
                  </a:lnTo>
                  <a:lnTo>
                    <a:pt x="3013" y="35359"/>
                  </a:lnTo>
                  <a:lnTo>
                    <a:pt x="3287" y="35825"/>
                  </a:lnTo>
                  <a:lnTo>
                    <a:pt x="3575" y="36291"/>
                  </a:lnTo>
                  <a:lnTo>
                    <a:pt x="3862" y="36756"/>
                  </a:lnTo>
                  <a:lnTo>
                    <a:pt x="4205" y="37263"/>
                  </a:lnTo>
                  <a:lnTo>
                    <a:pt x="4561" y="37770"/>
                  </a:lnTo>
                  <a:lnTo>
                    <a:pt x="4930" y="38263"/>
                  </a:lnTo>
                  <a:lnTo>
                    <a:pt x="5314" y="38742"/>
                  </a:lnTo>
                  <a:lnTo>
                    <a:pt x="5711" y="39207"/>
                  </a:lnTo>
                  <a:lnTo>
                    <a:pt x="6108" y="39673"/>
                  </a:lnTo>
                  <a:lnTo>
                    <a:pt x="6533" y="40125"/>
                  </a:lnTo>
                  <a:lnTo>
                    <a:pt x="6957" y="40563"/>
                  </a:lnTo>
                  <a:lnTo>
                    <a:pt x="7395" y="40988"/>
                  </a:lnTo>
                  <a:lnTo>
                    <a:pt x="7847" y="41412"/>
                  </a:lnTo>
                  <a:lnTo>
                    <a:pt x="8313" y="41809"/>
                  </a:lnTo>
                  <a:lnTo>
                    <a:pt x="8779" y="42206"/>
                  </a:lnTo>
                  <a:lnTo>
                    <a:pt x="9258" y="42590"/>
                  </a:lnTo>
                  <a:lnTo>
                    <a:pt x="9751" y="42960"/>
                  </a:lnTo>
                  <a:lnTo>
                    <a:pt x="10257" y="43316"/>
                  </a:lnTo>
                  <a:lnTo>
                    <a:pt x="10764" y="43658"/>
                  </a:lnTo>
                  <a:lnTo>
                    <a:pt x="11230" y="43959"/>
                  </a:lnTo>
                  <a:lnTo>
                    <a:pt x="11695" y="44233"/>
                  </a:lnTo>
                  <a:lnTo>
                    <a:pt x="12161" y="44507"/>
                  </a:lnTo>
                  <a:lnTo>
                    <a:pt x="12640" y="44767"/>
                  </a:lnTo>
                  <a:lnTo>
                    <a:pt x="13133" y="45028"/>
                  </a:lnTo>
                  <a:lnTo>
                    <a:pt x="13626" y="45260"/>
                  </a:lnTo>
                  <a:lnTo>
                    <a:pt x="14119" y="45493"/>
                  </a:lnTo>
                  <a:lnTo>
                    <a:pt x="14626" y="45712"/>
                  </a:lnTo>
                  <a:lnTo>
                    <a:pt x="15146" y="45918"/>
                  </a:lnTo>
                  <a:lnTo>
                    <a:pt x="15667" y="46109"/>
                  </a:lnTo>
                  <a:lnTo>
                    <a:pt x="16187" y="46287"/>
                  </a:lnTo>
                  <a:lnTo>
                    <a:pt x="16707" y="46465"/>
                  </a:lnTo>
                  <a:lnTo>
                    <a:pt x="17242" y="46616"/>
                  </a:lnTo>
                  <a:lnTo>
                    <a:pt x="17789" y="46767"/>
                  </a:lnTo>
                  <a:lnTo>
                    <a:pt x="18337" y="46904"/>
                  </a:lnTo>
                  <a:lnTo>
                    <a:pt x="18885" y="47013"/>
                  </a:lnTo>
                  <a:lnTo>
                    <a:pt x="19474" y="47136"/>
                  </a:lnTo>
                  <a:lnTo>
                    <a:pt x="20076" y="47232"/>
                  </a:lnTo>
                  <a:lnTo>
                    <a:pt x="20679" y="47328"/>
                  </a:lnTo>
                  <a:lnTo>
                    <a:pt x="21281" y="47397"/>
                  </a:lnTo>
                  <a:lnTo>
                    <a:pt x="21898" y="47451"/>
                  </a:lnTo>
                  <a:lnTo>
                    <a:pt x="22514" y="47492"/>
                  </a:lnTo>
                  <a:lnTo>
                    <a:pt x="23130" y="47520"/>
                  </a:lnTo>
                  <a:lnTo>
                    <a:pt x="24376" y="47520"/>
                  </a:lnTo>
                  <a:lnTo>
                    <a:pt x="25006" y="47492"/>
                  </a:lnTo>
                  <a:lnTo>
                    <a:pt x="25622" y="47451"/>
                  </a:lnTo>
                  <a:lnTo>
                    <a:pt x="26239" y="47397"/>
                  </a:lnTo>
                  <a:lnTo>
                    <a:pt x="26841" y="47328"/>
                  </a:lnTo>
                  <a:lnTo>
                    <a:pt x="27444" y="47232"/>
                  </a:lnTo>
                  <a:lnTo>
                    <a:pt x="28046" y="47136"/>
                  </a:lnTo>
                  <a:lnTo>
                    <a:pt x="28635" y="47013"/>
                  </a:lnTo>
                  <a:lnTo>
                    <a:pt x="29183" y="46904"/>
                  </a:lnTo>
                  <a:lnTo>
                    <a:pt x="29731" y="46767"/>
                  </a:lnTo>
                  <a:lnTo>
                    <a:pt x="30265" y="46616"/>
                  </a:lnTo>
                  <a:lnTo>
                    <a:pt x="30799" y="46465"/>
                  </a:lnTo>
                  <a:lnTo>
                    <a:pt x="31333" y="46287"/>
                  </a:lnTo>
                  <a:lnTo>
                    <a:pt x="31853" y="46109"/>
                  </a:lnTo>
                  <a:lnTo>
                    <a:pt x="32374" y="45918"/>
                  </a:lnTo>
                  <a:lnTo>
                    <a:pt x="32880" y="45712"/>
                  </a:lnTo>
                  <a:lnTo>
                    <a:pt x="33387" y="45493"/>
                  </a:lnTo>
                  <a:lnTo>
                    <a:pt x="33894" y="45260"/>
                  </a:lnTo>
                  <a:lnTo>
                    <a:pt x="34387" y="45014"/>
                  </a:lnTo>
                  <a:lnTo>
                    <a:pt x="34866" y="44767"/>
                  </a:lnTo>
                  <a:lnTo>
                    <a:pt x="35345" y="44507"/>
                  </a:lnTo>
                  <a:lnTo>
                    <a:pt x="35825" y="44233"/>
                  </a:lnTo>
                  <a:lnTo>
                    <a:pt x="36290" y="43946"/>
                  </a:lnTo>
                  <a:lnTo>
                    <a:pt x="36756" y="43658"/>
                  </a:lnTo>
                  <a:lnTo>
                    <a:pt x="37263" y="43316"/>
                  </a:lnTo>
                  <a:lnTo>
                    <a:pt x="37755" y="42960"/>
                  </a:lnTo>
                  <a:lnTo>
                    <a:pt x="38248" y="42590"/>
                  </a:lnTo>
                  <a:lnTo>
                    <a:pt x="38741" y="42206"/>
                  </a:lnTo>
                  <a:lnTo>
                    <a:pt x="39207" y="41809"/>
                  </a:lnTo>
                  <a:lnTo>
                    <a:pt x="39673" y="41412"/>
                  </a:lnTo>
                  <a:lnTo>
                    <a:pt x="40125" y="40988"/>
                  </a:lnTo>
                  <a:lnTo>
                    <a:pt x="40563" y="40563"/>
                  </a:lnTo>
                  <a:lnTo>
                    <a:pt x="40987" y="40125"/>
                  </a:lnTo>
                  <a:lnTo>
                    <a:pt x="41398" y="39673"/>
                  </a:lnTo>
                  <a:lnTo>
                    <a:pt x="41809" y="39207"/>
                  </a:lnTo>
                  <a:lnTo>
                    <a:pt x="42206" y="38742"/>
                  </a:lnTo>
                  <a:lnTo>
                    <a:pt x="42590" y="38263"/>
                  </a:lnTo>
                  <a:lnTo>
                    <a:pt x="42959" y="37770"/>
                  </a:lnTo>
                  <a:lnTo>
                    <a:pt x="43315" y="37263"/>
                  </a:lnTo>
                  <a:lnTo>
                    <a:pt x="43658" y="36756"/>
                  </a:lnTo>
                  <a:lnTo>
                    <a:pt x="43945" y="36291"/>
                  </a:lnTo>
                  <a:lnTo>
                    <a:pt x="44233" y="35825"/>
                  </a:lnTo>
                  <a:lnTo>
                    <a:pt x="44507" y="35359"/>
                  </a:lnTo>
                  <a:lnTo>
                    <a:pt x="44767" y="34880"/>
                  </a:lnTo>
                  <a:lnTo>
                    <a:pt x="45013" y="34387"/>
                  </a:lnTo>
                  <a:lnTo>
                    <a:pt x="45260" y="33894"/>
                  </a:lnTo>
                  <a:lnTo>
                    <a:pt x="45479" y="33401"/>
                  </a:lnTo>
                  <a:lnTo>
                    <a:pt x="45698" y="32894"/>
                  </a:lnTo>
                  <a:lnTo>
                    <a:pt x="45904" y="32374"/>
                  </a:lnTo>
                  <a:lnTo>
                    <a:pt x="46095" y="31867"/>
                  </a:lnTo>
                  <a:lnTo>
                    <a:pt x="46287" y="31333"/>
                  </a:lnTo>
                  <a:lnTo>
                    <a:pt x="46451" y="30813"/>
                  </a:lnTo>
                  <a:lnTo>
                    <a:pt x="46616" y="30279"/>
                  </a:lnTo>
                  <a:lnTo>
                    <a:pt x="46753" y="29731"/>
                  </a:lnTo>
                  <a:lnTo>
                    <a:pt x="46890" y="29197"/>
                  </a:lnTo>
                  <a:lnTo>
                    <a:pt x="47013" y="28635"/>
                  </a:lnTo>
                  <a:lnTo>
                    <a:pt x="47136" y="28047"/>
                  </a:lnTo>
                  <a:lnTo>
                    <a:pt x="47232" y="27458"/>
                  </a:lnTo>
                  <a:lnTo>
                    <a:pt x="47314" y="26855"/>
                  </a:lnTo>
                  <a:lnTo>
                    <a:pt x="47396" y="26239"/>
                  </a:lnTo>
                  <a:lnTo>
                    <a:pt x="47451" y="25623"/>
                  </a:lnTo>
                  <a:lnTo>
                    <a:pt x="47492" y="25006"/>
                  </a:lnTo>
                  <a:lnTo>
                    <a:pt x="47506" y="24390"/>
                  </a:lnTo>
                  <a:lnTo>
                    <a:pt x="47519" y="23760"/>
                  </a:lnTo>
                  <a:lnTo>
                    <a:pt x="47506" y="23130"/>
                  </a:lnTo>
                  <a:lnTo>
                    <a:pt x="47492" y="22514"/>
                  </a:lnTo>
                  <a:lnTo>
                    <a:pt x="47451" y="21898"/>
                  </a:lnTo>
                  <a:lnTo>
                    <a:pt x="47396" y="21282"/>
                  </a:lnTo>
                  <a:lnTo>
                    <a:pt x="47314" y="20679"/>
                  </a:lnTo>
                  <a:lnTo>
                    <a:pt x="47232" y="20077"/>
                  </a:lnTo>
                  <a:lnTo>
                    <a:pt x="47136" y="19474"/>
                  </a:lnTo>
                  <a:lnTo>
                    <a:pt x="47013" y="18885"/>
                  </a:lnTo>
                  <a:lnTo>
                    <a:pt x="46890" y="18337"/>
                  </a:lnTo>
                  <a:lnTo>
                    <a:pt x="46753" y="17790"/>
                  </a:lnTo>
                  <a:lnTo>
                    <a:pt x="46616" y="17255"/>
                  </a:lnTo>
                  <a:lnTo>
                    <a:pt x="46451" y="16721"/>
                  </a:lnTo>
                  <a:lnTo>
                    <a:pt x="46287" y="16187"/>
                  </a:lnTo>
                  <a:lnTo>
                    <a:pt x="46109" y="15667"/>
                  </a:lnTo>
                  <a:lnTo>
                    <a:pt x="45904" y="15147"/>
                  </a:lnTo>
                  <a:lnTo>
                    <a:pt x="45698" y="14640"/>
                  </a:lnTo>
                  <a:lnTo>
                    <a:pt x="45479" y="14133"/>
                  </a:lnTo>
                  <a:lnTo>
                    <a:pt x="45260" y="13626"/>
                  </a:lnTo>
                  <a:lnTo>
                    <a:pt x="45013" y="13134"/>
                  </a:lnTo>
                  <a:lnTo>
                    <a:pt x="44767" y="12654"/>
                  </a:lnTo>
                  <a:lnTo>
                    <a:pt x="44507" y="12175"/>
                  </a:lnTo>
                  <a:lnTo>
                    <a:pt x="44233" y="11696"/>
                  </a:lnTo>
                  <a:lnTo>
                    <a:pt x="43945" y="11230"/>
                  </a:lnTo>
                  <a:lnTo>
                    <a:pt x="43658" y="10778"/>
                  </a:lnTo>
                  <a:lnTo>
                    <a:pt x="43315" y="10258"/>
                  </a:lnTo>
                  <a:lnTo>
                    <a:pt x="42959" y="9751"/>
                  </a:lnTo>
                  <a:lnTo>
                    <a:pt x="42590" y="9272"/>
                  </a:lnTo>
                  <a:lnTo>
                    <a:pt x="42206" y="8779"/>
                  </a:lnTo>
                  <a:lnTo>
                    <a:pt x="41809" y="8313"/>
                  </a:lnTo>
                  <a:lnTo>
                    <a:pt x="41398" y="7848"/>
                  </a:lnTo>
                  <a:lnTo>
                    <a:pt x="40987" y="7396"/>
                  </a:lnTo>
                  <a:lnTo>
                    <a:pt x="40563" y="6957"/>
                  </a:lnTo>
                  <a:lnTo>
                    <a:pt x="40125" y="6533"/>
                  </a:lnTo>
                  <a:lnTo>
                    <a:pt x="39673" y="6122"/>
                  </a:lnTo>
                  <a:lnTo>
                    <a:pt x="39207" y="5711"/>
                  </a:lnTo>
                  <a:lnTo>
                    <a:pt x="38741" y="5314"/>
                  </a:lnTo>
                  <a:lnTo>
                    <a:pt x="38248" y="4931"/>
                  </a:lnTo>
                  <a:lnTo>
                    <a:pt x="37755" y="4561"/>
                  </a:lnTo>
                  <a:lnTo>
                    <a:pt x="37263" y="4205"/>
                  </a:lnTo>
                  <a:lnTo>
                    <a:pt x="36756" y="3862"/>
                  </a:lnTo>
                  <a:lnTo>
                    <a:pt x="36290" y="3575"/>
                  </a:lnTo>
                  <a:lnTo>
                    <a:pt x="35825" y="3287"/>
                  </a:lnTo>
                  <a:lnTo>
                    <a:pt x="35345" y="3013"/>
                  </a:lnTo>
                  <a:lnTo>
                    <a:pt x="34866" y="2753"/>
                  </a:lnTo>
                  <a:lnTo>
                    <a:pt x="34387" y="2507"/>
                  </a:lnTo>
                  <a:lnTo>
                    <a:pt x="33894" y="2274"/>
                  </a:lnTo>
                  <a:lnTo>
                    <a:pt x="33387" y="2041"/>
                  </a:lnTo>
                  <a:lnTo>
                    <a:pt x="32880" y="1822"/>
                  </a:lnTo>
                  <a:lnTo>
                    <a:pt x="32374" y="1617"/>
                  </a:lnTo>
                  <a:lnTo>
                    <a:pt x="31853" y="1425"/>
                  </a:lnTo>
                  <a:lnTo>
                    <a:pt x="31333" y="1233"/>
                  </a:lnTo>
                  <a:lnTo>
                    <a:pt x="30799" y="1069"/>
                  </a:lnTo>
                  <a:lnTo>
                    <a:pt x="30265" y="905"/>
                  </a:lnTo>
                  <a:lnTo>
                    <a:pt x="29731" y="768"/>
                  </a:lnTo>
                  <a:lnTo>
                    <a:pt x="29183" y="631"/>
                  </a:lnTo>
                  <a:lnTo>
                    <a:pt x="28635" y="507"/>
                  </a:lnTo>
                  <a:lnTo>
                    <a:pt x="28046" y="384"/>
                  </a:lnTo>
                  <a:lnTo>
                    <a:pt x="27444" y="288"/>
                  </a:lnTo>
                  <a:lnTo>
                    <a:pt x="26841" y="206"/>
                  </a:lnTo>
                  <a:lnTo>
                    <a:pt x="26239" y="124"/>
                  </a:lnTo>
                  <a:lnTo>
                    <a:pt x="25622" y="69"/>
                  </a:lnTo>
                  <a:lnTo>
                    <a:pt x="25006" y="28"/>
                  </a:lnTo>
                  <a:lnTo>
                    <a:pt x="24376" y="14"/>
                  </a:lnTo>
                  <a:lnTo>
                    <a:pt x="237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655564" y="1226234"/>
              <a:ext cx="1067339" cy="1067339"/>
            </a:xfrm>
            <a:custGeom>
              <a:rect b="b" l="l" r="r" t="t"/>
              <a:pathLst>
                <a:path extrusionOk="0" h="40742" w="40742">
                  <a:moveTo>
                    <a:pt x="20789" y="4068"/>
                  </a:moveTo>
                  <a:lnTo>
                    <a:pt x="21213" y="4082"/>
                  </a:lnTo>
                  <a:lnTo>
                    <a:pt x="21624" y="4109"/>
                  </a:lnTo>
                  <a:lnTo>
                    <a:pt x="22035" y="4150"/>
                  </a:lnTo>
                  <a:lnTo>
                    <a:pt x="22446" y="4191"/>
                  </a:lnTo>
                  <a:lnTo>
                    <a:pt x="22857" y="4260"/>
                  </a:lnTo>
                  <a:lnTo>
                    <a:pt x="23254" y="4315"/>
                  </a:lnTo>
                  <a:lnTo>
                    <a:pt x="23651" y="4397"/>
                  </a:lnTo>
                  <a:lnTo>
                    <a:pt x="24048" y="4479"/>
                  </a:lnTo>
                  <a:lnTo>
                    <a:pt x="24445" y="4575"/>
                  </a:lnTo>
                  <a:lnTo>
                    <a:pt x="24829" y="4684"/>
                  </a:lnTo>
                  <a:lnTo>
                    <a:pt x="25212" y="4794"/>
                  </a:lnTo>
                  <a:lnTo>
                    <a:pt x="25595" y="4917"/>
                  </a:lnTo>
                  <a:lnTo>
                    <a:pt x="25979" y="5054"/>
                  </a:lnTo>
                  <a:lnTo>
                    <a:pt x="26349" y="5205"/>
                  </a:lnTo>
                  <a:lnTo>
                    <a:pt x="26718" y="5355"/>
                  </a:lnTo>
                  <a:lnTo>
                    <a:pt x="27074" y="5506"/>
                  </a:lnTo>
                  <a:lnTo>
                    <a:pt x="27431" y="5670"/>
                  </a:lnTo>
                  <a:lnTo>
                    <a:pt x="27787" y="5848"/>
                  </a:lnTo>
                  <a:lnTo>
                    <a:pt x="28143" y="6040"/>
                  </a:lnTo>
                  <a:lnTo>
                    <a:pt x="28485" y="6232"/>
                  </a:lnTo>
                  <a:lnTo>
                    <a:pt x="28827" y="6423"/>
                  </a:lnTo>
                  <a:lnTo>
                    <a:pt x="29156" y="6643"/>
                  </a:lnTo>
                  <a:lnTo>
                    <a:pt x="29485" y="6848"/>
                  </a:lnTo>
                  <a:lnTo>
                    <a:pt x="29813" y="7081"/>
                  </a:lnTo>
                  <a:lnTo>
                    <a:pt x="30128" y="7314"/>
                  </a:lnTo>
                  <a:lnTo>
                    <a:pt x="30430" y="7546"/>
                  </a:lnTo>
                  <a:lnTo>
                    <a:pt x="30745" y="7793"/>
                  </a:lnTo>
                  <a:lnTo>
                    <a:pt x="31032" y="8039"/>
                  </a:lnTo>
                  <a:lnTo>
                    <a:pt x="31333" y="8300"/>
                  </a:lnTo>
                  <a:lnTo>
                    <a:pt x="31621" y="8573"/>
                  </a:lnTo>
                  <a:lnTo>
                    <a:pt x="31895" y="8847"/>
                  </a:lnTo>
                  <a:lnTo>
                    <a:pt x="32169" y="9121"/>
                  </a:lnTo>
                  <a:lnTo>
                    <a:pt x="32443" y="9409"/>
                  </a:lnTo>
                  <a:lnTo>
                    <a:pt x="32703" y="9710"/>
                  </a:lnTo>
                  <a:lnTo>
                    <a:pt x="32949" y="9998"/>
                  </a:lnTo>
                  <a:lnTo>
                    <a:pt x="33196" y="10313"/>
                  </a:lnTo>
                  <a:lnTo>
                    <a:pt x="33429" y="10614"/>
                  </a:lnTo>
                  <a:lnTo>
                    <a:pt x="33661" y="10943"/>
                  </a:lnTo>
                  <a:lnTo>
                    <a:pt x="33894" y="11258"/>
                  </a:lnTo>
                  <a:lnTo>
                    <a:pt x="34100" y="11586"/>
                  </a:lnTo>
                  <a:lnTo>
                    <a:pt x="34319" y="11915"/>
                  </a:lnTo>
                  <a:lnTo>
                    <a:pt x="34510" y="12257"/>
                  </a:lnTo>
                  <a:lnTo>
                    <a:pt x="34702" y="12600"/>
                  </a:lnTo>
                  <a:lnTo>
                    <a:pt x="34894" y="12956"/>
                  </a:lnTo>
                  <a:lnTo>
                    <a:pt x="35072" y="13312"/>
                  </a:lnTo>
                  <a:lnTo>
                    <a:pt x="35236" y="13668"/>
                  </a:lnTo>
                  <a:lnTo>
                    <a:pt x="35401" y="14024"/>
                  </a:lnTo>
                  <a:lnTo>
                    <a:pt x="35551" y="14394"/>
                  </a:lnTo>
                  <a:lnTo>
                    <a:pt x="35688" y="14763"/>
                  </a:lnTo>
                  <a:lnTo>
                    <a:pt x="35825" y="15147"/>
                  </a:lnTo>
                  <a:lnTo>
                    <a:pt x="35948" y="15530"/>
                  </a:lnTo>
                  <a:lnTo>
                    <a:pt x="36058" y="15914"/>
                  </a:lnTo>
                  <a:lnTo>
                    <a:pt x="36167" y="16297"/>
                  </a:lnTo>
                  <a:lnTo>
                    <a:pt x="36263" y="16694"/>
                  </a:lnTo>
                  <a:lnTo>
                    <a:pt x="36345" y="17091"/>
                  </a:lnTo>
                  <a:lnTo>
                    <a:pt x="36428" y="17488"/>
                  </a:lnTo>
                  <a:lnTo>
                    <a:pt x="36482" y="17886"/>
                  </a:lnTo>
                  <a:lnTo>
                    <a:pt x="36551" y="18296"/>
                  </a:lnTo>
                  <a:lnTo>
                    <a:pt x="36592" y="18707"/>
                  </a:lnTo>
                  <a:lnTo>
                    <a:pt x="36633" y="19118"/>
                  </a:lnTo>
                  <a:lnTo>
                    <a:pt x="36660" y="19529"/>
                  </a:lnTo>
                  <a:lnTo>
                    <a:pt x="36674" y="19953"/>
                  </a:lnTo>
                  <a:lnTo>
                    <a:pt x="36674" y="20364"/>
                  </a:lnTo>
                  <a:lnTo>
                    <a:pt x="36674" y="20789"/>
                  </a:lnTo>
                  <a:lnTo>
                    <a:pt x="36660" y="21213"/>
                  </a:lnTo>
                  <a:lnTo>
                    <a:pt x="36633" y="21624"/>
                  </a:lnTo>
                  <a:lnTo>
                    <a:pt x="36592" y="22035"/>
                  </a:lnTo>
                  <a:lnTo>
                    <a:pt x="36551" y="22446"/>
                  </a:lnTo>
                  <a:lnTo>
                    <a:pt x="36482" y="22843"/>
                  </a:lnTo>
                  <a:lnTo>
                    <a:pt x="36428" y="23254"/>
                  </a:lnTo>
                  <a:lnTo>
                    <a:pt x="36345" y="23651"/>
                  </a:lnTo>
                  <a:lnTo>
                    <a:pt x="36263" y="24048"/>
                  </a:lnTo>
                  <a:lnTo>
                    <a:pt x="36167" y="24445"/>
                  </a:lnTo>
                  <a:lnTo>
                    <a:pt x="36058" y="24829"/>
                  </a:lnTo>
                  <a:lnTo>
                    <a:pt x="35948" y="25212"/>
                  </a:lnTo>
                  <a:lnTo>
                    <a:pt x="35825" y="25595"/>
                  </a:lnTo>
                  <a:lnTo>
                    <a:pt x="35688" y="25965"/>
                  </a:lnTo>
                  <a:lnTo>
                    <a:pt x="35551" y="26335"/>
                  </a:lnTo>
                  <a:lnTo>
                    <a:pt x="35401" y="26705"/>
                  </a:lnTo>
                  <a:lnTo>
                    <a:pt x="35236" y="27074"/>
                  </a:lnTo>
                  <a:lnTo>
                    <a:pt x="35072" y="27431"/>
                  </a:lnTo>
                  <a:lnTo>
                    <a:pt x="34894" y="27787"/>
                  </a:lnTo>
                  <a:lnTo>
                    <a:pt x="34702" y="28129"/>
                  </a:lnTo>
                  <a:lnTo>
                    <a:pt x="34510" y="28471"/>
                  </a:lnTo>
                  <a:lnTo>
                    <a:pt x="34319" y="28814"/>
                  </a:lnTo>
                  <a:lnTo>
                    <a:pt x="34100" y="29142"/>
                  </a:lnTo>
                  <a:lnTo>
                    <a:pt x="33894" y="29471"/>
                  </a:lnTo>
                  <a:lnTo>
                    <a:pt x="33661" y="29800"/>
                  </a:lnTo>
                  <a:lnTo>
                    <a:pt x="33429" y="30115"/>
                  </a:lnTo>
                  <a:lnTo>
                    <a:pt x="33196" y="30430"/>
                  </a:lnTo>
                  <a:lnTo>
                    <a:pt x="32949" y="30731"/>
                  </a:lnTo>
                  <a:lnTo>
                    <a:pt x="32703" y="31032"/>
                  </a:lnTo>
                  <a:lnTo>
                    <a:pt x="32443" y="31320"/>
                  </a:lnTo>
                  <a:lnTo>
                    <a:pt x="32169" y="31607"/>
                  </a:lnTo>
                  <a:lnTo>
                    <a:pt x="31895" y="31895"/>
                  </a:lnTo>
                  <a:lnTo>
                    <a:pt x="31621" y="32169"/>
                  </a:lnTo>
                  <a:lnTo>
                    <a:pt x="31333" y="32429"/>
                  </a:lnTo>
                  <a:lnTo>
                    <a:pt x="31032" y="32689"/>
                  </a:lnTo>
                  <a:lnTo>
                    <a:pt x="30745" y="32936"/>
                  </a:lnTo>
                  <a:lnTo>
                    <a:pt x="30430" y="33182"/>
                  </a:lnTo>
                  <a:lnTo>
                    <a:pt x="30128" y="33429"/>
                  </a:lnTo>
                  <a:lnTo>
                    <a:pt x="29813" y="33661"/>
                  </a:lnTo>
                  <a:lnTo>
                    <a:pt x="29485" y="33881"/>
                  </a:lnTo>
                  <a:lnTo>
                    <a:pt x="29156" y="34100"/>
                  </a:lnTo>
                  <a:lnTo>
                    <a:pt x="28827" y="34305"/>
                  </a:lnTo>
                  <a:lnTo>
                    <a:pt x="28485" y="34510"/>
                  </a:lnTo>
                  <a:lnTo>
                    <a:pt x="28143" y="34702"/>
                  </a:lnTo>
                  <a:lnTo>
                    <a:pt x="27787" y="34880"/>
                  </a:lnTo>
                  <a:lnTo>
                    <a:pt x="27431" y="35058"/>
                  </a:lnTo>
                  <a:lnTo>
                    <a:pt x="27074" y="35223"/>
                  </a:lnTo>
                  <a:lnTo>
                    <a:pt x="26718" y="35387"/>
                  </a:lnTo>
                  <a:lnTo>
                    <a:pt x="26349" y="35538"/>
                  </a:lnTo>
                  <a:lnTo>
                    <a:pt x="25979" y="35674"/>
                  </a:lnTo>
                  <a:lnTo>
                    <a:pt x="25595" y="35811"/>
                  </a:lnTo>
                  <a:lnTo>
                    <a:pt x="25212" y="35935"/>
                  </a:lnTo>
                  <a:lnTo>
                    <a:pt x="24829" y="36044"/>
                  </a:lnTo>
                  <a:lnTo>
                    <a:pt x="24445" y="36154"/>
                  </a:lnTo>
                  <a:lnTo>
                    <a:pt x="24048" y="36250"/>
                  </a:lnTo>
                  <a:lnTo>
                    <a:pt x="23651" y="36332"/>
                  </a:lnTo>
                  <a:lnTo>
                    <a:pt x="23254" y="36414"/>
                  </a:lnTo>
                  <a:lnTo>
                    <a:pt x="22857" y="36482"/>
                  </a:lnTo>
                  <a:lnTo>
                    <a:pt x="22446" y="36537"/>
                  </a:lnTo>
                  <a:lnTo>
                    <a:pt x="22035" y="36578"/>
                  </a:lnTo>
                  <a:lnTo>
                    <a:pt x="21624" y="36619"/>
                  </a:lnTo>
                  <a:lnTo>
                    <a:pt x="21213" y="36647"/>
                  </a:lnTo>
                  <a:lnTo>
                    <a:pt x="20789" y="36660"/>
                  </a:lnTo>
                  <a:lnTo>
                    <a:pt x="20378" y="36674"/>
                  </a:lnTo>
                  <a:lnTo>
                    <a:pt x="19953" y="36660"/>
                  </a:lnTo>
                  <a:lnTo>
                    <a:pt x="19529" y="36647"/>
                  </a:lnTo>
                  <a:lnTo>
                    <a:pt x="19118" y="36619"/>
                  </a:lnTo>
                  <a:lnTo>
                    <a:pt x="18707" y="36578"/>
                  </a:lnTo>
                  <a:lnTo>
                    <a:pt x="18296" y="36537"/>
                  </a:lnTo>
                  <a:lnTo>
                    <a:pt x="17899" y="36482"/>
                  </a:lnTo>
                  <a:lnTo>
                    <a:pt x="17489" y="36414"/>
                  </a:lnTo>
                  <a:lnTo>
                    <a:pt x="17091" y="36332"/>
                  </a:lnTo>
                  <a:lnTo>
                    <a:pt x="16694" y="36250"/>
                  </a:lnTo>
                  <a:lnTo>
                    <a:pt x="16297" y="36154"/>
                  </a:lnTo>
                  <a:lnTo>
                    <a:pt x="15914" y="36044"/>
                  </a:lnTo>
                  <a:lnTo>
                    <a:pt x="15530" y="35935"/>
                  </a:lnTo>
                  <a:lnTo>
                    <a:pt x="15147" y="35811"/>
                  </a:lnTo>
                  <a:lnTo>
                    <a:pt x="14777" y="35674"/>
                  </a:lnTo>
                  <a:lnTo>
                    <a:pt x="14407" y="35538"/>
                  </a:lnTo>
                  <a:lnTo>
                    <a:pt x="14038" y="35387"/>
                  </a:lnTo>
                  <a:lnTo>
                    <a:pt x="13668" y="35223"/>
                  </a:lnTo>
                  <a:lnTo>
                    <a:pt x="13312" y="35058"/>
                  </a:lnTo>
                  <a:lnTo>
                    <a:pt x="12956" y="34880"/>
                  </a:lnTo>
                  <a:lnTo>
                    <a:pt x="12613" y="34702"/>
                  </a:lnTo>
                  <a:lnTo>
                    <a:pt x="12271" y="34510"/>
                  </a:lnTo>
                  <a:lnTo>
                    <a:pt x="11929" y="34305"/>
                  </a:lnTo>
                  <a:lnTo>
                    <a:pt x="11586" y="34100"/>
                  </a:lnTo>
                  <a:lnTo>
                    <a:pt x="11271" y="33881"/>
                  </a:lnTo>
                  <a:lnTo>
                    <a:pt x="10943" y="33661"/>
                  </a:lnTo>
                  <a:lnTo>
                    <a:pt x="10628" y="33429"/>
                  </a:lnTo>
                  <a:lnTo>
                    <a:pt x="10313" y="33182"/>
                  </a:lnTo>
                  <a:lnTo>
                    <a:pt x="10011" y="32936"/>
                  </a:lnTo>
                  <a:lnTo>
                    <a:pt x="9710" y="32689"/>
                  </a:lnTo>
                  <a:lnTo>
                    <a:pt x="9423" y="32429"/>
                  </a:lnTo>
                  <a:lnTo>
                    <a:pt x="9135" y="32169"/>
                  </a:lnTo>
                  <a:lnTo>
                    <a:pt x="8847" y="31895"/>
                  </a:lnTo>
                  <a:lnTo>
                    <a:pt x="8574" y="31607"/>
                  </a:lnTo>
                  <a:lnTo>
                    <a:pt x="8313" y="31320"/>
                  </a:lnTo>
                  <a:lnTo>
                    <a:pt x="8053" y="31032"/>
                  </a:lnTo>
                  <a:lnTo>
                    <a:pt x="7793" y="30731"/>
                  </a:lnTo>
                  <a:lnTo>
                    <a:pt x="7560" y="30430"/>
                  </a:lnTo>
                  <a:lnTo>
                    <a:pt x="7314" y="30115"/>
                  </a:lnTo>
                  <a:lnTo>
                    <a:pt x="7081" y="29800"/>
                  </a:lnTo>
                  <a:lnTo>
                    <a:pt x="6862" y="29471"/>
                  </a:lnTo>
                  <a:lnTo>
                    <a:pt x="6643" y="29142"/>
                  </a:lnTo>
                  <a:lnTo>
                    <a:pt x="6437" y="28814"/>
                  </a:lnTo>
                  <a:lnTo>
                    <a:pt x="6232" y="28471"/>
                  </a:lnTo>
                  <a:lnTo>
                    <a:pt x="6040" y="28129"/>
                  </a:lnTo>
                  <a:lnTo>
                    <a:pt x="5862" y="27787"/>
                  </a:lnTo>
                  <a:lnTo>
                    <a:pt x="5684" y="27431"/>
                  </a:lnTo>
                  <a:lnTo>
                    <a:pt x="5520" y="27074"/>
                  </a:lnTo>
                  <a:lnTo>
                    <a:pt x="5355" y="26705"/>
                  </a:lnTo>
                  <a:lnTo>
                    <a:pt x="5205" y="26335"/>
                  </a:lnTo>
                  <a:lnTo>
                    <a:pt x="5068" y="25965"/>
                  </a:lnTo>
                  <a:lnTo>
                    <a:pt x="4931" y="25595"/>
                  </a:lnTo>
                  <a:lnTo>
                    <a:pt x="4808" y="25212"/>
                  </a:lnTo>
                  <a:lnTo>
                    <a:pt x="4698" y="24829"/>
                  </a:lnTo>
                  <a:lnTo>
                    <a:pt x="4589" y="24445"/>
                  </a:lnTo>
                  <a:lnTo>
                    <a:pt x="4493" y="24048"/>
                  </a:lnTo>
                  <a:lnTo>
                    <a:pt x="4411" y="23651"/>
                  </a:lnTo>
                  <a:lnTo>
                    <a:pt x="4328" y="23254"/>
                  </a:lnTo>
                  <a:lnTo>
                    <a:pt x="4260" y="22843"/>
                  </a:lnTo>
                  <a:lnTo>
                    <a:pt x="4205" y="22446"/>
                  </a:lnTo>
                  <a:lnTo>
                    <a:pt x="4164" y="22035"/>
                  </a:lnTo>
                  <a:lnTo>
                    <a:pt x="4123" y="21624"/>
                  </a:lnTo>
                  <a:lnTo>
                    <a:pt x="4096" y="21213"/>
                  </a:lnTo>
                  <a:lnTo>
                    <a:pt x="4082" y="20789"/>
                  </a:lnTo>
                  <a:lnTo>
                    <a:pt x="4082" y="20364"/>
                  </a:lnTo>
                  <a:lnTo>
                    <a:pt x="4082" y="19953"/>
                  </a:lnTo>
                  <a:lnTo>
                    <a:pt x="4096" y="19529"/>
                  </a:lnTo>
                  <a:lnTo>
                    <a:pt x="4123" y="19118"/>
                  </a:lnTo>
                  <a:lnTo>
                    <a:pt x="4164" y="18707"/>
                  </a:lnTo>
                  <a:lnTo>
                    <a:pt x="4205" y="18296"/>
                  </a:lnTo>
                  <a:lnTo>
                    <a:pt x="4260" y="17886"/>
                  </a:lnTo>
                  <a:lnTo>
                    <a:pt x="4328" y="17488"/>
                  </a:lnTo>
                  <a:lnTo>
                    <a:pt x="4411" y="17091"/>
                  </a:lnTo>
                  <a:lnTo>
                    <a:pt x="4493" y="16694"/>
                  </a:lnTo>
                  <a:lnTo>
                    <a:pt x="4589" y="16297"/>
                  </a:lnTo>
                  <a:lnTo>
                    <a:pt x="4698" y="15914"/>
                  </a:lnTo>
                  <a:lnTo>
                    <a:pt x="4808" y="15530"/>
                  </a:lnTo>
                  <a:lnTo>
                    <a:pt x="4931" y="15147"/>
                  </a:lnTo>
                  <a:lnTo>
                    <a:pt x="5068" y="14763"/>
                  </a:lnTo>
                  <a:lnTo>
                    <a:pt x="5205" y="14394"/>
                  </a:lnTo>
                  <a:lnTo>
                    <a:pt x="5355" y="14024"/>
                  </a:lnTo>
                  <a:lnTo>
                    <a:pt x="5520" y="13668"/>
                  </a:lnTo>
                  <a:lnTo>
                    <a:pt x="5684" y="13312"/>
                  </a:lnTo>
                  <a:lnTo>
                    <a:pt x="5862" y="12956"/>
                  </a:lnTo>
                  <a:lnTo>
                    <a:pt x="6040" y="12600"/>
                  </a:lnTo>
                  <a:lnTo>
                    <a:pt x="6232" y="12257"/>
                  </a:lnTo>
                  <a:lnTo>
                    <a:pt x="6437" y="11915"/>
                  </a:lnTo>
                  <a:lnTo>
                    <a:pt x="6643" y="11586"/>
                  </a:lnTo>
                  <a:lnTo>
                    <a:pt x="6862" y="11258"/>
                  </a:lnTo>
                  <a:lnTo>
                    <a:pt x="7081" y="10943"/>
                  </a:lnTo>
                  <a:lnTo>
                    <a:pt x="7314" y="10614"/>
                  </a:lnTo>
                  <a:lnTo>
                    <a:pt x="7560" y="10313"/>
                  </a:lnTo>
                  <a:lnTo>
                    <a:pt x="7793" y="9998"/>
                  </a:lnTo>
                  <a:lnTo>
                    <a:pt x="8053" y="9710"/>
                  </a:lnTo>
                  <a:lnTo>
                    <a:pt x="8313" y="9409"/>
                  </a:lnTo>
                  <a:lnTo>
                    <a:pt x="8574" y="9121"/>
                  </a:lnTo>
                  <a:lnTo>
                    <a:pt x="8847" y="8847"/>
                  </a:lnTo>
                  <a:lnTo>
                    <a:pt x="9135" y="8573"/>
                  </a:lnTo>
                  <a:lnTo>
                    <a:pt x="9423" y="8300"/>
                  </a:lnTo>
                  <a:lnTo>
                    <a:pt x="9710" y="8039"/>
                  </a:lnTo>
                  <a:lnTo>
                    <a:pt x="10011" y="7793"/>
                  </a:lnTo>
                  <a:lnTo>
                    <a:pt x="10313" y="7546"/>
                  </a:lnTo>
                  <a:lnTo>
                    <a:pt x="10628" y="7314"/>
                  </a:lnTo>
                  <a:lnTo>
                    <a:pt x="10943" y="7081"/>
                  </a:lnTo>
                  <a:lnTo>
                    <a:pt x="11271" y="6848"/>
                  </a:lnTo>
                  <a:lnTo>
                    <a:pt x="11586" y="6643"/>
                  </a:lnTo>
                  <a:lnTo>
                    <a:pt x="11929" y="6423"/>
                  </a:lnTo>
                  <a:lnTo>
                    <a:pt x="12271" y="6232"/>
                  </a:lnTo>
                  <a:lnTo>
                    <a:pt x="12613" y="6040"/>
                  </a:lnTo>
                  <a:lnTo>
                    <a:pt x="12956" y="5848"/>
                  </a:lnTo>
                  <a:lnTo>
                    <a:pt x="13312" y="5670"/>
                  </a:lnTo>
                  <a:lnTo>
                    <a:pt x="13668" y="5506"/>
                  </a:lnTo>
                  <a:lnTo>
                    <a:pt x="14038" y="5355"/>
                  </a:lnTo>
                  <a:lnTo>
                    <a:pt x="14407" y="5205"/>
                  </a:lnTo>
                  <a:lnTo>
                    <a:pt x="14777" y="5054"/>
                  </a:lnTo>
                  <a:lnTo>
                    <a:pt x="15147" y="4917"/>
                  </a:lnTo>
                  <a:lnTo>
                    <a:pt x="15530" y="4794"/>
                  </a:lnTo>
                  <a:lnTo>
                    <a:pt x="15914" y="4684"/>
                  </a:lnTo>
                  <a:lnTo>
                    <a:pt x="16297" y="4575"/>
                  </a:lnTo>
                  <a:lnTo>
                    <a:pt x="16694" y="4479"/>
                  </a:lnTo>
                  <a:lnTo>
                    <a:pt x="17091" y="4397"/>
                  </a:lnTo>
                  <a:lnTo>
                    <a:pt x="17489" y="4315"/>
                  </a:lnTo>
                  <a:lnTo>
                    <a:pt x="17899" y="4260"/>
                  </a:lnTo>
                  <a:lnTo>
                    <a:pt x="18296" y="4191"/>
                  </a:lnTo>
                  <a:lnTo>
                    <a:pt x="18707" y="4150"/>
                  </a:lnTo>
                  <a:lnTo>
                    <a:pt x="19118" y="4109"/>
                  </a:lnTo>
                  <a:lnTo>
                    <a:pt x="19529" y="4082"/>
                  </a:lnTo>
                  <a:lnTo>
                    <a:pt x="19953" y="4068"/>
                  </a:lnTo>
                  <a:close/>
                  <a:moveTo>
                    <a:pt x="19844" y="1"/>
                  </a:moveTo>
                  <a:lnTo>
                    <a:pt x="19324" y="28"/>
                  </a:lnTo>
                  <a:lnTo>
                    <a:pt x="18803" y="56"/>
                  </a:lnTo>
                  <a:lnTo>
                    <a:pt x="18296" y="110"/>
                  </a:lnTo>
                  <a:lnTo>
                    <a:pt x="17790" y="165"/>
                  </a:lnTo>
                  <a:lnTo>
                    <a:pt x="17269" y="234"/>
                  </a:lnTo>
                  <a:lnTo>
                    <a:pt x="16776" y="316"/>
                  </a:lnTo>
                  <a:lnTo>
                    <a:pt x="16270" y="412"/>
                  </a:lnTo>
                  <a:lnTo>
                    <a:pt x="15777" y="521"/>
                  </a:lnTo>
                  <a:lnTo>
                    <a:pt x="15284" y="644"/>
                  </a:lnTo>
                  <a:lnTo>
                    <a:pt x="14804" y="768"/>
                  </a:lnTo>
                  <a:lnTo>
                    <a:pt x="14325" y="918"/>
                  </a:lnTo>
                  <a:lnTo>
                    <a:pt x="13846" y="1069"/>
                  </a:lnTo>
                  <a:lnTo>
                    <a:pt x="13380" y="1233"/>
                  </a:lnTo>
                  <a:lnTo>
                    <a:pt x="12915" y="1411"/>
                  </a:lnTo>
                  <a:lnTo>
                    <a:pt x="12449" y="1603"/>
                  </a:lnTo>
                  <a:lnTo>
                    <a:pt x="11997" y="1795"/>
                  </a:lnTo>
                  <a:lnTo>
                    <a:pt x="11545" y="2014"/>
                  </a:lnTo>
                  <a:lnTo>
                    <a:pt x="11107" y="2233"/>
                  </a:lnTo>
                  <a:lnTo>
                    <a:pt x="10669" y="2466"/>
                  </a:lnTo>
                  <a:lnTo>
                    <a:pt x="10244" y="2699"/>
                  </a:lnTo>
                  <a:lnTo>
                    <a:pt x="9820" y="2959"/>
                  </a:lnTo>
                  <a:lnTo>
                    <a:pt x="9409" y="3219"/>
                  </a:lnTo>
                  <a:lnTo>
                    <a:pt x="8998" y="3479"/>
                  </a:lnTo>
                  <a:lnTo>
                    <a:pt x="8587" y="3767"/>
                  </a:lnTo>
                  <a:lnTo>
                    <a:pt x="8190" y="4054"/>
                  </a:lnTo>
                  <a:lnTo>
                    <a:pt x="7807" y="4356"/>
                  </a:lnTo>
                  <a:lnTo>
                    <a:pt x="7423" y="4657"/>
                  </a:lnTo>
                  <a:lnTo>
                    <a:pt x="7054" y="4972"/>
                  </a:lnTo>
                  <a:lnTo>
                    <a:pt x="6684" y="5301"/>
                  </a:lnTo>
                  <a:lnTo>
                    <a:pt x="6328" y="5629"/>
                  </a:lnTo>
                  <a:lnTo>
                    <a:pt x="5985" y="5972"/>
                  </a:lnTo>
                  <a:lnTo>
                    <a:pt x="5643" y="6328"/>
                  </a:lnTo>
                  <a:lnTo>
                    <a:pt x="5301" y="6684"/>
                  </a:lnTo>
                  <a:lnTo>
                    <a:pt x="4986" y="7053"/>
                  </a:lnTo>
                  <a:lnTo>
                    <a:pt x="4657" y="7423"/>
                  </a:lnTo>
                  <a:lnTo>
                    <a:pt x="4356" y="7807"/>
                  </a:lnTo>
                  <a:lnTo>
                    <a:pt x="4054" y="8190"/>
                  </a:lnTo>
                  <a:lnTo>
                    <a:pt x="3767" y="8587"/>
                  </a:lnTo>
                  <a:lnTo>
                    <a:pt x="3493" y="8984"/>
                  </a:lnTo>
                  <a:lnTo>
                    <a:pt x="3219" y="9395"/>
                  </a:lnTo>
                  <a:lnTo>
                    <a:pt x="2959" y="9820"/>
                  </a:lnTo>
                  <a:lnTo>
                    <a:pt x="2712" y="10244"/>
                  </a:lnTo>
                  <a:lnTo>
                    <a:pt x="2466" y="10669"/>
                  </a:lnTo>
                  <a:lnTo>
                    <a:pt x="2233" y="11107"/>
                  </a:lnTo>
                  <a:lnTo>
                    <a:pt x="2014" y="11545"/>
                  </a:lnTo>
                  <a:lnTo>
                    <a:pt x="1809" y="11997"/>
                  </a:lnTo>
                  <a:lnTo>
                    <a:pt x="1617" y="12449"/>
                  </a:lnTo>
                  <a:lnTo>
                    <a:pt x="1425" y="12915"/>
                  </a:lnTo>
                  <a:lnTo>
                    <a:pt x="1247" y="13380"/>
                  </a:lnTo>
                  <a:lnTo>
                    <a:pt x="1083" y="13846"/>
                  </a:lnTo>
                  <a:lnTo>
                    <a:pt x="918" y="14325"/>
                  </a:lnTo>
                  <a:lnTo>
                    <a:pt x="782" y="14804"/>
                  </a:lnTo>
                  <a:lnTo>
                    <a:pt x="645" y="15284"/>
                  </a:lnTo>
                  <a:lnTo>
                    <a:pt x="535" y="15777"/>
                  </a:lnTo>
                  <a:lnTo>
                    <a:pt x="426" y="16270"/>
                  </a:lnTo>
                  <a:lnTo>
                    <a:pt x="330" y="16763"/>
                  </a:lnTo>
                  <a:lnTo>
                    <a:pt x="247" y="17269"/>
                  </a:lnTo>
                  <a:lnTo>
                    <a:pt x="165" y="17776"/>
                  </a:lnTo>
                  <a:lnTo>
                    <a:pt x="111" y="18296"/>
                  </a:lnTo>
                  <a:lnTo>
                    <a:pt x="69" y="18803"/>
                  </a:lnTo>
                  <a:lnTo>
                    <a:pt x="28" y="19324"/>
                  </a:lnTo>
                  <a:lnTo>
                    <a:pt x="15" y="19844"/>
                  </a:lnTo>
                  <a:lnTo>
                    <a:pt x="1" y="20364"/>
                  </a:lnTo>
                  <a:lnTo>
                    <a:pt x="15" y="20898"/>
                  </a:lnTo>
                  <a:lnTo>
                    <a:pt x="28" y="21419"/>
                  </a:lnTo>
                  <a:lnTo>
                    <a:pt x="69" y="21939"/>
                  </a:lnTo>
                  <a:lnTo>
                    <a:pt x="111" y="22446"/>
                  </a:lnTo>
                  <a:lnTo>
                    <a:pt x="165" y="22952"/>
                  </a:lnTo>
                  <a:lnTo>
                    <a:pt x="247" y="23473"/>
                  </a:lnTo>
                  <a:lnTo>
                    <a:pt x="330" y="23966"/>
                  </a:lnTo>
                  <a:lnTo>
                    <a:pt x="426" y="24473"/>
                  </a:lnTo>
                  <a:lnTo>
                    <a:pt x="535" y="24966"/>
                  </a:lnTo>
                  <a:lnTo>
                    <a:pt x="645" y="25459"/>
                  </a:lnTo>
                  <a:lnTo>
                    <a:pt x="782" y="25938"/>
                  </a:lnTo>
                  <a:lnTo>
                    <a:pt x="918" y="26417"/>
                  </a:lnTo>
                  <a:lnTo>
                    <a:pt x="1083" y="26896"/>
                  </a:lnTo>
                  <a:lnTo>
                    <a:pt x="1247" y="27362"/>
                  </a:lnTo>
                  <a:lnTo>
                    <a:pt x="1425" y="27828"/>
                  </a:lnTo>
                  <a:lnTo>
                    <a:pt x="1617" y="28293"/>
                  </a:lnTo>
                  <a:lnTo>
                    <a:pt x="1809" y="28745"/>
                  </a:lnTo>
                  <a:lnTo>
                    <a:pt x="2014" y="29183"/>
                  </a:lnTo>
                  <a:lnTo>
                    <a:pt x="2233" y="29635"/>
                  </a:lnTo>
                  <a:lnTo>
                    <a:pt x="2466" y="30074"/>
                  </a:lnTo>
                  <a:lnTo>
                    <a:pt x="2712" y="30498"/>
                  </a:lnTo>
                  <a:lnTo>
                    <a:pt x="2959" y="30923"/>
                  </a:lnTo>
                  <a:lnTo>
                    <a:pt x="3219" y="31333"/>
                  </a:lnTo>
                  <a:lnTo>
                    <a:pt x="3493" y="31744"/>
                  </a:lnTo>
                  <a:lnTo>
                    <a:pt x="3767" y="32155"/>
                  </a:lnTo>
                  <a:lnTo>
                    <a:pt x="4054" y="32552"/>
                  </a:lnTo>
                  <a:lnTo>
                    <a:pt x="4356" y="32936"/>
                  </a:lnTo>
                  <a:lnTo>
                    <a:pt x="4657" y="33319"/>
                  </a:lnTo>
                  <a:lnTo>
                    <a:pt x="4986" y="33689"/>
                  </a:lnTo>
                  <a:lnTo>
                    <a:pt x="5301" y="34059"/>
                  </a:lnTo>
                  <a:lnTo>
                    <a:pt x="5643" y="34415"/>
                  </a:lnTo>
                  <a:lnTo>
                    <a:pt x="5985" y="34757"/>
                  </a:lnTo>
                  <a:lnTo>
                    <a:pt x="6328" y="35099"/>
                  </a:lnTo>
                  <a:lnTo>
                    <a:pt x="6684" y="35442"/>
                  </a:lnTo>
                  <a:lnTo>
                    <a:pt x="7054" y="35757"/>
                  </a:lnTo>
                  <a:lnTo>
                    <a:pt x="7423" y="36072"/>
                  </a:lnTo>
                  <a:lnTo>
                    <a:pt x="7807" y="36387"/>
                  </a:lnTo>
                  <a:lnTo>
                    <a:pt x="8190" y="36688"/>
                  </a:lnTo>
                  <a:lnTo>
                    <a:pt x="8587" y="36975"/>
                  </a:lnTo>
                  <a:lnTo>
                    <a:pt x="8998" y="37249"/>
                  </a:lnTo>
                  <a:lnTo>
                    <a:pt x="9409" y="37523"/>
                  </a:lnTo>
                  <a:lnTo>
                    <a:pt x="9820" y="37783"/>
                  </a:lnTo>
                  <a:lnTo>
                    <a:pt x="10244" y="38030"/>
                  </a:lnTo>
                  <a:lnTo>
                    <a:pt x="10669" y="38276"/>
                  </a:lnTo>
                  <a:lnTo>
                    <a:pt x="11107" y="38509"/>
                  </a:lnTo>
                  <a:lnTo>
                    <a:pt x="11545" y="38728"/>
                  </a:lnTo>
                  <a:lnTo>
                    <a:pt x="11997" y="38934"/>
                  </a:lnTo>
                  <a:lnTo>
                    <a:pt x="12449" y="39139"/>
                  </a:lnTo>
                  <a:lnTo>
                    <a:pt x="12915" y="39317"/>
                  </a:lnTo>
                  <a:lnTo>
                    <a:pt x="13380" y="39495"/>
                  </a:lnTo>
                  <a:lnTo>
                    <a:pt x="13846" y="39660"/>
                  </a:lnTo>
                  <a:lnTo>
                    <a:pt x="14325" y="39824"/>
                  </a:lnTo>
                  <a:lnTo>
                    <a:pt x="14804" y="39961"/>
                  </a:lnTo>
                  <a:lnTo>
                    <a:pt x="15284" y="40098"/>
                  </a:lnTo>
                  <a:lnTo>
                    <a:pt x="15777" y="40207"/>
                  </a:lnTo>
                  <a:lnTo>
                    <a:pt x="16270" y="40317"/>
                  </a:lnTo>
                  <a:lnTo>
                    <a:pt x="16776" y="40413"/>
                  </a:lnTo>
                  <a:lnTo>
                    <a:pt x="17269" y="40495"/>
                  </a:lnTo>
                  <a:lnTo>
                    <a:pt x="17790" y="40577"/>
                  </a:lnTo>
                  <a:lnTo>
                    <a:pt x="18296" y="40632"/>
                  </a:lnTo>
                  <a:lnTo>
                    <a:pt x="18803" y="40673"/>
                  </a:lnTo>
                  <a:lnTo>
                    <a:pt x="19324" y="40714"/>
                  </a:lnTo>
                  <a:lnTo>
                    <a:pt x="19844" y="40728"/>
                  </a:lnTo>
                  <a:lnTo>
                    <a:pt x="20378" y="40741"/>
                  </a:lnTo>
                  <a:lnTo>
                    <a:pt x="20898" y="40728"/>
                  </a:lnTo>
                  <a:lnTo>
                    <a:pt x="21419" y="40714"/>
                  </a:lnTo>
                  <a:lnTo>
                    <a:pt x="21939" y="40673"/>
                  </a:lnTo>
                  <a:lnTo>
                    <a:pt x="22460" y="40632"/>
                  </a:lnTo>
                  <a:lnTo>
                    <a:pt x="22966" y="40577"/>
                  </a:lnTo>
                  <a:lnTo>
                    <a:pt x="23473" y="40495"/>
                  </a:lnTo>
                  <a:lnTo>
                    <a:pt x="23980" y="40413"/>
                  </a:lnTo>
                  <a:lnTo>
                    <a:pt x="24473" y="40317"/>
                  </a:lnTo>
                  <a:lnTo>
                    <a:pt x="24966" y="40207"/>
                  </a:lnTo>
                  <a:lnTo>
                    <a:pt x="25459" y="40098"/>
                  </a:lnTo>
                  <a:lnTo>
                    <a:pt x="25938" y="39961"/>
                  </a:lnTo>
                  <a:lnTo>
                    <a:pt x="26417" y="39824"/>
                  </a:lnTo>
                  <a:lnTo>
                    <a:pt x="26896" y="39660"/>
                  </a:lnTo>
                  <a:lnTo>
                    <a:pt x="27376" y="39495"/>
                  </a:lnTo>
                  <a:lnTo>
                    <a:pt x="27841" y="39317"/>
                  </a:lnTo>
                  <a:lnTo>
                    <a:pt x="28293" y="39139"/>
                  </a:lnTo>
                  <a:lnTo>
                    <a:pt x="28745" y="38934"/>
                  </a:lnTo>
                  <a:lnTo>
                    <a:pt x="29197" y="38728"/>
                  </a:lnTo>
                  <a:lnTo>
                    <a:pt x="29635" y="38509"/>
                  </a:lnTo>
                  <a:lnTo>
                    <a:pt x="30074" y="38276"/>
                  </a:lnTo>
                  <a:lnTo>
                    <a:pt x="30498" y="38030"/>
                  </a:lnTo>
                  <a:lnTo>
                    <a:pt x="30923" y="37783"/>
                  </a:lnTo>
                  <a:lnTo>
                    <a:pt x="31347" y="37523"/>
                  </a:lnTo>
                  <a:lnTo>
                    <a:pt x="31758" y="37249"/>
                  </a:lnTo>
                  <a:lnTo>
                    <a:pt x="32155" y="36975"/>
                  </a:lnTo>
                  <a:lnTo>
                    <a:pt x="32552" y="36688"/>
                  </a:lnTo>
                  <a:lnTo>
                    <a:pt x="32936" y="36387"/>
                  </a:lnTo>
                  <a:lnTo>
                    <a:pt x="33319" y="36072"/>
                  </a:lnTo>
                  <a:lnTo>
                    <a:pt x="33702" y="35757"/>
                  </a:lnTo>
                  <a:lnTo>
                    <a:pt x="34059" y="35442"/>
                  </a:lnTo>
                  <a:lnTo>
                    <a:pt x="34415" y="35099"/>
                  </a:lnTo>
                  <a:lnTo>
                    <a:pt x="34771" y="34757"/>
                  </a:lnTo>
                  <a:lnTo>
                    <a:pt x="35113" y="34415"/>
                  </a:lnTo>
                  <a:lnTo>
                    <a:pt x="35442" y="34059"/>
                  </a:lnTo>
                  <a:lnTo>
                    <a:pt x="35770" y="33689"/>
                  </a:lnTo>
                  <a:lnTo>
                    <a:pt x="36085" y="33319"/>
                  </a:lnTo>
                  <a:lnTo>
                    <a:pt x="36400" y="32936"/>
                  </a:lnTo>
                  <a:lnTo>
                    <a:pt x="36688" y="32552"/>
                  </a:lnTo>
                  <a:lnTo>
                    <a:pt x="36975" y="32155"/>
                  </a:lnTo>
                  <a:lnTo>
                    <a:pt x="37263" y="31744"/>
                  </a:lnTo>
                  <a:lnTo>
                    <a:pt x="37537" y="31333"/>
                  </a:lnTo>
                  <a:lnTo>
                    <a:pt x="37797" y="30923"/>
                  </a:lnTo>
                  <a:lnTo>
                    <a:pt x="38044" y="30498"/>
                  </a:lnTo>
                  <a:lnTo>
                    <a:pt x="38276" y="30074"/>
                  </a:lnTo>
                  <a:lnTo>
                    <a:pt x="38509" y="29635"/>
                  </a:lnTo>
                  <a:lnTo>
                    <a:pt x="38728" y="29183"/>
                  </a:lnTo>
                  <a:lnTo>
                    <a:pt x="38947" y="28745"/>
                  </a:lnTo>
                  <a:lnTo>
                    <a:pt x="39139" y="28293"/>
                  </a:lnTo>
                  <a:lnTo>
                    <a:pt x="39331" y="27828"/>
                  </a:lnTo>
                  <a:lnTo>
                    <a:pt x="39509" y="27362"/>
                  </a:lnTo>
                  <a:lnTo>
                    <a:pt x="39673" y="26896"/>
                  </a:lnTo>
                  <a:lnTo>
                    <a:pt x="39824" y="26417"/>
                  </a:lnTo>
                  <a:lnTo>
                    <a:pt x="39974" y="25938"/>
                  </a:lnTo>
                  <a:lnTo>
                    <a:pt x="40098" y="25459"/>
                  </a:lnTo>
                  <a:lnTo>
                    <a:pt x="40221" y="24966"/>
                  </a:lnTo>
                  <a:lnTo>
                    <a:pt x="40330" y="24473"/>
                  </a:lnTo>
                  <a:lnTo>
                    <a:pt x="40426" y="23966"/>
                  </a:lnTo>
                  <a:lnTo>
                    <a:pt x="40509" y="23473"/>
                  </a:lnTo>
                  <a:lnTo>
                    <a:pt x="40577" y="22952"/>
                  </a:lnTo>
                  <a:lnTo>
                    <a:pt x="40645" y="22446"/>
                  </a:lnTo>
                  <a:lnTo>
                    <a:pt x="40687" y="21939"/>
                  </a:lnTo>
                  <a:lnTo>
                    <a:pt x="40714" y="21419"/>
                  </a:lnTo>
                  <a:lnTo>
                    <a:pt x="40741" y="20898"/>
                  </a:lnTo>
                  <a:lnTo>
                    <a:pt x="40741" y="20364"/>
                  </a:lnTo>
                  <a:lnTo>
                    <a:pt x="40741" y="19844"/>
                  </a:lnTo>
                  <a:lnTo>
                    <a:pt x="40714" y="19324"/>
                  </a:lnTo>
                  <a:lnTo>
                    <a:pt x="40687" y="18803"/>
                  </a:lnTo>
                  <a:lnTo>
                    <a:pt x="40645" y="18296"/>
                  </a:lnTo>
                  <a:lnTo>
                    <a:pt x="40577" y="17776"/>
                  </a:lnTo>
                  <a:lnTo>
                    <a:pt x="40509" y="17269"/>
                  </a:lnTo>
                  <a:lnTo>
                    <a:pt x="40426" y="16763"/>
                  </a:lnTo>
                  <a:lnTo>
                    <a:pt x="40330" y="16270"/>
                  </a:lnTo>
                  <a:lnTo>
                    <a:pt x="40221" y="15777"/>
                  </a:lnTo>
                  <a:lnTo>
                    <a:pt x="40098" y="15284"/>
                  </a:lnTo>
                  <a:lnTo>
                    <a:pt x="39974" y="14804"/>
                  </a:lnTo>
                  <a:lnTo>
                    <a:pt x="39824" y="14325"/>
                  </a:lnTo>
                  <a:lnTo>
                    <a:pt x="39673" y="13846"/>
                  </a:lnTo>
                  <a:lnTo>
                    <a:pt x="39509" y="13380"/>
                  </a:lnTo>
                  <a:lnTo>
                    <a:pt x="39331" y="12915"/>
                  </a:lnTo>
                  <a:lnTo>
                    <a:pt x="39139" y="12449"/>
                  </a:lnTo>
                  <a:lnTo>
                    <a:pt x="38947" y="11997"/>
                  </a:lnTo>
                  <a:lnTo>
                    <a:pt x="38728" y="11545"/>
                  </a:lnTo>
                  <a:lnTo>
                    <a:pt x="38509" y="11107"/>
                  </a:lnTo>
                  <a:lnTo>
                    <a:pt x="38276" y="10669"/>
                  </a:lnTo>
                  <a:lnTo>
                    <a:pt x="38044" y="10244"/>
                  </a:lnTo>
                  <a:lnTo>
                    <a:pt x="37797" y="9820"/>
                  </a:lnTo>
                  <a:lnTo>
                    <a:pt x="37537" y="9395"/>
                  </a:lnTo>
                  <a:lnTo>
                    <a:pt x="37263" y="8984"/>
                  </a:lnTo>
                  <a:lnTo>
                    <a:pt x="36975" y="8587"/>
                  </a:lnTo>
                  <a:lnTo>
                    <a:pt x="36688" y="8190"/>
                  </a:lnTo>
                  <a:lnTo>
                    <a:pt x="36400" y="7807"/>
                  </a:lnTo>
                  <a:lnTo>
                    <a:pt x="36085" y="7423"/>
                  </a:lnTo>
                  <a:lnTo>
                    <a:pt x="35770" y="7053"/>
                  </a:lnTo>
                  <a:lnTo>
                    <a:pt x="35442" y="6684"/>
                  </a:lnTo>
                  <a:lnTo>
                    <a:pt x="35113" y="6328"/>
                  </a:lnTo>
                  <a:lnTo>
                    <a:pt x="34771" y="5972"/>
                  </a:lnTo>
                  <a:lnTo>
                    <a:pt x="34415" y="5629"/>
                  </a:lnTo>
                  <a:lnTo>
                    <a:pt x="34059" y="5301"/>
                  </a:lnTo>
                  <a:lnTo>
                    <a:pt x="33702" y="4972"/>
                  </a:lnTo>
                  <a:lnTo>
                    <a:pt x="33319" y="4657"/>
                  </a:lnTo>
                  <a:lnTo>
                    <a:pt x="32936" y="4356"/>
                  </a:lnTo>
                  <a:lnTo>
                    <a:pt x="32552" y="4054"/>
                  </a:lnTo>
                  <a:lnTo>
                    <a:pt x="32155" y="3767"/>
                  </a:lnTo>
                  <a:lnTo>
                    <a:pt x="31758" y="3479"/>
                  </a:lnTo>
                  <a:lnTo>
                    <a:pt x="31347" y="3219"/>
                  </a:lnTo>
                  <a:lnTo>
                    <a:pt x="30923" y="2959"/>
                  </a:lnTo>
                  <a:lnTo>
                    <a:pt x="30498" y="2699"/>
                  </a:lnTo>
                  <a:lnTo>
                    <a:pt x="30074" y="2466"/>
                  </a:lnTo>
                  <a:lnTo>
                    <a:pt x="29635" y="2233"/>
                  </a:lnTo>
                  <a:lnTo>
                    <a:pt x="29197" y="2014"/>
                  </a:lnTo>
                  <a:lnTo>
                    <a:pt x="28745" y="1795"/>
                  </a:lnTo>
                  <a:lnTo>
                    <a:pt x="28293" y="1603"/>
                  </a:lnTo>
                  <a:lnTo>
                    <a:pt x="27841" y="1411"/>
                  </a:lnTo>
                  <a:lnTo>
                    <a:pt x="27376" y="1233"/>
                  </a:lnTo>
                  <a:lnTo>
                    <a:pt x="26896" y="1069"/>
                  </a:lnTo>
                  <a:lnTo>
                    <a:pt x="26417" y="918"/>
                  </a:lnTo>
                  <a:lnTo>
                    <a:pt x="25938" y="768"/>
                  </a:lnTo>
                  <a:lnTo>
                    <a:pt x="25459" y="644"/>
                  </a:lnTo>
                  <a:lnTo>
                    <a:pt x="24966" y="521"/>
                  </a:lnTo>
                  <a:lnTo>
                    <a:pt x="24473" y="412"/>
                  </a:lnTo>
                  <a:lnTo>
                    <a:pt x="23980" y="316"/>
                  </a:lnTo>
                  <a:lnTo>
                    <a:pt x="23473" y="234"/>
                  </a:lnTo>
                  <a:lnTo>
                    <a:pt x="22966" y="165"/>
                  </a:lnTo>
                  <a:lnTo>
                    <a:pt x="22460" y="110"/>
                  </a:lnTo>
                  <a:lnTo>
                    <a:pt x="21939" y="56"/>
                  </a:lnTo>
                  <a:lnTo>
                    <a:pt x="21419" y="28"/>
                  </a:lnTo>
                  <a:lnTo>
                    <a:pt x="208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34"/>
            <p:cNvGrpSpPr/>
            <p:nvPr/>
          </p:nvGrpSpPr>
          <p:grpSpPr>
            <a:xfrm>
              <a:off x="819737" y="1390413"/>
              <a:ext cx="739091" cy="739083"/>
              <a:chOff x="627175" y="1917817"/>
              <a:chExt cx="1484416" cy="1484400"/>
            </a:xfrm>
          </p:grpSpPr>
          <p:sp>
            <p:nvSpPr>
              <p:cNvPr id="1084" name="Google Shape;1084;p34"/>
              <p:cNvSpPr/>
              <p:nvPr/>
            </p:nvSpPr>
            <p:spPr>
              <a:xfrm>
                <a:off x="627175" y="1917817"/>
                <a:ext cx="1484400" cy="1484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627191" y="1917817"/>
                <a:ext cx="1484400" cy="1484400"/>
              </a:xfrm>
              <a:prstGeom prst="pie">
                <a:avLst>
                  <a:gd fmla="val 16261269" name="adj1"/>
                  <a:gd fmla="val 3856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091" name="Google Shape;1091;p35"/>
          <p:cNvGrpSpPr/>
          <p:nvPr/>
        </p:nvGrpSpPr>
        <p:grpSpPr>
          <a:xfrm>
            <a:off x="457212" y="943100"/>
            <a:ext cx="3790212" cy="1696850"/>
            <a:chOff x="2151292" y="1027125"/>
            <a:chExt cx="3136813" cy="1696850"/>
          </a:xfrm>
        </p:grpSpPr>
        <p:sp>
          <p:nvSpPr>
            <p:cNvPr id="1092" name="Google Shape;1092;p35"/>
            <p:cNvSpPr txBox="1"/>
            <p:nvPr/>
          </p:nvSpPr>
          <p:spPr>
            <a:xfrm>
              <a:off x="2151305" y="1027125"/>
              <a:ext cx="3136800" cy="38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overview</a:t>
              </a:r>
              <a:endParaRPr b="1" sz="1800">
                <a:solidFill>
                  <a:schemeClr val="lt1"/>
                </a:solidFill>
                <a:latin typeface="Fira Sans Extra Condensed"/>
                <a:ea typeface="Fira Sans Extra Condensed"/>
                <a:cs typeface="Fira Sans Extra Condensed"/>
                <a:sym typeface="Fira Sans Extra Condensed"/>
              </a:endParaRPr>
            </a:p>
          </p:txBody>
        </p:sp>
        <p:sp>
          <p:nvSpPr>
            <p:cNvPr id="1093" name="Google Shape;1093;p35"/>
            <p:cNvSpPr txBox="1"/>
            <p:nvPr/>
          </p:nvSpPr>
          <p:spPr>
            <a:xfrm>
              <a:off x="2151292" y="1421075"/>
              <a:ext cx="3136800" cy="13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 This planet's name has nothing to do with the liquid metal, since Mercury was named after the Roman messenger god</a:t>
              </a:r>
              <a:endParaRPr>
                <a:solidFill>
                  <a:schemeClr val="dk1"/>
                </a:solidFill>
                <a:latin typeface="Roboto"/>
                <a:ea typeface="Roboto"/>
                <a:cs typeface="Roboto"/>
                <a:sym typeface="Roboto"/>
              </a:endParaRPr>
            </a:p>
          </p:txBody>
        </p:sp>
      </p:grpSp>
      <p:sp>
        <p:nvSpPr>
          <p:cNvPr id="1094" name="Google Shape;1094;p35"/>
          <p:cNvSpPr txBox="1"/>
          <p:nvPr/>
        </p:nvSpPr>
        <p:spPr>
          <a:xfrm>
            <a:off x="4572001" y="2128175"/>
            <a:ext cx="41148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milestones</a:t>
            </a:r>
            <a:endParaRPr b="1" sz="1800">
              <a:solidFill>
                <a:schemeClr val="lt1"/>
              </a:solidFill>
              <a:latin typeface="Fira Sans Extra Condensed"/>
              <a:ea typeface="Fira Sans Extra Condensed"/>
              <a:cs typeface="Fira Sans Extra Condensed"/>
              <a:sym typeface="Fira Sans Extra Condensed"/>
            </a:endParaRPr>
          </a:p>
        </p:txBody>
      </p:sp>
      <p:graphicFrame>
        <p:nvGraphicFramePr>
          <p:cNvPr id="1095" name="Google Shape;1095;p35"/>
          <p:cNvGraphicFramePr/>
          <p:nvPr/>
        </p:nvGraphicFramePr>
        <p:xfrm>
          <a:off x="4571988" y="943140"/>
          <a:ext cx="3000000" cy="3000000"/>
        </p:xfrm>
        <a:graphic>
          <a:graphicData uri="http://schemas.openxmlformats.org/drawingml/2006/table">
            <a:tbl>
              <a:tblPr>
                <a:noFill/>
                <a:tableStyleId>{10ACAB43-C852-4AE2-9425-F7586D2A85D0}</a:tableStyleId>
              </a:tblPr>
              <a:tblGrid>
                <a:gridCol w="1371600"/>
                <a:gridCol w="1371600"/>
                <a:gridCol w="1371600"/>
              </a:tblGrid>
              <a:tr h="9558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Total Budget</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gridSpan="2">
                  <a:txBody>
                    <a:bodyPr/>
                    <a:lstStyle/>
                    <a:p>
                      <a:pPr indent="0" lvl="0" marL="0" rtl="0" algn="ctr">
                        <a:spcBef>
                          <a:spcPts val="0"/>
                        </a:spcBef>
                        <a:spcAft>
                          <a:spcPts val="0"/>
                        </a:spcAft>
                        <a:buNone/>
                      </a:pPr>
                      <a:r>
                        <a:rPr b="1" lang="en" sz="3600">
                          <a:solidFill>
                            <a:schemeClr val="accent2"/>
                          </a:solidFill>
                          <a:latin typeface="Fira Sans Extra Condensed"/>
                          <a:ea typeface="Fira Sans Extra Condensed"/>
                          <a:cs typeface="Fira Sans Extra Condensed"/>
                          <a:sym typeface="Fira Sans Extra Condensed"/>
                        </a:rPr>
                        <a:t>$7,050</a:t>
                      </a:r>
                      <a:endParaRPr b="1" sz="3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r>
            </a:tbl>
          </a:graphicData>
        </a:graphic>
      </p:graphicFrame>
      <p:sp>
        <p:nvSpPr>
          <p:cNvPr id="1096" name="Google Shape;1096;p35"/>
          <p:cNvSpPr/>
          <p:nvPr/>
        </p:nvSpPr>
        <p:spPr>
          <a:xfrm>
            <a:off x="457200" y="2800175"/>
            <a:ext cx="3790200" cy="19317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7" name="Google Shape;1097;p35"/>
          <p:cNvGrpSpPr/>
          <p:nvPr/>
        </p:nvGrpSpPr>
        <p:grpSpPr>
          <a:xfrm>
            <a:off x="992308" y="3120613"/>
            <a:ext cx="1499407" cy="466200"/>
            <a:chOff x="4052625" y="2191650"/>
            <a:chExt cx="1157754" cy="466200"/>
          </a:xfrm>
        </p:grpSpPr>
        <p:sp>
          <p:nvSpPr>
            <p:cNvPr id="1098" name="Google Shape;1098;p35"/>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name</a:t>
              </a:r>
              <a:endParaRPr sz="1200">
                <a:solidFill>
                  <a:srgbClr val="000000"/>
                </a:solidFill>
                <a:latin typeface="Roboto"/>
                <a:ea typeface="Roboto"/>
                <a:cs typeface="Roboto"/>
                <a:sym typeface="Roboto"/>
              </a:endParaRPr>
            </a:p>
          </p:txBody>
        </p:sp>
        <p:sp>
          <p:nvSpPr>
            <p:cNvPr id="1099" name="Google Shape;1099;p35"/>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100" name="Google Shape;1100;p35"/>
          <p:cNvGrpSpPr/>
          <p:nvPr/>
        </p:nvGrpSpPr>
        <p:grpSpPr>
          <a:xfrm>
            <a:off x="2728833" y="3120613"/>
            <a:ext cx="1499407" cy="466200"/>
            <a:chOff x="4052625" y="2191650"/>
            <a:chExt cx="1157754" cy="466200"/>
          </a:xfrm>
        </p:grpSpPr>
        <p:sp>
          <p:nvSpPr>
            <p:cNvPr id="1101" name="Google Shape;1101;p35"/>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Lead project</a:t>
              </a:r>
              <a:endParaRPr sz="1200">
                <a:solidFill>
                  <a:srgbClr val="000000"/>
                </a:solidFill>
                <a:latin typeface="Roboto"/>
                <a:ea typeface="Roboto"/>
                <a:cs typeface="Roboto"/>
                <a:sym typeface="Roboto"/>
              </a:endParaRPr>
            </a:p>
          </p:txBody>
        </p:sp>
        <p:sp>
          <p:nvSpPr>
            <p:cNvPr id="1102" name="Google Shape;1102;p35"/>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103" name="Google Shape;1103;p35"/>
          <p:cNvGrpSpPr/>
          <p:nvPr/>
        </p:nvGrpSpPr>
        <p:grpSpPr>
          <a:xfrm>
            <a:off x="992308" y="3961638"/>
            <a:ext cx="1499407" cy="466200"/>
            <a:chOff x="4052625" y="2191650"/>
            <a:chExt cx="1157754" cy="466200"/>
          </a:xfrm>
        </p:grpSpPr>
        <p:sp>
          <p:nvSpPr>
            <p:cNvPr id="1104" name="Google Shape;1104;p35"/>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start</a:t>
              </a:r>
              <a:endParaRPr sz="1200">
                <a:solidFill>
                  <a:srgbClr val="000000"/>
                </a:solidFill>
                <a:latin typeface="Roboto"/>
                <a:ea typeface="Roboto"/>
                <a:cs typeface="Roboto"/>
                <a:sym typeface="Roboto"/>
              </a:endParaRPr>
            </a:p>
          </p:txBody>
        </p:sp>
        <p:sp>
          <p:nvSpPr>
            <p:cNvPr id="1105" name="Google Shape;1105;p35"/>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12 May, 2022</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106" name="Google Shape;1106;p35"/>
          <p:cNvGrpSpPr/>
          <p:nvPr/>
        </p:nvGrpSpPr>
        <p:grpSpPr>
          <a:xfrm>
            <a:off x="2747983" y="3961638"/>
            <a:ext cx="1499407" cy="466200"/>
            <a:chOff x="4052625" y="2191650"/>
            <a:chExt cx="1157754" cy="466200"/>
          </a:xfrm>
        </p:grpSpPr>
        <p:sp>
          <p:nvSpPr>
            <p:cNvPr id="1107" name="Google Shape;1107;p35"/>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Location</a:t>
              </a:r>
              <a:endParaRPr sz="1200">
                <a:solidFill>
                  <a:srgbClr val="000000"/>
                </a:solidFill>
                <a:latin typeface="Roboto"/>
                <a:ea typeface="Roboto"/>
                <a:cs typeface="Roboto"/>
                <a:sym typeface="Roboto"/>
              </a:endParaRPr>
            </a:p>
          </p:txBody>
        </p:sp>
        <p:sp>
          <p:nvSpPr>
            <p:cNvPr id="1108" name="Google Shape;1108;p35"/>
            <p:cNvSpPr txBox="1"/>
            <p:nvPr/>
          </p:nvSpPr>
          <p:spPr>
            <a:xfrm>
              <a:off x="4052679" y="2424750"/>
              <a:ext cx="11577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109" name="Google Shape;1109;p35"/>
          <p:cNvGrpSpPr/>
          <p:nvPr/>
        </p:nvGrpSpPr>
        <p:grpSpPr>
          <a:xfrm>
            <a:off x="704962" y="4011826"/>
            <a:ext cx="318438" cy="289332"/>
            <a:chOff x="5588419" y="2287479"/>
            <a:chExt cx="403189" cy="366289"/>
          </a:xfrm>
        </p:grpSpPr>
        <p:sp>
          <p:nvSpPr>
            <p:cNvPr id="1110" name="Google Shape;1110;p35"/>
            <p:cNvSpPr/>
            <p:nvPr/>
          </p:nvSpPr>
          <p:spPr>
            <a:xfrm>
              <a:off x="5758654" y="2375401"/>
              <a:ext cx="89597" cy="106525"/>
            </a:xfrm>
            <a:custGeom>
              <a:rect b="b" l="l" r="r" t="t"/>
              <a:pathLst>
                <a:path extrusionOk="0" h="3115" w="2620">
                  <a:moveTo>
                    <a:pt x="334" y="1"/>
                  </a:moveTo>
                  <a:cubicBezTo>
                    <a:pt x="179" y="1"/>
                    <a:pt x="24" y="102"/>
                    <a:pt x="24" y="304"/>
                  </a:cubicBezTo>
                  <a:lnTo>
                    <a:pt x="24" y="2805"/>
                  </a:lnTo>
                  <a:cubicBezTo>
                    <a:pt x="0" y="2971"/>
                    <a:pt x="143" y="3114"/>
                    <a:pt x="310" y="3114"/>
                  </a:cubicBezTo>
                  <a:lnTo>
                    <a:pt x="2191" y="3114"/>
                  </a:lnTo>
                  <a:cubicBezTo>
                    <a:pt x="2620" y="3114"/>
                    <a:pt x="2620" y="2495"/>
                    <a:pt x="2191" y="2495"/>
                  </a:cubicBezTo>
                  <a:lnTo>
                    <a:pt x="643" y="2495"/>
                  </a:lnTo>
                  <a:lnTo>
                    <a:pt x="643" y="304"/>
                  </a:lnTo>
                  <a:cubicBezTo>
                    <a:pt x="643" y="102"/>
                    <a:pt x="488" y="1"/>
                    <a:pt x="3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5588419" y="2287479"/>
              <a:ext cx="403189" cy="366289"/>
            </a:xfrm>
            <a:custGeom>
              <a:rect b="b" l="l" r="r" t="t"/>
              <a:pathLst>
                <a:path extrusionOk="0" h="10711" w="11790">
                  <a:moveTo>
                    <a:pt x="5314" y="0"/>
                  </a:moveTo>
                  <a:cubicBezTo>
                    <a:pt x="3611" y="0"/>
                    <a:pt x="1962" y="832"/>
                    <a:pt x="953" y="2327"/>
                  </a:cubicBezTo>
                  <a:lnTo>
                    <a:pt x="501" y="1970"/>
                  </a:lnTo>
                  <a:cubicBezTo>
                    <a:pt x="443" y="1931"/>
                    <a:pt x="379" y="1914"/>
                    <a:pt x="318" y="1914"/>
                  </a:cubicBezTo>
                  <a:cubicBezTo>
                    <a:pt x="153" y="1914"/>
                    <a:pt x="1" y="2041"/>
                    <a:pt x="1" y="2232"/>
                  </a:cubicBezTo>
                  <a:lnTo>
                    <a:pt x="1" y="5352"/>
                  </a:lnTo>
                  <a:cubicBezTo>
                    <a:pt x="1" y="5539"/>
                    <a:pt x="148" y="5667"/>
                    <a:pt x="315" y="5667"/>
                  </a:cubicBezTo>
                  <a:cubicBezTo>
                    <a:pt x="361" y="5667"/>
                    <a:pt x="408" y="5658"/>
                    <a:pt x="453" y="5638"/>
                  </a:cubicBezTo>
                  <a:lnTo>
                    <a:pt x="2954" y="4375"/>
                  </a:lnTo>
                  <a:cubicBezTo>
                    <a:pt x="3168" y="4280"/>
                    <a:pt x="3192" y="3994"/>
                    <a:pt x="3002" y="3852"/>
                  </a:cubicBezTo>
                  <a:lnTo>
                    <a:pt x="2478" y="3447"/>
                  </a:lnTo>
                  <a:cubicBezTo>
                    <a:pt x="3101" y="2452"/>
                    <a:pt x="4191" y="1887"/>
                    <a:pt x="5315" y="1887"/>
                  </a:cubicBezTo>
                  <a:cubicBezTo>
                    <a:pt x="5778" y="1887"/>
                    <a:pt x="6248" y="1983"/>
                    <a:pt x="6693" y="2185"/>
                  </a:cubicBezTo>
                  <a:cubicBezTo>
                    <a:pt x="9503" y="3375"/>
                    <a:pt x="9503" y="7352"/>
                    <a:pt x="6693" y="8519"/>
                  </a:cubicBezTo>
                  <a:cubicBezTo>
                    <a:pt x="6251" y="8704"/>
                    <a:pt x="5793" y="8792"/>
                    <a:pt x="5343" y="8792"/>
                  </a:cubicBezTo>
                  <a:cubicBezTo>
                    <a:pt x="3995" y="8792"/>
                    <a:pt x="2715" y="8006"/>
                    <a:pt x="2144" y="6685"/>
                  </a:cubicBezTo>
                  <a:cubicBezTo>
                    <a:pt x="1984" y="6263"/>
                    <a:pt x="1652" y="6086"/>
                    <a:pt x="1316" y="6086"/>
                  </a:cubicBezTo>
                  <a:cubicBezTo>
                    <a:pt x="704" y="6086"/>
                    <a:pt x="76" y="6671"/>
                    <a:pt x="430" y="7424"/>
                  </a:cubicBezTo>
                  <a:cubicBezTo>
                    <a:pt x="1309" y="9543"/>
                    <a:pt x="3323" y="10711"/>
                    <a:pt x="5367" y="10711"/>
                  </a:cubicBezTo>
                  <a:cubicBezTo>
                    <a:pt x="6700" y="10711"/>
                    <a:pt x="8045" y="10215"/>
                    <a:pt x="9098" y="9162"/>
                  </a:cubicBezTo>
                  <a:cubicBezTo>
                    <a:pt x="11789" y="6471"/>
                    <a:pt x="10932" y="1946"/>
                    <a:pt x="7431" y="446"/>
                  </a:cubicBezTo>
                  <a:cubicBezTo>
                    <a:pt x="6744" y="145"/>
                    <a:pt x="6024" y="0"/>
                    <a:pt x="5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35"/>
          <p:cNvSpPr/>
          <p:nvPr/>
        </p:nvSpPr>
        <p:spPr>
          <a:xfrm>
            <a:off x="2491728" y="4006794"/>
            <a:ext cx="256243" cy="293612"/>
          </a:xfrm>
          <a:custGeom>
            <a:rect b="b" l="l" r="r" t="t"/>
            <a:pathLst>
              <a:path extrusionOk="0" h="10670" w="9312">
                <a:moveTo>
                  <a:pt x="4059" y="1854"/>
                </a:moveTo>
                <a:cubicBezTo>
                  <a:pt x="5185" y="1854"/>
                  <a:pt x="6264" y="2728"/>
                  <a:pt x="6264" y="4049"/>
                </a:cubicBezTo>
                <a:cubicBezTo>
                  <a:pt x="6264" y="5263"/>
                  <a:pt x="5287" y="6239"/>
                  <a:pt x="4073" y="6239"/>
                </a:cubicBezTo>
                <a:cubicBezTo>
                  <a:pt x="2120" y="6239"/>
                  <a:pt x="1143" y="3882"/>
                  <a:pt x="2525" y="2501"/>
                </a:cubicBezTo>
                <a:cubicBezTo>
                  <a:pt x="2972" y="2054"/>
                  <a:pt x="3521" y="1854"/>
                  <a:pt x="4059" y="1854"/>
                </a:cubicBezTo>
                <a:close/>
                <a:moveTo>
                  <a:pt x="4073" y="0"/>
                </a:moveTo>
                <a:cubicBezTo>
                  <a:pt x="1834" y="0"/>
                  <a:pt x="0" y="1810"/>
                  <a:pt x="0" y="4049"/>
                </a:cubicBezTo>
                <a:cubicBezTo>
                  <a:pt x="0" y="4930"/>
                  <a:pt x="286" y="5787"/>
                  <a:pt x="810" y="6501"/>
                </a:cubicBezTo>
                <a:lnTo>
                  <a:pt x="3811" y="10550"/>
                </a:lnTo>
                <a:lnTo>
                  <a:pt x="3858" y="10574"/>
                </a:lnTo>
                <a:cubicBezTo>
                  <a:pt x="3913" y="10639"/>
                  <a:pt x="3993" y="10670"/>
                  <a:pt x="4074" y="10670"/>
                </a:cubicBezTo>
                <a:cubicBezTo>
                  <a:pt x="4171" y="10670"/>
                  <a:pt x="4270" y="10627"/>
                  <a:pt x="4335" y="10550"/>
                </a:cubicBezTo>
                <a:cubicBezTo>
                  <a:pt x="5192" y="9383"/>
                  <a:pt x="6764" y="7240"/>
                  <a:pt x="7383" y="6406"/>
                </a:cubicBezTo>
                <a:cubicBezTo>
                  <a:pt x="9312" y="3715"/>
                  <a:pt x="7383" y="0"/>
                  <a:pt x="4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35"/>
          <p:cNvGrpSpPr/>
          <p:nvPr/>
        </p:nvGrpSpPr>
        <p:grpSpPr>
          <a:xfrm>
            <a:off x="736045" y="3177667"/>
            <a:ext cx="256258" cy="291286"/>
            <a:chOff x="2440779" y="4628606"/>
            <a:chExt cx="321730" cy="365708"/>
          </a:xfrm>
        </p:grpSpPr>
        <p:sp>
          <p:nvSpPr>
            <p:cNvPr id="1114" name="Google Shape;1114;p35"/>
            <p:cNvSpPr/>
            <p:nvPr/>
          </p:nvSpPr>
          <p:spPr>
            <a:xfrm>
              <a:off x="2440779" y="4628606"/>
              <a:ext cx="276931" cy="320909"/>
            </a:xfrm>
            <a:custGeom>
              <a:rect b="b" l="l" r="r" t="t"/>
              <a:pathLst>
                <a:path extrusionOk="0" h="9384" w="8098">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2483970" y="4671797"/>
              <a:ext cx="278539" cy="322517"/>
            </a:xfrm>
            <a:custGeom>
              <a:rect b="b" l="l" r="r" t="t"/>
              <a:pathLst>
                <a:path extrusionOk="0" h="9431" w="8145">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2483149" y="4671797"/>
              <a:ext cx="64360" cy="64360"/>
            </a:xfrm>
            <a:custGeom>
              <a:rect b="b" l="l" r="r" t="t"/>
              <a:pathLst>
                <a:path extrusionOk="0" h="1882" w="1882">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35"/>
          <p:cNvGrpSpPr/>
          <p:nvPr/>
        </p:nvGrpSpPr>
        <p:grpSpPr>
          <a:xfrm>
            <a:off x="2524769" y="3177663"/>
            <a:ext cx="223215" cy="291290"/>
            <a:chOff x="1664287" y="2288939"/>
            <a:chExt cx="280139" cy="365620"/>
          </a:xfrm>
        </p:grpSpPr>
        <p:sp>
          <p:nvSpPr>
            <p:cNvPr id="1118" name="Google Shape;1118;p35"/>
            <p:cNvSpPr/>
            <p:nvPr/>
          </p:nvSpPr>
          <p:spPr>
            <a:xfrm>
              <a:off x="1748161" y="2505514"/>
              <a:ext cx="49716" cy="72864"/>
            </a:xfrm>
            <a:custGeom>
              <a:rect b="b" l="l" r="r" t="t"/>
              <a:pathLst>
                <a:path extrusionOk="0" h="2131" w="1454">
                  <a:moveTo>
                    <a:pt x="620" y="1"/>
                  </a:moveTo>
                  <a:lnTo>
                    <a:pt x="120" y="477"/>
                  </a:lnTo>
                  <a:cubicBezTo>
                    <a:pt x="48" y="572"/>
                    <a:pt x="0" y="715"/>
                    <a:pt x="48" y="811"/>
                  </a:cubicBezTo>
                  <a:lnTo>
                    <a:pt x="477" y="1930"/>
                  </a:lnTo>
                  <a:cubicBezTo>
                    <a:pt x="524" y="2057"/>
                    <a:pt x="646" y="2131"/>
                    <a:pt x="771" y="2131"/>
                  </a:cubicBezTo>
                  <a:cubicBezTo>
                    <a:pt x="834" y="2131"/>
                    <a:pt x="897" y="2112"/>
                    <a:pt x="953" y="2073"/>
                  </a:cubicBezTo>
                  <a:lnTo>
                    <a:pt x="1453" y="1668"/>
                  </a:lnTo>
                  <a:lnTo>
                    <a:pt x="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1796201" y="2512866"/>
              <a:ext cx="17130" cy="17130"/>
            </a:xfrm>
            <a:custGeom>
              <a:rect b="b" l="l" r="r" t="t"/>
              <a:pathLst>
                <a:path extrusionOk="0" h="501" w="501">
                  <a:moveTo>
                    <a:pt x="1" y="0"/>
                  </a:moveTo>
                  <a:lnTo>
                    <a:pt x="262" y="500"/>
                  </a:lnTo>
                  <a:lnTo>
                    <a:pt x="5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1811690" y="2505514"/>
              <a:ext cx="49682" cy="73445"/>
            </a:xfrm>
            <a:custGeom>
              <a:rect b="b" l="l" r="r" t="t"/>
              <a:pathLst>
                <a:path extrusionOk="0" h="2148" w="1453">
                  <a:moveTo>
                    <a:pt x="857" y="1"/>
                  </a:moveTo>
                  <a:lnTo>
                    <a:pt x="0" y="1668"/>
                  </a:lnTo>
                  <a:lnTo>
                    <a:pt x="500" y="2073"/>
                  </a:lnTo>
                  <a:cubicBezTo>
                    <a:pt x="559" y="2123"/>
                    <a:pt x="630" y="2147"/>
                    <a:pt x="699" y="2147"/>
                  </a:cubicBezTo>
                  <a:cubicBezTo>
                    <a:pt x="826" y="2147"/>
                    <a:pt x="946" y="2068"/>
                    <a:pt x="976" y="1930"/>
                  </a:cubicBezTo>
                  <a:lnTo>
                    <a:pt x="1405" y="811"/>
                  </a:lnTo>
                  <a:cubicBezTo>
                    <a:pt x="1453" y="691"/>
                    <a:pt x="1429" y="572"/>
                    <a:pt x="1334" y="477"/>
                  </a:cubicBezTo>
                  <a:lnTo>
                    <a:pt x="8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1740844" y="2288939"/>
              <a:ext cx="157183" cy="177015"/>
            </a:xfrm>
            <a:custGeom>
              <a:rect b="b" l="l" r="r" t="t"/>
              <a:pathLst>
                <a:path extrusionOk="0" h="5177" w="4597">
                  <a:moveTo>
                    <a:pt x="2286" y="0"/>
                  </a:moveTo>
                  <a:cubicBezTo>
                    <a:pt x="1048" y="0"/>
                    <a:pt x="24" y="1000"/>
                    <a:pt x="0" y="2239"/>
                  </a:cubicBezTo>
                  <a:lnTo>
                    <a:pt x="0" y="2453"/>
                  </a:lnTo>
                  <a:lnTo>
                    <a:pt x="429" y="2453"/>
                  </a:lnTo>
                  <a:cubicBezTo>
                    <a:pt x="834" y="2453"/>
                    <a:pt x="1238" y="2239"/>
                    <a:pt x="1500" y="1905"/>
                  </a:cubicBezTo>
                  <a:lnTo>
                    <a:pt x="1500" y="1929"/>
                  </a:lnTo>
                  <a:lnTo>
                    <a:pt x="1620" y="1763"/>
                  </a:lnTo>
                  <a:cubicBezTo>
                    <a:pt x="1667" y="1691"/>
                    <a:pt x="1715" y="1643"/>
                    <a:pt x="1810" y="1643"/>
                  </a:cubicBezTo>
                  <a:cubicBezTo>
                    <a:pt x="1841" y="1631"/>
                    <a:pt x="1872" y="1625"/>
                    <a:pt x="1902" y="1625"/>
                  </a:cubicBezTo>
                  <a:cubicBezTo>
                    <a:pt x="1987" y="1625"/>
                    <a:pt x="2067" y="1674"/>
                    <a:pt x="2120" y="1763"/>
                  </a:cubicBezTo>
                  <a:lnTo>
                    <a:pt x="2239" y="1929"/>
                  </a:lnTo>
                  <a:cubicBezTo>
                    <a:pt x="2453" y="2191"/>
                    <a:pt x="2739" y="2382"/>
                    <a:pt x="3072" y="2429"/>
                  </a:cubicBezTo>
                  <a:cubicBezTo>
                    <a:pt x="3215" y="2477"/>
                    <a:pt x="3334" y="2596"/>
                    <a:pt x="3334" y="2739"/>
                  </a:cubicBezTo>
                  <a:lnTo>
                    <a:pt x="3334" y="3620"/>
                  </a:lnTo>
                  <a:cubicBezTo>
                    <a:pt x="3334" y="4215"/>
                    <a:pt x="3620" y="4763"/>
                    <a:pt x="4096" y="5120"/>
                  </a:cubicBezTo>
                  <a:cubicBezTo>
                    <a:pt x="4154" y="5159"/>
                    <a:pt x="4218" y="5177"/>
                    <a:pt x="4279" y="5177"/>
                  </a:cubicBezTo>
                  <a:cubicBezTo>
                    <a:pt x="4445" y="5177"/>
                    <a:pt x="4596" y="5049"/>
                    <a:pt x="4596" y="4858"/>
                  </a:cubicBezTo>
                  <a:lnTo>
                    <a:pt x="4596" y="2239"/>
                  </a:lnTo>
                  <a:cubicBezTo>
                    <a:pt x="4549" y="1000"/>
                    <a:pt x="3525" y="0"/>
                    <a:pt x="2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1687093" y="2342655"/>
              <a:ext cx="41544" cy="140189"/>
            </a:xfrm>
            <a:custGeom>
              <a:rect b="b" l="l" r="r" t="t"/>
              <a:pathLst>
                <a:path extrusionOk="0" h="4100" w="1215">
                  <a:moveTo>
                    <a:pt x="929" y="1"/>
                  </a:moveTo>
                  <a:cubicBezTo>
                    <a:pt x="358" y="334"/>
                    <a:pt x="0" y="954"/>
                    <a:pt x="0" y="1620"/>
                  </a:cubicBezTo>
                  <a:lnTo>
                    <a:pt x="0" y="3787"/>
                  </a:lnTo>
                  <a:cubicBezTo>
                    <a:pt x="0" y="3964"/>
                    <a:pt x="164" y="4100"/>
                    <a:pt x="340" y="4100"/>
                  </a:cubicBezTo>
                  <a:cubicBezTo>
                    <a:pt x="353" y="4100"/>
                    <a:pt x="367" y="4099"/>
                    <a:pt x="381" y="4097"/>
                  </a:cubicBezTo>
                  <a:cubicBezTo>
                    <a:pt x="691" y="4026"/>
                    <a:pt x="977" y="3859"/>
                    <a:pt x="1215" y="3621"/>
                  </a:cubicBezTo>
                  <a:cubicBezTo>
                    <a:pt x="1024" y="3264"/>
                    <a:pt x="929" y="2859"/>
                    <a:pt x="929" y="2454"/>
                  </a:cubicBez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1740023" y="2372813"/>
              <a:ext cx="114032" cy="118922"/>
            </a:xfrm>
            <a:custGeom>
              <a:rect b="b" l="l" r="r" t="t"/>
              <a:pathLst>
                <a:path extrusionOk="0" h="3478" w="3335">
                  <a:moveTo>
                    <a:pt x="1905" y="0"/>
                  </a:moveTo>
                  <a:cubicBezTo>
                    <a:pt x="1524" y="405"/>
                    <a:pt x="1001" y="643"/>
                    <a:pt x="429" y="643"/>
                  </a:cubicBezTo>
                  <a:lnTo>
                    <a:pt x="24" y="643"/>
                  </a:lnTo>
                  <a:lnTo>
                    <a:pt x="24" y="1572"/>
                  </a:lnTo>
                  <a:cubicBezTo>
                    <a:pt x="0" y="2620"/>
                    <a:pt x="858" y="3477"/>
                    <a:pt x="1905" y="3477"/>
                  </a:cubicBezTo>
                  <a:lnTo>
                    <a:pt x="1905" y="3453"/>
                  </a:lnTo>
                  <a:cubicBezTo>
                    <a:pt x="2453" y="3453"/>
                    <a:pt x="2977" y="3215"/>
                    <a:pt x="3334" y="2786"/>
                  </a:cubicBezTo>
                  <a:cubicBezTo>
                    <a:pt x="2953" y="2334"/>
                    <a:pt x="2739" y="1786"/>
                    <a:pt x="2739" y="1191"/>
                  </a:cubicBezTo>
                  <a:lnTo>
                    <a:pt x="2739" y="548"/>
                  </a:lnTo>
                  <a:cubicBezTo>
                    <a:pt x="2406" y="429"/>
                    <a:pt x="2120" y="238"/>
                    <a:pt x="1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1815759" y="2523431"/>
              <a:ext cx="128666" cy="130342"/>
            </a:xfrm>
            <a:custGeom>
              <a:rect b="b" l="l" r="r" t="t"/>
              <a:pathLst>
                <a:path extrusionOk="0" h="3812" w="3763">
                  <a:moveTo>
                    <a:pt x="1905" y="1"/>
                  </a:moveTo>
                  <a:cubicBezTo>
                    <a:pt x="1953" y="167"/>
                    <a:pt x="1929" y="358"/>
                    <a:pt x="1881" y="525"/>
                  </a:cubicBezTo>
                  <a:lnTo>
                    <a:pt x="1453" y="1620"/>
                  </a:lnTo>
                  <a:cubicBezTo>
                    <a:pt x="1311" y="2013"/>
                    <a:pt x="943" y="2239"/>
                    <a:pt x="564" y="2239"/>
                  </a:cubicBezTo>
                  <a:cubicBezTo>
                    <a:pt x="369" y="2239"/>
                    <a:pt x="171" y="2179"/>
                    <a:pt x="0" y="2049"/>
                  </a:cubicBezTo>
                  <a:lnTo>
                    <a:pt x="0" y="3811"/>
                  </a:lnTo>
                  <a:lnTo>
                    <a:pt x="3453" y="3811"/>
                  </a:lnTo>
                  <a:cubicBezTo>
                    <a:pt x="3620" y="3811"/>
                    <a:pt x="3763" y="3668"/>
                    <a:pt x="3739" y="3501"/>
                  </a:cubicBezTo>
                  <a:lnTo>
                    <a:pt x="3739" y="1787"/>
                  </a:lnTo>
                  <a:cubicBezTo>
                    <a:pt x="3739" y="787"/>
                    <a:pt x="2953" y="1"/>
                    <a:pt x="19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1664287" y="2523431"/>
              <a:ext cx="128701" cy="131128"/>
            </a:xfrm>
            <a:custGeom>
              <a:rect b="b" l="l" r="r" t="t"/>
              <a:pathLst>
                <a:path extrusionOk="0" h="3835" w="3764">
                  <a:moveTo>
                    <a:pt x="1787" y="1"/>
                  </a:moveTo>
                  <a:cubicBezTo>
                    <a:pt x="810" y="1"/>
                    <a:pt x="1" y="810"/>
                    <a:pt x="1" y="1787"/>
                  </a:cubicBezTo>
                  <a:lnTo>
                    <a:pt x="1" y="3525"/>
                  </a:lnTo>
                  <a:cubicBezTo>
                    <a:pt x="1" y="3692"/>
                    <a:pt x="143" y="3835"/>
                    <a:pt x="310" y="3835"/>
                  </a:cubicBezTo>
                  <a:lnTo>
                    <a:pt x="3763" y="3835"/>
                  </a:lnTo>
                  <a:lnTo>
                    <a:pt x="3763" y="2049"/>
                  </a:lnTo>
                  <a:cubicBezTo>
                    <a:pt x="3597" y="2192"/>
                    <a:pt x="3382" y="2263"/>
                    <a:pt x="3192" y="2263"/>
                  </a:cubicBezTo>
                  <a:lnTo>
                    <a:pt x="3216" y="2239"/>
                  </a:lnTo>
                  <a:cubicBezTo>
                    <a:pt x="2835" y="2239"/>
                    <a:pt x="2477" y="2001"/>
                    <a:pt x="2334" y="1620"/>
                  </a:cubicBezTo>
                  <a:lnTo>
                    <a:pt x="1906" y="525"/>
                  </a:lnTo>
                  <a:cubicBezTo>
                    <a:pt x="1858" y="358"/>
                    <a:pt x="1834" y="167"/>
                    <a:pt x="1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35"/>
          <p:cNvGrpSpPr/>
          <p:nvPr/>
        </p:nvGrpSpPr>
        <p:grpSpPr>
          <a:xfrm>
            <a:off x="4572000" y="2761979"/>
            <a:ext cx="4114803" cy="523900"/>
            <a:chOff x="4572000" y="2693838"/>
            <a:chExt cx="4114803" cy="523900"/>
          </a:xfrm>
        </p:grpSpPr>
        <p:sp>
          <p:nvSpPr>
            <p:cNvPr id="1127" name="Google Shape;1127;p35"/>
            <p:cNvSpPr txBox="1"/>
            <p:nvPr/>
          </p:nvSpPr>
          <p:spPr>
            <a:xfrm>
              <a:off x="6267288" y="2926438"/>
              <a:ext cx="2419500" cy="2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Venus has a beautiful name</a:t>
              </a:r>
              <a:endParaRPr>
                <a:solidFill>
                  <a:srgbClr val="000000"/>
                </a:solidFill>
                <a:latin typeface="Roboto"/>
                <a:ea typeface="Roboto"/>
                <a:cs typeface="Roboto"/>
                <a:sym typeface="Roboto"/>
              </a:endParaRPr>
            </a:p>
          </p:txBody>
        </p:sp>
        <p:sp>
          <p:nvSpPr>
            <p:cNvPr id="1128" name="Google Shape;1128;p35"/>
            <p:cNvSpPr txBox="1"/>
            <p:nvPr/>
          </p:nvSpPr>
          <p:spPr>
            <a:xfrm>
              <a:off x="7187403" y="2693838"/>
              <a:ext cx="1499400" cy="23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1129" name="Google Shape;1129;p35"/>
            <p:cNvSpPr txBox="1"/>
            <p:nvPr/>
          </p:nvSpPr>
          <p:spPr>
            <a:xfrm>
              <a:off x="4572000" y="2732125"/>
              <a:ext cx="1695300" cy="388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May 24</a:t>
              </a:r>
              <a:endParaRPr>
                <a:solidFill>
                  <a:schemeClr val="lt1"/>
                </a:solidFill>
                <a:latin typeface="Roboto"/>
                <a:ea typeface="Roboto"/>
                <a:cs typeface="Roboto"/>
                <a:sym typeface="Roboto"/>
              </a:endParaRPr>
            </a:p>
          </p:txBody>
        </p:sp>
      </p:grpSp>
      <p:grpSp>
        <p:nvGrpSpPr>
          <p:cNvPr id="1130" name="Google Shape;1130;p35"/>
          <p:cNvGrpSpPr/>
          <p:nvPr/>
        </p:nvGrpSpPr>
        <p:grpSpPr>
          <a:xfrm>
            <a:off x="4572000" y="3531183"/>
            <a:ext cx="4114803" cy="523900"/>
            <a:chOff x="4572000" y="3394913"/>
            <a:chExt cx="4114803" cy="523900"/>
          </a:xfrm>
        </p:grpSpPr>
        <p:sp>
          <p:nvSpPr>
            <p:cNvPr id="1131" name="Google Shape;1131;p35"/>
            <p:cNvSpPr txBox="1"/>
            <p:nvPr/>
          </p:nvSpPr>
          <p:spPr>
            <a:xfrm>
              <a:off x="6267288" y="3627513"/>
              <a:ext cx="2419500" cy="2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Neptune is a gas giant</a:t>
              </a:r>
              <a:endParaRPr>
                <a:latin typeface="Roboto"/>
                <a:ea typeface="Roboto"/>
                <a:cs typeface="Roboto"/>
                <a:sym typeface="Roboto"/>
              </a:endParaRPr>
            </a:p>
          </p:txBody>
        </p:sp>
        <p:sp>
          <p:nvSpPr>
            <p:cNvPr id="1132" name="Google Shape;1132;p35"/>
            <p:cNvSpPr txBox="1"/>
            <p:nvPr/>
          </p:nvSpPr>
          <p:spPr>
            <a:xfrm>
              <a:off x="7187403" y="3394913"/>
              <a:ext cx="1499400" cy="23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Neptune</a:t>
              </a:r>
              <a:endParaRPr b="1" sz="1800">
                <a:solidFill>
                  <a:srgbClr val="000000"/>
                </a:solidFill>
                <a:latin typeface="Fira Sans Extra Condensed"/>
                <a:ea typeface="Fira Sans Extra Condensed"/>
                <a:cs typeface="Fira Sans Extra Condensed"/>
                <a:sym typeface="Fira Sans Extra Condensed"/>
              </a:endParaRPr>
            </a:p>
          </p:txBody>
        </p:sp>
        <p:sp>
          <p:nvSpPr>
            <p:cNvPr id="1133" name="Google Shape;1133;p35"/>
            <p:cNvSpPr txBox="1"/>
            <p:nvPr/>
          </p:nvSpPr>
          <p:spPr>
            <a:xfrm>
              <a:off x="4572000" y="3433200"/>
              <a:ext cx="1695300" cy="388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June</a:t>
              </a:r>
              <a:r>
                <a:rPr lang="en">
                  <a:solidFill>
                    <a:schemeClr val="lt1"/>
                  </a:solidFill>
                  <a:latin typeface="Roboto"/>
                  <a:ea typeface="Roboto"/>
                  <a:cs typeface="Roboto"/>
                  <a:sym typeface="Roboto"/>
                </a:rPr>
                <a:t> 13</a:t>
              </a:r>
              <a:endParaRPr>
                <a:solidFill>
                  <a:schemeClr val="lt1"/>
                </a:solidFill>
                <a:latin typeface="Roboto"/>
                <a:ea typeface="Roboto"/>
                <a:cs typeface="Roboto"/>
                <a:sym typeface="Roboto"/>
              </a:endParaRPr>
            </a:p>
          </p:txBody>
        </p:sp>
      </p:grpSp>
      <p:grpSp>
        <p:nvGrpSpPr>
          <p:cNvPr id="1134" name="Google Shape;1134;p35"/>
          <p:cNvGrpSpPr/>
          <p:nvPr/>
        </p:nvGrpSpPr>
        <p:grpSpPr>
          <a:xfrm>
            <a:off x="4572000" y="4300388"/>
            <a:ext cx="4114803" cy="523900"/>
            <a:chOff x="4572000" y="4300388"/>
            <a:chExt cx="4114803" cy="523900"/>
          </a:xfrm>
        </p:grpSpPr>
        <p:sp>
          <p:nvSpPr>
            <p:cNvPr id="1135" name="Google Shape;1135;p35"/>
            <p:cNvSpPr txBox="1"/>
            <p:nvPr/>
          </p:nvSpPr>
          <p:spPr>
            <a:xfrm>
              <a:off x="6267288" y="4532988"/>
              <a:ext cx="2419500" cy="291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Despite being red, it’s cold</a:t>
              </a:r>
              <a:endParaRPr>
                <a:latin typeface="Roboto"/>
                <a:ea typeface="Roboto"/>
                <a:cs typeface="Roboto"/>
                <a:sym typeface="Roboto"/>
              </a:endParaRPr>
            </a:p>
          </p:txBody>
        </p:sp>
        <p:sp>
          <p:nvSpPr>
            <p:cNvPr id="1136" name="Google Shape;1136;p35"/>
            <p:cNvSpPr txBox="1"/>
            <p:nvPr/>
          </p:nvSpPr>
          <p:spPr>
            <a:xfrm>
              <a:off x="7187403" y="4300388"/>
              <a:ext cx="1499400" cy="23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137" name="Google Shape;1137;p35"/>
            <p:cNvSpPr txBox="1"/>
            <p:nvPr/>
          </p:nvSpPr>
          <p:spPr>
            <a:xfrm>
              <a:off x="4572000" y="4338675"/>
              <a:ext cx="1695300" cy="388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July</a:t>
              </a:r>
              <a:r>
                <a:rPr lang="en">
                  <a:solidFill>
                    <a:schemeClr val="lt1"/>
                  </a:solidFill>
                  <a:latin typeface="Roboto"/>
                  <a:ea typeface="Roboto"/>
                  <a:cs typeface="Roboto"/>
                  <a:sym typeface="Roboto"/>
                </a:rPr>
                <a:t> 30</a:t>
              </a:r>
              <a:endParaRPr>
                <a:solidFill>
                  <a:schemeClr val="lt1"/>
                </a:solidFill>
                <a:latin typeface="Roboto"/>
                <a:ea typeface="Roboto"/>
                <a:cs typeface="Roboto"/>
                <a:sym typeface="Roboto"/>
              </a:endParaRPr>
            </a:p>
          </p:txBody>
        </p:sp>
      </p:grpSp>
      <p:cxnSp>
        <p:nvCxnSpPr>
          <p:cNvPr id="1138" name="Google Shape;1138;p35"/>
          <p:cNvCxnSpPr>
            <a:stCxn id="1129" idx="2"/>
            <a:endCxn id="1133" idx="0"/>
          </p:cNvCxnSpPr>
          <p:nvPr/>
        </p:nvCxnSpPr>
        <p:spPr>
          <a:xfrm>
            <a:off x="5419650" y="3188767"/>
            <a:ext cx="0" cy="3807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35"/>
          <p:cNvCxnSpPr>
            <a:stCxn id="1133" idx="2"/>
            <a:endCxn id="1137" idx="0"/>
          </p:cNvCxnSpPr>
          <p:nvPr/>
        </p:nvCxnSpPr>
        <p:spPr>
          <a:xfrm>
            <a:off x="5419650" y="3957971"/>
            <a:ext cx="0" cy="380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36"/>
          <p:cNvSpPr/>
          <p:nvPr/>
        </p:nvSpPr>
        <p:spPr>
          <a:xfrm>
            <a:off x="475400" y="3148100"/>
            <a:ext cx="993000" cy="99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146" name="Google Shape;1146;p36"/>
          <p:cNvGrpSpPr/>
          <p:nvPr/>
        </p:nvGrpSpPr>
        <p:grpSpPr>
          <a:xfrm>
            <a:off x="1544685" y="1010863"/>
            <a:ext cx="2873221" cy="1134350"/>
            <a:chOff x="1544650" y="1437400"/>
            <a:chExt cx="3027311" cy="1134350"/>
          </a:xfrm>
        </p:grpSpPr>
        <p:sp>
          <p:nvSpPr>
            <p:cNvPr id="1147" name="Google Shape;1147;p36"/>
            <p:cNvSpPr txBox="1"/>
            <p:nvPr/>
          </p:nvSpPr>
          <p:spPr>
            <a:xfrm>
              <a:off x="1544661" y="1437400"/>
              <a:ext cx="3027300" cy="3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Project title</a:t>
              </a:r>
              <a:endParaRPr b="1" sz="1800">
                <a:solidFill>
                  <a:schemeClr val="dk1"/>
                </a:solidFill>
                <a:latin typeface="Fira Sans Extra Condensed"/>
                <a:ea typeface="Fira Sans Extra Condensed"/>
                <a:cs typeface="Fira Sans Extra Condensed"/>
                <a:sym typeface="Fira Sans Extra Condensed"/>
              </a:endParaRPr>
            </a:p>
          </p:txBody>
        </p:sp>
        <p:sp>
          <p:nvSpPr>
            <p:cNvPr id="1148" name="Google Shape;1148;p36"/>
            <p:cNvSpPr txBox="1"/>
            <p:nvPr/>
          </p:nvSpPr>
          <p:spPr>
            <a:xfrm>
              <a:off x="1544650" y="1831350"/>
              <a:ext cx="3027300" cy="74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a:t>
              </a:r>
              <a:endParaRPr>
                <a:solidFill>
                  <a:schemeClr val="dk1"/>
                </a:solidFill>
                <a:latin typeface="Roboto"/>
                <a:ea typeface="Roboto"/>
                <a:cs typeface="Roboto"/>
                <a:sym typeface="Roboto"/>
              </a:endParaRPr>
            </a:p>
          </p:txBody>
        </p:sp>
      </p:grpSp>
      <p:sp>
        <p:nvSpPr>
          <p:cNvPr id="1149" name="Google Shape;1149;p36"/>
          <p:cNvSpPr/>
          <p:nvPr/>
        </p:nvSpPr>
        <p:spPr>
          <a:xfrm>
            <a:off x="475400" y="1111938"/>
            <a:ext cx="993000" cy="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36"/>
          <p:cNvGrpSpPr/>
          <p:nvPr/>
        </p:nvGrpSpPr>
        <p:grpSpPr>
          <a:xfrm>
            <a:off x="811041" y="3461743"/>
            <a:ext cx="321730" cy="365708"/>
            <a:chOff x="2440779" y="4628606"/>
            <a:chExt cx="321730" cy="365708"/>
          </a:xfrm>
        </p:grpSpPr>
        <p:sp>
          <p:nvSpPr>
            <p:cNvPr id="1151" name="Google Shape;1151;p36"/>
            <p:cNvSpPr/>
            <p:nvPr/>
          </p:nvSpPr>
          <p:spPr>
            <a:xfrm>
              <a:off x="2440779" y="4628606"/>
              <a:ext cx="276931" cy="320909"/>
            </a:xfrm>
            <a:custGeom>
              <a:rect b="b" l="l" r="r" t="t"/>
              <a:pathLst>
                <a:path extrusionOk="0" h="9384" w="8098">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2483970" y="4671797"/>
              <a:ext cx="278539" cy="322517"/>
            </a:xfrm>
            <a:custGeom>
              <a:rect b="b" l="l" r="r" t="t"/>
              <a:pathLst>
                <a:path extrusionOk="0" h="9431" w="8145">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2483149" y="4671797"/>
              <a:ext cx="64360" cy="64360"/>
            </a:xfrm>
            <a:custGeom>
              <a:rect b="b" l="l" r="r" t="t"/>
              <a:pathLst>
                <a:path extrusionOk="0" h="1882" w="1882">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36"/>
          <p:cNvGrpSpPr/>
          <p:nvPr/>
        </p:nvGrpSpPr>
        <p:grpSpPr>
          <a:xfrm>
            <a:off x="1544685" y="3047025"/>
            <a:ext cx="2873221" cy="1134350"/>
            <a:chOff x="1544650" y="1437400"/>
            <a:chExt cx="3027311" cy="1134350"/>
          </a:xfrm>
        </p:grpSpPr>
        <p:sp>
          <p:nvSpPr>
            <p:cNvPr id="1155" name="Google Shape;1155;p36"/>
            <p:cNvSpPr txBox="1"/>
            <p:nvPr/>
          </p:nvSpPr>
          <p:spPr>
            <a:xfrm>
              <a:off x="1544661" y="1437400"/>
              <a:ext cx="3027300" cy="3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Project overview</a:t>
              </a:r>
              <a:endParaRPr b="1" sz="1800">
                <a:solidFill>
                  <a:schemeClr val="dk1"/>
                </a:solidFill>
                <a:latin typeface="Fira Sans Extra Condensed"/>
                <a:ea typeface="Fira Sans Extra Condensed"/>
                <a:cs typeface="Fira Sans Extra Condensed"/>
                <a:sym typeface="Fira Sans Extra Condensed"/>
              </a:endParaRPr>
            </a:p>
          </p:txBody>
        </p:sp>
        <p:sp>
          <p:nvSpPr>
            <p:cNvPr id="1156" name="Google Shape;1156;p36"/>
            <p:cNvSpPr txBox="1"/>
            <p:nvPr/>
          </p:nvSpPr>
          <p:spPr>
            <a:xfrm>
              <a:off x="1544650" y="1831350"/>
              <a:ext cx="3027300" cy="74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has a beautiful name and is the second planet from the Sun. It’s terribly hot</a:t>
              </a:r>
              <a:endParaRPr>
                <a:solidFill>
                  <a:schemeClr val="dk1"/>
                </a:solidFill>
                <a:latin typeface="Roboto"/>
                <a:ea typeface="Roboto"/>
                <a:cs typeface="Roboto"/>
                <a:sym typeface="Roboto"/>
              </a:endParaRPr>
            </a:p>
          </p:txBody>
        </p:sp>
      </p:grpSp>
      <p:grpSp>
        <p:nvGrpSpPr>
          <p:cNvPr id="1157" name="Google Shape;1157;p36"/>
          <p:cNvGrpSpPr/>
          <p:nvPr/>
        </p:nvGrpSpPr>
        <p:grpSpPr>
          <a:xfrm>
            <a:off x="380696" y="4293488"/>
            <a:ext cx="4037280" cy="411613"/>
            <a:chOff x="380696" y="4320563"/>
            <a:chExt cx="4037280" cy="411613"/>
          </a:xfrm>
        </p:grpSpPr>
        <p:sp>
          <p:nvSpPr>
            <p:cNvPr id="1158" name="Google Shape;1158;p36"/>
            <p:cNvSpPr txBox="1"/>
            <p:nvPr/>
          </p:nvSpPr>
          <p:spPr>
            <a:xfrm>
              <a:off x="380696" y="4320563"/>
              <a:ext cx="11472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Progress</a:t>
              </a:r>
              <a:endParaRPr sz="1200">
                <a:solidFill>
                  <a:srgbClr val="000000"/>
                </a:solidFill>
                <a:latin typeface="Roboto"/>
                <a:ea typeface="Roboto"/>
                <a:cs typeface="Roboto"/>
                <a:sym typeface="Roboto"/>
              </a:endParaRPr>
            </a:p>
          </p:txBody>
        </p:sp>
        <p:sp>
          <p:nvSpPr>
            <p:cNvPr id="1159" name="Google Shape;1159;p36"/>
            <p:cNvSpPr txBox="1"/>
            <p:nvPr/>
          </p:nvSpPr>
          <p:spPr>
            <a:xfrm>
              <a:off x="3808075" y="4499075"/>
              <a:ext cx="6099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45%</a:t>
              </a:r>
              <a:endParaRPr b="1" sz="1800">
                <a:solidFill>
                  <a:schemeClr val="accent2"/>
                </a:solidFill>
                <a:latin typeface="Fira Sans Extra Condensed"/>
                <a:ea typeface="Fira Sans Extra Condensed"/>
                <a:cs typeface="Fira Sans Extra Condensed"/>
                <a:sym typeface="Fira Sans Extra Condensed"/>
              </a:endParaRPr>
            </a:p>
          </p:txBody>
        </p:sp>
      </p:grpSp>
      <p:grpSp>
        <p:nvGrpSpPr>
          <p:cNvPr id="1160" name="Google Shape;1160;p36"/>
          <p:cNvGrpSpPr/>
          <p:nvPr/>
        </p:nvGrpSpPr>
        <p:grpSpPr>
          <a:xfrm>
            <a:off x="475400" y="4526600"/>
            <a:ext cx="3332700" cy="178500"/>
            <a:chOff x="475400" y="4526600"/>
            <a:chExt cx="3332700" cy="178500"/>
          </a:xfrm>
        </p:grpSpPr>
        <p:sp>
          <p:nvSpPr>
            <p:cNvPr id="1161" name="Google Shape;1161;p36"/>
            <p:cNvSpPr/>
            <p:nvPr/>
          </p:nvSpPr>
          <p:spPr>
            <a:xfrm>
              <a:off x="475400" y="4526600"/>
              <a:ext cx="3332700" cy="1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475400" y="4526600"/>
              <a:ext cx="1503900" cy="17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36"/>
          <p:cNvGrpSpPr/>
          <p:nvPr/>
        </p:nvGrpSpPr>
        <p:grpSpPr>
          <a:xfrm>
            <a:off x="832622" y="1425890"/>
            <a:ext cx="278573" cy="365093"/>
            <a:chOff x="5632397" y="3458128"/>
            <a:chExt cx="278573" cy="365093"/>
          </a:xfrm>
        </p:grpSpPr>
        <p:sp>
          <p:nvSpPr>
            <p:cNvPr id="1164" name="Google Shape;1164;p36"/>
            <p:cNvSpPr/>
            <p:nvPr/>
          </p:nvSpPr>
          <p:spPr>
            <a:xfrm>
              <a:off x="5695936" y="3565029"/>
              <a:ext cx="149888" cy="194652"/>
            </a:xfrm>
            <a:custGeom>
              <a:rect b="b" l="l" r="r" t="t"/>
              <a:pathLst>
                <a:path extrusionOk="0" h="5692" w="4383">
                  <a:moveTo>
                    <a:pt x="0" y="0"/>
                  </a:moveTo>
                  <a:lnTo>
                    <a:pt x="0" y="5692"/>
                  </a:lnTo>
                  <a:lnTo>
                    <a:pt x="4382" y="5692"/>
                  </a:lnTo>
                  <a:lnTo>
                    <a:pt x="43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5695936" y="3458128"/>
              <a:ext cx="150640" cy="85767"/>
            </a:xfrm>
            <a:custGeom>
              <a:rect b="b" l="l" r="r" t="t"/>
              <a:pathLst>
                <a:path extrusionOk="0" h="2508" w="4405">
                  <a:moveTo>
                    <a:pt x="2176" y="1254"/>
                  </a:moveTo>
                  <a:cubicBezTo>
                    <a:pt x="2344" y="1254"/>
                    <a:pt x="2501" y="1382"/>
                    <a:pt x="2501" y="1578"/>
                  </a:cubicBezTo>
                  <a:cubicBezTo>
                    <a:pt x="2501" y="1745"/>
                    <a:pt x="2358" y="1888"/>
                    <a:pt x="2191" y="1888"/>
                  </a:cubicBezTo>
                  <a:cubicBezTo>
                    <a:pt x="1906" y="1888"/>
                    <a:pt x="1763" y="1555"/>
                    <a:pt x="1953" y="1340"/>
                  </a:cubicBezTo>
                  <a:cubicBezTo>
                    <a:pt x="2020" y="1280"/>
                    <a:pt x="2099" y="1254"/>
                    <a:pt x="2176" y="1254"/>
                  </a:cubicBezTo>
                  <a:close/>
                  <a:moveTo>
                    <a:pt x="2203" y="1"/>
                  </a:moveTo>
                  <a:cubicBezTo>
                    <a:pt x="1519" y="1"/>
                    <a:pt x="834" y="423"/>
                    <a:pt x="667" y="1269"/>
                  </a:cubicBezTo>
                  <a:lnTo>
                    <a:pt x="334" y="1269"/>
                  </a:lnTo>
                  <a:cubicBezTo>
                    <a:pt x="320" y="1267"/>
                    <a:pt x="306" y="1266"/>
                    <a:pt x="293" y="1266"/>
                  </a:cubicBezTo>
                  <a:cubicBezTo>
                    <a:pt x="123" y="1266"/>
                    <a:pt x="0" y="1402"/>
                    <a:pt x="0" y="1578"/>
                  </a:cubicBezTo>
                  <a:lnTo>
                    <a:pt x="0" y="2507"/>
                  </a:lnTo>
                  <a:lnTo>
                    <a:pt x="4382" y="2507"/>
                  </a:lnTo>
                  <a:lnTo>
                    <a:pt x="4382" y="1578"/>
                  </a:lnTo>
                  <a:cubicBezTo>
                    <a:pt x="4404" y="1402"/>
                    <a:pt x="4283" y="1266"/>
                    <a:pt x="4114" y="1266"/>
                  </a:cubicBezTo>
                  <a:cubicBezTo>
                    <a:pt x="4100" y="1266"/>
                    <a:pt x="4087" y="1267"/>
                    <a:pt x="4073" y="1269"/>
                  </a:cubicBezTo>
                  <a:lnTo>
                    <a:pt x="3739" y="1269"/>
                  </a:lnTo>
                  <a:cubicBezTo>
                    <a:pt x="3573" y="423"/>
                    <a:pt x="2888" y="1"/>
                    <a:pt x="2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5632397" y="3522693"/>
              <a:ext cx="278573" cy="300528"/>
            </a:xfrm>
            <a:custGeom>
              <a:rect b="b" l="l" r="r" t="t"/>
              <a:pathLst>
                <a:path extrusionOk="0" h="8788" w="8146">
                  <a:moveTo>
                    <a:pt x="953" y="0"/>
                  </a:moveTo>
                  <a:cubicBezTo>
                    <a:pt x="430" y="0"/>
                    <a:pt x="1" y="405"/>
                    <a:pt x="1" y="929"/>
                  </a:cubicBezTo>
                  <a:lnTo>
                    <a:pt x="1" y="7859"/>
                  </a:lnTo>
                  <a:cubicBezTo>
                    <a:pt x="1" y="8383"/>
                    <a:pt x="430" y="8788"/>
                    <a:pt x="953" y="8788"/>
                  </a:cubicBezTo>
                  <a:lnTo>
                    <a:pt x="7193" y="8788"/>
                  </a:lnTo>
                  <a:cubicBezTo>
                    <a:pt x="7717" y="8788"/>
                    <a:pt x="8122" y="8383"/>
                    <a:pt x="8145" y="7859"/>
                  </a:cubicBezTo>
                  <a:lnTo>
                    <a:pt x="8145" y="929"/>
                  </a:lnTo>
                  <a:cubicBezTo>
                    <a:pt x="8122" y="405"/>
                    <a:pt x="7717" y="0"/>
                    <a:pt x="7193" y="0"/>
                  </a:cubicBezTo>
                  <a:lnTo>
                    <a:pt x="6883" y="0"/>
                  </a:lnTo>
                  <a:lnTo>
                    <a:pt x="6883" y="7240"/>
                  </a:lnTo>
                  <a:cubicBezTo>
                    <a:pt x="6883" y="7394"/>
                    <a:pt x="6761" y="7528"/>
                    <a:pt x="6610" y="7528"/>
                  </a:cubicBezTo>
                  <a:cubicBezTo>
                    <a:pt x="6598" y="7528"/>
                    <a:pt x="6586" y="7527"/>
                    <a:pt x="6574" y="7525"/>
                  </a:cubicBezTo>
                  <a:lnTo>
                    <a:pt x="1549" y="7525"/>
                  </a:lnTo>
                  <a:cubicBezTo>
                    <a:pt x="1537" y="7527"/>
                    <a:pt x="1524" y="7528"/>
                    <a:pt x="1512" y="7528"/>
                  </a:cubicBezTo>
                  <a:cubicBezTo>
                    <a:pt x="1362" y="7528"/>
                    <a:pt x="1239" y="7394"/>
                    <a:pt x="1239" y="7240"/>
                  </a:cubicBezTo>
                  <a:lnTo>
                    <a:pt x="12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36"/>
          <p:cNvSpPr/>
          <p:nvPr/>
        </p:nvSpPr>
        <p:spPr>
          <a:xfrm>
            <a:off x="4744225" y="3148100"/>
            <a:ext cx="993000" cy="99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8" name="Google Shape;1168;p36"/>
          <p:cNvGrpSpPr/>
          <p:nvPr/>
        </p:nvGrpSpPr>
        <p:grpSpPr>
          <a:xfrm>
            <a:off x="5813510" y="1010863"/>
            <a:ext cx="2873221" cy="1134350"/>
            <a:chOff x="1544650" y="1437400"/>
            <a:chExt cx="3027311" cy="1134350"/>
          </a:xfrm>
        </p:grpSpPr>
        <p:sp>
          <p:nvSpPr>
            <p:cNvPr id="1169" name="Google Shape;1169;p36"/>
            <p:cNvSpPr txBox="1"/>
            <p:nvPr/>
          </p:nvSpPr>
          <p:spPr>
            <a:xfrm>
              <a:off x="1544661" y="1437400"/>
              <a:ext cx="3027300" cy="3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Project risks</a:t>
              </a:r>
              <a:endParaRPr b="1" sz="1800">
                <a:solidFill>
                  <a:schemeClr val="dk1"/>
                </a:solidFill>
                <a:latin typeface="Fira Sans Extra Condensed"/>
                <a:ea typeface="Fira Sans Extra Condensed"/>
                <a:cs typeface="Fira Sans Extra Condensed"/>
                <a:sym typeface="Fira Sans Extra Condensed"/>
              </a:endParaRPr>
            </a:p>
          </p:txBody>
        </p:sp>
        <p:sp>
          <p:nvSpPr>
            <p:cNvPr id="1170" name="Google Shape;1170;p36"/>
            <p:cNvSpPr txBox="1"/>
            <p:nvPr/>
          </p:nvSpPr>
          <p:spPr>
            <a:xfrm>
              <a:off x="1544650" y="1831350"/>
              <a:ext cx="3027300" cy="74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 and has several rings. It's composed mostly of hydrogen and helium</a:t>
              </a:r>
              <a:endParaRPr>
                <a:solidFill>
                  <a:schemeClr val="dk1"/>
                </a:solidFill>
                <a:latin typeface="Roboto"/>
                <a:ea typeface="Roboto"/>
                <a:cs typeface="Roboto"/>
                <a:sym typeface="Roboto"/>
              </a:endParaRPr>
            </a:p>
          </p:txBody>
        </p:sp>
      </p:grpSp>
      <p:sp>
        <p:nvSpPr>
          <p:cNvPr id="1171" name="Google Shape;1171;p36"/>
          <p:cNvSpPr/>
          <p:nvPr/>
        </p:nvSpPr>
        <p:spPr>
          <a:xfrm>
            <a:off x="4744225" y="1111938"/>
            <a:ext cx="993000" cy="99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2" name="Google Shape;1172;p36"/>
          <p:cNvGrpSpPr/>
          <p:nvPr/>
        </p:nvGrpSpPr>
        <p:grpSpPr>
          <a:xfrm>
            <a:off x="5813510" y="3047025"/>
            <a:ext cx="2873221" cy="1134350"/>
            <a:chOff x="5813510" y="3047125"/>
            <a:chExt cx="2873221" cy="1134350"/>
          </a:xfrm>
        </p:grpSpPr>
        <p:sp>
          <p:nvSpPr>
            <p:cNvPr id="1173" name="Google Shape;1173;p36"/>
            <p:cNvSpPr txBox="1"/>
            <p:nvPr/>
          </p:nvSpPr>
          <p:spPr>
            <a:xfrm>
              <a:off x="5813520" y="3047125"/>
              <a:ext cx="2873210" cy="3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Project team</a:t>
              </a:r>
              <a:endParaRPr b="1" sz="1800">
                <a:solidFill>
                  <a:schemeClr val="dk1"/>
                </a:solidFill>
                <a:latin typeface="Fira Sans Extra Condensed"/>
                <a:ea typeface="Fira Sans Extra Condensed"/>
                <a:cs typeface="Fira Sans Extra Condensed"/>
                <a:sym typeface="Fira Sans Extra Condensed"/>
              </a:endParaRPr>
            </a:p>
          </p:txBody>
        </p:sp>
        <p:sp>
          <p:nvSpPr>
            <p:cNvPr id="1174" name="Google Shape;1174;p36"/>
            <p:cNvSpPr txBox="1"/>
            <p:nvPr/>
          </p:nvSpPr>
          <p:spPr>
            <a:xfrm>
              <a:off x="5813510" y="3441075"/>
              <a:ext cx="2873100" cy="740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Venus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Mars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Jupiter</a:t>
              </a:r>
              <a:endParaRPr>
                <a:solidFill>
                  <a:schemeClr val="dk1"/>
                </a:solidFill>
                <a:latin typeface="Roboto"/>
                <a:ea typeface="Roboto"/>
                <a:cs typeface="Roboto"/>
                <a:sym typeface="Roboto"/>
              </a:endParaRPr>
            </a:p>
          </p:txBody>
        </p:sp>
      </p:grpSp>
      <p:grpSp>
        <p:nvGrpSpPr>
          <p:cNvPr id="1175" name="Google Shape;1175;p36"/>
          <p:cNvGrpSpPr/>
          <p:nvPr/>
        </p:nvGrpSpPr>
        <p:grpSpPr>
          <a:xfrm>
            <a:off x="4649521" y="4293488"/>
            <a:ext cx="4037280" cy="411613"/>
            <a:chOff x="380696" y="4320563"/>
            <a:chExt cx="4037280" cy="411613"/>
          </a:xfrm>
        </p:grpSpPr>
        <p:sp>
          <p:nvSpPr>
            <p:cNvPr id="1176" name="Google Shape;1176;p36"/>
            <p:cNvSpPr txBox="1"/>
            <p:nvPr/>
          </p:nvSpPr>
          <p:spPr>
            <a:xfrm>
              <a:off x="380696" y="4320563"/>
              <a:ext cx="11472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Progress</a:t>
              </a:r>
              <a:endParaRPr sz="1200">
                <a:solidFill>
                  <a:srgbClr val="000000"/>
                </a:solidFill>
                <a:latin typeface="Roboto"/>
                <a:ea typeface="Roboto"/>
                <a:cs typeface="Roboto"/>
                <a:sym typeface="Roboto"/>
              </a:endParaRPr>
            </a:p>
          </p:txBody>
        </p:sp>
        <p:sp>
          <p:nvSpPr>
            <p:cNvPr id="1177" name="Google Shape;1177;p36"/>
            <p:cNvSpPr txBox="1"/>
            <p:nvPr/>
          </p:nvSpPr>
          <p:spPr>
            <a:xfrm>
              <a:off x="3808075" y="4499075"/>
              <a:ext cx="6099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7</a:t>
              </a:r>
              <a:r>
                <a:rPr b="1" lang="en" sz="1800">
                  <a:solidFill>
                    <a:schemeClr val="accent4"/>
                  </a:solidFill>
                  <a:latin typeface="Fira Sans Extra Condensed"/>
                  <a:ea typeface="Fira Sans Extra Condensed"/>
                  <a:cs typeface="Fira Sans Extra Condensed"/>
                  <a:sym typeface="Fira Sans Extra Condensed"/>
                </a:rPr>
                <a:t>5%</a:t>
              </a:r>
              <a:endParaRPr b="1" sz="1800">
                <a:solidFill>
                  <a:schemeClr val="accent4"/>
                </a:solidFill>
                <a:latin typeface="Fira Sans Extra Condensed"/>
                <a:ea typeface="Fira Sans Extra Condensed"/>
                <a:cs typeface="Fira Sans Extra Condensed"/>
                <a:sym typeface="Fira Sans Extra Condensed"/>
              </a:endParaRPr>
            </a:p>
          </p:txBody>
        </p:sp>
      </p:grpSp>
      <p:grpSp>
        <p:nvGrpSpPr>
          <p:cNvPr id="1178" name="Google Shape;1178;p36"/>
          <p:cNvGrpSpPr/>
          <p:nvPr/>
        </p:nvGrpSpPr>
        <p:grpSpPr>
          <a:xfrm>
            <a:off x="4744225" y="4526600"/>
            <a:ext cx="3332700" cy="178500"/>
            <a:chOff x="4744225" y="4526600"/>
            <a:chExt cx="3332700" cy="178500"/>
          </a:xfrm>
        </p:grpSpPr>
        <p:sp>
          <p:nvSpPr>
            <p:cNvPr id="1179" name="Google Shape;1179;p36"/>
            <p:cNvSpPr/>
            <p:nvPr/>
          </p:nvSpPr>
          <p:spPr>
            <a:xfrm>
              <a:off x="4744225" y="4526600"/>
              <a:ext cx="3332700" cy="1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4744225" y="4526600"/>
              <a:ext cx="2532000" cy="178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36"/>
          <p:cNvGrpSpPr/>
          <p:nvPr/>
        </p:nvGrpSpPr>
        <p:grpSpPr>
          <a:xfrm>
            <a:off x="5065684" y="3469561"/>
            <a:ext cx="350079" cy="350079"/>
            <a:chOff x="3497300" y="3227275"/>
            <a:chExt cx="296175" cy="296175"/>
          </a:xfrm>
        </p:grpSpPr>
        <p:sp>
          <p:nvSpPr>
            <p:cNvPr id="1182" name="Google Shape;1182;p36"/>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36"/>
          <p:cNvSpPr/>
          <p:nvPr/>
        </p:nvSpPr>
        <p:spPr>
          <a:xfrm>
            <a:off x="5080785" y="1424700"/>
            <a:ext cx="319882" cy="367463"/>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36"/>
          <p:cNvGrpSpPr/>
          <p:nvPr/>
        </p:nvGrpSpPr>
        <p:grpSpPr>
          <a:xfrm>
            <a:off x="380696" y="2257338"/>
            <a:ext cx="4037280" cy="411613"/>
            <a:chOff x="380696" y="4320563"/>
            <a:chExt cx="4037280" cy="411613"/>
          </a:xfrm>
        </p:grpSpPr>
        <p:sp>
          <p:nvSpPr>
            <p:cNvPr id="1192" name="Google Shape;1192;p36"/>
            <p:cNvSpPr txBox="1"/>
            <p:nvPr/>
          </p:nvSpPr>
          <p:spPr>
            <a:xfrm>
              <a:off x="380696" y="4320563"/>
              <a:ext cx="11472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Progress</a:t>
              </a:r>
              <a:endParaRPr sz="1200">
                <a:solidFill>
                  <a:srgbClr val="000000"/>
                </a:solidFill>
                <a:latin typeface="Roboto"/>
                <a:ea typeface="Roboto"/>
                <a:cs typeface="Roboto"/>
                <a:sym typeface="Roboto"/>
              </a:endParaRPr>
            </a:p>
          </p:txBody>
        </p:sp>
        <p:sp>
          <p:nvSpPr>
            <p:cNvPr id="1193" name="Google Shape;1193;p36"/>
            <p:cNvSpPr txBox="1"/>
            <p:nvPr/>
          </p:nvSpPr>
          <p:spPr>
            <a:xfrm>
              <a:off x="3808075" y="4499075"/>
              <a:ext cx="6099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2</a:t>
              </a:r>
              <a:r>
                <a:rPr b="1" lang="en" sz="1800">
                  <a:solidFill>
                    <a:schemeClr val="accent1"/>
                  </a:solidFill>
                  <a:latin typeface="Fira Sans Extra Condensed"/>
                  <a:ea typeface="Fira Sans Extra Condensed"/>
                  <a:cs typeface="Fira Sans Extra Condensed"/>
                  <a:sym typeface="Fira Sans Extra Condensed"/>
                </a:rPr>
                <a:t>5%</a:t>
              </a:r>
              <a:endParaRPr b="1" sz="1800">
                <a:solidFill>
                  <a:schemeClr val="accent1"/>
                </a:solidFill>
                <a:latin typeface="Fira Sans Extra Condensed"/>
                <a:ea typeface="Fira Sans Extra Condensed"/>
                <a:cs typeface="Fira Sans Extra Condensed"/>
                <a:sym typeface="Fira Sans Extra Condensed"/>
              </a:endParaRPr>
            </a:p>
          </p:txBody>
        </p:sp>
      </p:grpSp>
      <p:grpSp>
        <p:nvGrpSpPr>
          <p:cNvPr id="1194" name="Google Shape;1194;p36"/>
          <p:cNvGrpSpPr/>
          <p:nvPr/>
        </p:nvGrpSpPr>
        <p:grpSpPr>
          <a:xfrm>
            <a:off x="475400" y="2490450"/>
            <a:ext cx="3332700" cy="178500"/>
            <a:chOff x="475400" y="2490450"/>
            <a:chExt cx="3332700" cy="178500"/>
          </a:xfrm>
        </p:grpSpPr>
        <p:sp>
          <p:nvSpPr>
            <p:cNvPr id="1195" name="Google Shape;1195;p36"/>
            <p:cNvSpPr/>
            <p:nvPr/>
          </p:nvSpPr>
          <p:spPr>
            <a:xfrm>
              <a:off x="475400" y="2490450"/>
              <a:ext cx="3332700" cy="1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a:off x="475400" y="2490450"/>
              <a:ext cx="838200" cy="1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36"/>
          <p:cNvGrpSpPr/>
          <p:nvPr/>
        </p:nvGrpSpPr>
        <p:grpSpPr>
          <a:xfrm>
            <a:off x="4649521" y="2257338"/>
            <a:ext cx="4037280" cy="411613"/>
            <a:chOff x="380696" y="4320563"/>
            <a:chExt cx="4037280" cy="411613"/>
          </a:xfrm>
        </p:grpSpPr>
        <p:sp>
          <p:nvSpPr>
            <p:cNvPr id="1198" name="Google Shape;1198;p36"/>
            <p:cNvSpPr txBox="1"/>
            <p:nvPr/>
          </p:nvSpPr>
          <p:spPr>
            <a:xfrm>
              <a:off x="380696" y="4320563"/>
              <a:ext cx="11472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Progress</a:t>
              </a:r>
              <a:endParaRPr sz="1200">
                <a:solidFill>
                  <a:srgbClr val="000000"/>
                </a:solidFill>
                <a:latin typeface="Roboto"/>
                <a:ea typeface="Roboto"/>
                <a:cs typeface="Roboto"/>
                <a:sym typeface="Roboto"/>
              </a:endParaRPr>
            </a:p>
          </p:txBody>
        </p:sp>
        <p:sp>
          <p:nvSpPr>
            <p:cNvPr id="1199" name="Google Shape;1199;p36"/>
            <p:cNvSpPr txBox="1"/>
            <p:nvPr/>
          </p:nvSpPr>
          <p:spPr>
            <a:xfrm>
              <a:off x="3808075" y="4499075"/>
              <a:ext cx="609900" cy="2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70%</a:t>
              </a:r>
              <a:endParaRPr b="1" sz="1800">
                <a:solidFill>
                  <a:schemeClr val="accent3"/>
                </a:solidFill>
                <a:latin typeface="Fira Sans Extra Condensed"/>
                <a:ea typeface="Fira Sans Extra Condensed"/>
                <a:cs typeface="Fira Sans Extra Condensed"/>
                <a:sym typeface="Fira Sans Extra Condensed"/>
              </a:endParaRPr>
            </a:p>
          </p:txBody>
        </p:sp>
      </p:grpSp>
      <p:grpSp>
        <p:nvGrpSpPr>
          <p:cNvPr id="1200" name="Google Shape;1200;p36"/>
          <p:cNvGrpSpPr/>
          <p:nvPr/>
        </p:nvGrpSpPr>
        <p:grpSpPr>
          <a:xfrm>
            <a:off x="4744225" y="2490450"/>
            <a:ext cx="3332700" cy="178500"/>
            <a:chOff x="4744225" y="2490450"/>
            <a:chExt cx="3332700" cy="178500"/>
          </a:xfrm>
        </p:grpSpPr>
        <p:sp>
          <p:nvSpPr>
            <p:cNvPr id="1201" name="Google Shape;1201;p36"/>
            <p:cNvSpPr/>
            <p:nvPr/>
          </p:nvSpPr>
          <p:spPr>
            <a:xfrm>
              <a:off x="4744225" y="2490450"/>
              <a:ext cx="3332700" cy="1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a:off x="4744225" y="2490450"/>
              <a:ext cx="2227200" cy="17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3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pic>
        <p:nvPicPr>
          <p:cNvPr id="1208" name="Google Shape;1208;p37" title="Gráfico">
            <a:hlinkClick r:id="rId3"/>
          </p:cNvPr>
          <p:cNvPicPr preferRelativeResize="0"/>
          <p:nvPr/>
        </p:nvPicPr>
        <p:blipFill rotWithShape="1">
          <a:blip r:embed="rId4">
            <a:alphaModFix/>
          </a:blip>
          <a:srcRect b="0" l="1893" r="0" t="0"/>
          <a:stretch/>
        </p:blipFill>
        <p:spPr>
          <a:xfrm>
            <a:off x="457200" y="916100"/>
            <a:ext cx="4390624" cy="2203350"/>
          </a:xfrm>
          <a:prstGeom prst="rect">
            <a:avLst/>
          </a:prstGeom>
          <a:noFill/>
          <a:ln>
            <a:noFill/>
          </a:ln>
        </p:spPr>
      </p:pic>
      <p:sp>
        <p:nvSpPr>
          <p:cNvPr id="1209" name="Google Shape;1209;p37"/>
          <p:cNvSpPr txBox="1"/>
          <p:nvPr/>
        </p:nvSpPr>
        <p:spPr>
          <a:xfrm>
            <a:off x="457200" y="4488450"/>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210" name="Google Shape;1210;p37"/>
          <p:cNvGrpSpPr/>
          <p:nvPr/>
        </p:nvGrpSpPr>
        <p:grpSpPr>
          <a:xfrm>
            <a:off x="5285550" y="1047875"/>
            <a:ext cx="3401116" cy="1309850"/>
            <a:chOff x="5285550" y="1047875"/>
            <a:chExt cx="3401116" cy="1309850"/>
          </a:xfrm>
        </p:grpSpPr>
        <p:sp>
          <p:nvSpPr>
            <p:cNvPr id="1211" name="Google Shape;1211;p37"/>
            <p:cNvSpPr txBox="1"/>
            <p:nvPr/>
          </p:nvSpPr>
          <p:spPr>
            <a:xfrm>
              <a:off x="5285566" y="1047875"/>
              <a:ext cx="3401100" cy="388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Sponsor authority levels</a:t>
              </a:r>
              <a:endParaRPr b="1" sz="1800">
                <a:solidFill>
                  <a:schemeClr val="lt1"/>
                </a:solidFill>
                <a:latin typeface="Fira Sans Extra Condensed"/>
                <a:ea typeface="Fira Sans Extra Condensed"/>
                <a:cs typeface="Fira Sans Extra Condensed"/>
                <a:sym typeface="Fira Sans Extra Condensed"/>
              </a:endParaRPr>
            </a:p>
          </p:txBody>
        </p:sp>
        <p:sp>
          <p:nvSpPr>
            <p:cNvPr id="1212" name="Google Shape;1212;p37"/>
            <p:cNvSpPr txBox="1"/>
            <p:nvPr/>
          </p:nvSpPr>
          <p:spPr>
            <a:xfrm>
              <a:off x="5285550" y="1441825"/>
              <a:ext cx="3401100" cy="9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entire Solar System</a:t>
              </a:r>
              <a:endParaRPr>
                <a:solidFill>
                  <a:schemeClr val="dk1"/>
                </a:solidFill>
                <a:latin typeface="Roboto"/>
                <a:ea typeface="Roboto"/>
                <a:cs typeface="Roboto"/>
                <a:sym typeface="Roboto"/>
              </a:endParaRPr>
            </a:p>
          </p:txBody>
        </p:sp>
      </p:grpSp>
      <p:grpSp>
        <p:nvGrpSpPr>
          <p:cNvPr id="1213" name="Google Shape;1213;p37"/>
          <p:cNvGrpSpPr/>
          <p:nvPr/>
        </p:nvGrpSpPr>
        <p:grpSpPr>
          <a:xfrm>
            <a:off x="751375" y="3119450"/>
            <a:ext cx="3896025" cy="369300"/>
            <a:chOff x="751375" y="3119450"/>
            <a:chExt cx="3896025" cy="369300"/>
          </a:xfrm>
        </p:grpSpPr>
        <p:sp>
          <p:nvSpPr>
            <p:cNvPr id="1214" name="Google Shape;1214;p37"/>
            <p:cNvSpPr txBox="1"/>
            <p:nvPr/>
          </p:nvSpPr>
          <p:spPr>
            <a:xfrm>
              <a:off x="751375" y="3119450"/>
              <a:ext cx="609900" cy="36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90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15" name="Google Shape;1215;p37"/>
            <p:cNvSpPr txBox="1"/>
            <p:nvPr/>
          </p:nvSpPr>
          <p:spPr>
            <a:xfrm>
              <a:off x="1408600" y="3119450"/>
              <a:ext cx="609900" cy="36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80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16" name="Google Shape;1216;p37"/>
            <p:cNvSpPr txBox="1"/>
            <p:nvPr/>
          </p:nvSpPr>
          <p:spPr>
            <a:xfrm>
              <a:off x="2065825" y="3119450"/>
              <a:ext cx="609900" cy="36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17" name="Google Shape;1217;p37"/>
            <p:cNvSpPr txBox="1"/>
            <p:nvPr/>
          </p:nvSpPr>
          <p:spPr>
            <a:xfrm>
              <a:off x="2723050" y="3119450"/>
              <a:ext cx="609900" cy="36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18" name="Google Shape;1218;p37"/>
            <p:cNvSpPr txBox="1"/>
            <p:nvPr/>
          </p:nvSpPr>
          <p:spPr>
            <a:xfrm>
              <a:off x="3380275" y="3119450"/>
              <a:ext cx="609900" cy="369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40%</a:t>
              </a:r>
              <a:endParaRPr b="1" sz="1800">
                <a:solidFill>
                  <a:schemeClr val="lt1"/>
                </a:solidFill>
                <a:latin typeface="Fira Sans Extra Condensed"/>
                <a:ea typeface="Fira Sans Extra Condensed"/>
                <a:cs typeface="Fira Sans Extra Condensed"/>
                <a:sym typeface="Fira Sans Extra Condensed"/>
              </a:endParaRPr>
            </a:p>
          </p:txBody>
        </p:sp>
        <p:sp>
          <p:nvSpPr>
            <p:cNvPr id="1219" name="Google Shape;1219;p37"/>
            <p:cNvSpPr txBox="1"/>
            <p:nvPr/>
          </p:nvSpPr>
          <p:spPr>
            <a:xfrm>
              <a:off x="4037500" y="3119450"/>
              <a:ext cx="609900" cy="36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220" name="Google Shape;1220;p37"/>
          <p:cNvSpPr txBox="1"/>
          <p:nvPr/>
        </p:nvSpPr>
        <p:spPr>
          <a:xfrm>
            <a:off x="751375" y="3712350"/>
            <a:ext cx="1646100" cy="67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Team members</a:t>
            </a:r>
            <a:endParaRPr b="1" sz="1800">
              <a:solidFill>
                <a:schemeClr val="lt1"/>
              </a:solidFill>
              <a:latin typeface="Fira Sans Extra Condensed"/>
              <a:ea typeface="Fira Sans Extra Condensed"/>
              <a:cs typeface="Fira Sans Extra Condensed"/>
              <a:sym typeface="Fira Sans Extra Condensed"/>
            </a:endParaRPr>
          </a:p>
        </p:txBody>
      </p:sp>
      <p:grpSp>
        <p:nvGrpSpPr>
          <p:cNvPr id="1221" name="Google Shape;1221;p37"/>
          <p:cNvGrpSpPr/>
          <p:nvPr/>
        </p:nvGrpSpPr>
        <p:grpSpPr>
          <a:xfrm>
            <a:off x="2569764" y="3820715"/>
            <a:ext cx="314662" cy="358971"/>
            <a:chOff x="-57940525" y="3590375"/>
            <a:chExt cx="279625" cy="319000"/>
          </a:xfrm>
        </p:grpSpPr>
        <p:sp>
          <p:nvSpPr>
            <p:cNvPr id="1222" name="Google Shape;1222;p37"/>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7"/>
          <p:cNvGrpSpPr/>
          <p:nvPr/>
        </p:nvGrpSpPr>
        <p:grpSpPr>
          <a:xfrm>
            <a:off x="4588151" y="3820701"/>
            <a:ext cx="358999" cy="358999"/>
            <a:chOff x="-55988800" y="3982600"/>
            <a:chExt cx="319025" cy="319025"/>
          </a:xfrm>
        </p:grpSpPr>
        <p:sp>
          <p:nvSpPr>
            <p:cNvPr id="1228" name="Google Shape;1228;p37"/>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37"/>
          <p:cNvGrpSpPr/>
          <p:nvPr/>
        </p:nvGrpSpPr>
        <p:grpSpPr>
          <a:xfrm>
            <a:off x="6650875" y="3821151"/>
            <a:ext cx="358099" cy="358099"/>
            <a:chOff x="-57568775" y="3198925"/>
            <a:chExt cx="318225" cy="318225"/>
          </a:xfrm>
        </p:grpSpPr>
        <p:sp>
          <p:nvSpPr>
            <p:cNvPr id="1234" name="Google Shape;1234;p37"/>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37"/>
          <p:cNvGrpSpPr/>
          <p:nvPr/>
        </p:nvGrpSpPr>
        <p:grpSpPr>
          <a:xfrm>
            <a:off x="2891587" y="3771536"/>
            <a:ext cx="1646121" cy="555863"/>
            <a:chOff x="1158000" y="2596763"/>
            <a:chExt cx="2061000" cy="555863"/>
          </a:xfrm>
        </p:grpSpPr>
        <p:sp>
          <p:nvSpPr>
            <p:cNvPr id="1241" name="Google Shape;1241;p3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1242" name="Google Shape;1242;p3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1243" name="Google Shape;1243;p37"/>
          <p:cNvGrpSpPr/>
          <p:nvPr/>
        </p:nvGrpSpPr>
        <p:grpSpPr>
          <a:xfrm>
            <a:off x="4966662" y="3771536"/>
            <a:ext cx="1646121" cy="555863"/>
            <a:chOff x="1158000" y="2596763"/>
            <a:chExt cx="2061000" cy="555863"/>
          </a:xfrm>
        </p:grpSpPr>
        <p:sp>
          <p:nvSpPr>
            <p:cNvPr id="1244" name="Google Shape;1244;p3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leader</a:t>
              </a:r>
              <a:endParaRPr b="1" sz="1800">
                <a:solidFill>
                  <a:srgbClr val="000000"/>
                </a:solidFill>
                <a:latin typeface="Fira Sans Extra Condensed"/>
                <a:ea typeface="Fira Sans Extra Condensed"/>
                <a:cs typeface="Fira Sans Extra Condensed"/>
                <a:sym typeface="Fira Sans Extra Condensed"/>
              </a:endParaRPr>
            </a:p>
          </p:txBody>
        </p:sp>
        <p:sp>
          <p:nvSpPr>
            <p:cNvPr id="1245" name="Google Shape;1245;p3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1246" name="Google Shape;1246;p37"/>
          <p:cNvGrpSpPr/>
          <p:nvPr/>
        </p:nvGrpSpPr>
        <p:grpSpPr>
          <a:xfrm>
            <a:off x="7041737" y="3771536"/>
            <a:ext cx="1646121" cy="555863"/>
            <a:chOff x="1158000" y="2596763"/>
            <a:chExt cx="2061000" cy="555863"/>
          </a:xfrm>
        </p:grpSpPr>
        <p:sp>
          <p:nvSpPr>
            <p:cNvPr id="1247" name="Google Shape;1247;p3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1248" name="Google Shape;1248;p3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3</a:t>
              </a:r>
              <a:endParaRPr>
                <a:solidFill>
                  <a:srgbClr val="000000"/>
                </a:solidFill>
                <a:latin typeface="Roboto"/>
                <a:ea typeface="Roboto"/>
                <a:cs typeface="Roboto"/>
                <a:sym typeface="Roboto"/>
              </a:endParaRPr>
            </a:p>
          </p:txBody>
        </p:sp>
      </p:grpSp>
      <p:sp>
        <p:nvSpPr>
          <p:cNvPr id="1249" name="Google Shape;1249;p37"/>
          <p:cNvSpPr/>
          <p:nvPr/>
        </p:nvSpPr>
        <p:spPr>
          <a:xfrm>
            <a:off x="5285635" y="2352975"/>
            <a:ext cx="3401100" cy="1135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0" name="Google Shape;1250;p37"/>
          <p:cNvGrpSpPr/>
          <p:nvPr/>
        </p:nvGrpSpPr>
        <p:grpSpPr>
          <a:xfrm>
            <a:off x="5402263" y="2481450"/>
            <a:ext cx="3132313" cy="869400"/>
            <a:chOff x="5402263" y="2481450"/>
            <a:chExt cx="3132313" cy="869400"/>
          </a:xfrm>
        </p:grpSpPr>
        <p:sp>
          <p:nvSpPr>
            <p:cNvPr id="1251" name="Google Shape;1251;p37"/>
            <p:cNvSpPr txBox="1"/>
            <p:nvPr/>
          </p:nvSpPr>
          <p:spPr>
            <a:xfrm>
              <a:off x="6253375" y="2481450"/>
              <a:ext cx="2281200" cy="8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$8,000</a:t>
              </a:r>
              <a:endParaRPr b="1" sz="5000">
                <a:solidFill>
                  <a:schemeClr val="lt1"/>
                </a:solidFill>
                <a:latin typeface="Fira Sans Extra Condensed"/>
                <a:ea typeface="Fira Sans Extra Condensed"/>
                <a:cs typeface="Fira Sans Extra Condensed"/>
                <a:sym typeface="Fira Sans Extra Condensed"/>
              </a:endParaRPr>
            </a:p>
          </p:txBody>
        </p:sp>
        <p:sp>
          <p:nvSpPr>
            <p:cNvPr id="1252" name="Google Shape;1252;p37"/>
            <p:cNvSpPr txBox="1"/>
            <p:nvPr/>
          </p:nvSpPr>
          <p:spPr>
            <a:xfrm>
              <a:off x="5402263" y="2641425"/>
              <a:ext cx="8511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Initial budget</a:t>
              </a:r>
              <a:endParaRPr>
                <a:solidFill>
                  <a:schemeClr val="lt1"/>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pic>
        <p:nvPicPr>
          <p:cNvPr id="1258" name="Google Shape;1258;p38" title="Gráfico">
            <a:hlinkClick r:id="rId3"/>
          </p:cNvPr>
          <p:cNvPicPr preferRelativeResize="0"/>
          <p:nvPr/>
        </p:nvPicPr>
        <p:blipFill>
          <a:blip r:embed="rId4">
            <a:alphaModFix/>
          </a:blip>
          <a:stretch>
            <a:fillRect/>
          </a:stretch>
        </p:blipFill>
        <p:spPr>
          <a:xfrm>
            <a:off x="3919180" y="1845231"/>
            <a:ext cx="2644478" cy="1765021"/>
          </a:xfrm>
          <a:prstGeom prst="rect">
            <a:avLst/>
          </a:prstGeom>
          <a:noFill/>
          <a:ln>
            <a:noFill/>
          </a:ln>
        </p:spPr>
      </p:pic>
      <p:grpSp>
        <p:nvGrpSpPr>
          <p:cNvPr id="1259" name="Google Shape;1259;p38"/>
          <p:cNvGrpSpPr/>
          <p:nvPr/>
        </p:nvGrpSpPr>
        <p:grpSpPr>
          <a:xfrm>
            <a:off x="3713901" y="1200239"/>
            <a:ext cx="3054976" cy="3054921"/>
            <a:chOff x="850176" y="1292298"/>
            <a:chExt cx="2806593" cy="2806542"/>
          </a:xfrm>
        </p:grpSpPr>
        <p:sp>
          <p:nvSpPr>
            <p:cNvPr id="1260" name="Google Shape;1260;p38"/>
            <p:cNvSpPr/>
            <p:nvPr/>
          </p:nvSpPr>
          <p:spPr>
            <a:xfrm>
              <a:off x="1987144" y="1292298"/>
              <a:ext cx="531985" cy="346360"/>
            </a:xfrm>
            <a:custGeom>
              <a:rect b="b" l="l" r="r" t="t"/>
              <a:pathLst>
                <a:path extrusionOk="0" h="6902" w="10601">
                  <a:moveTo>
                    <a:pt x="2110" y="0"/>
                  </a:moveTo>
                  <a:lnTo>
                    <a:pt x="2028" y="14"/>
                  </a:lnTo>
                  <a:lnTo>
                    <a:pt x="1836" y="55"/>
                  </a:lnTo>
                  <a:lnTo>
                    <a:pt x="1672" y="137"/>
                  </a:lnTo>
                  <a:lnTo>
                    <a:pt x="1521" y="246"/>
                  </a:lnTo>
                  <a:lnTo>
                    <a:pt x="1398" y="370"/>
                  </a:lnTo>
                  <a:lnTo>
                    <a:pt x="1288" y="520"/>
                  </a:lnTo>
                  <a:lnTo>
                    <a:pt x="1247" y="603"/>
                  </a:lnTo>
                  <a:lnTo>
                    <a:pt x="1206" y="685"/>
                  </a:lnTo>
                  <a:lnTo>
                    <a:pt x="1179" y="781"/>
                  </a:lnTo>
                  <a:lnTo>
                    <a:pt x="1151" y="876"/>
                  </a:lnTo>
                  <a:lnTo>
                    <a:pt x="1" y="6902"/>
                  </a:lnTo>
                  <a:lnTo>
                    <a:pt x="10600" y="6902"/>
                  </a:lnTo>
                  <a:lnTo>
                    <a:pt x="9450" y="876"/>
                  </a:lnTo>
                  <a:lnTo>
                    <a:pt x="9423" y="781"/>
                  </a:lnTo>
                  <a:lnTo>
                    <a:pt x="9395" y="685"/>
                  </a:lnTo>
                  <a:lnTo>
                    <a:pt x="9354" y="603"/>
                  </a:lnTo>
                  <a:lnTo>
                    <a:pt x="9313" y="520"/>
                  </a:lnTo>
                  <a:lnTo>
                    <a:pt x="9203" y="370"/>
                  </a:lnTo>
                  <a:lnTo>
                    <a:pt x="9080" y="246"/>
                  </a:lnTo>
                  <a:lnTo>
                    <a:pt x="8930" y="137"/>
                  </a:lnTo>
                  <a:lnTo>
                    <a:pt x="8752" y="55"/>
                  </a:lnTo>
                  <a:lnTo>
                    <a:pt x="8574" y="14"/>
                  </a:lnTo>
                  <a:lnTo>
                    <a:pt x="84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8"/>
            <p:cNvSpPr/>
            <p:nvPr/>
          </p:nvSpPr>
          <p:spPr>
            <a:xfrm>
              <a:off x="1136058" y="1577478"/>
              <a:ext cx="558080" cy="558732"/>
            </a:xfrm>
            <a:custGeom>
              <a:rect b="b" l="l" r="r" t="t"/>
              <a:pathLst>
                <a:path extrusionOk="0" h="11134" w="11121">
                  <a:moveTo>
                    <a:pt x="5520" y="0"/>
                  </a:moveTo>
                  <a:lnTo>
                    <a:pt x="5342" y="14"/>
                  </a:lnTo>
                  <a:lnTo>
                    <a:pt x="5164" y="41"/>
                  </a:lnTo>
                  <a:lnTo>
                    <a:pt x="4985" y="110"/>
                  </a:lnTo>
                  <a:lnTo>
                    <a:pt x="4821" y="192"/>
                  </a:lnTo>
                  <a:lnTo>
                    <a:pt x="4739" y="260"/>
                  </a:lnTo>
                  <a:lnTo>
                    <a:pt x="4671" y="315"/>
                  </a:lnTo>
                  <a:lnTo>
                    <a:pt x="2630" y="2369"/>
                  </a:lnTo>
                  <a:lnTo>
                    <a:pt x="2356" y="2643"/>
                  </a:lnTo>
                  <a:lnTo>
                    <a:pt x="316" y="4684"/>
                  </a:lnTo>
                  <a:lnTo>
                    <a:pt x="247" y="4752"/>
                  </a:lnTo>
                  <a:lnTo>
                    <a:pt x="193" y="4834"/>
                  </a:lnTo>
                  <a:lnTo>
                    <a:pt x="97" y="4999"/>
                  </a:lnTo>
                  <a:lnTo>
                    <a:pt x="28" y="5163"/>
                  </a:lnTo>
                  <a:lnTo>
                    <a:pt x="1" y="5341"/>
                  </a:lnTo>
                  <a:lnTo>
                    <a:pt x="1" y="5533"/>
                  </a:lnTo>
                  <a:lnTo>
                    <a:pt x="28" y="5711"/>
                  </a:lnTo>
                  <a:lnTo>
                    <a:pt x="83" y="5889"/>
                  </a:lnTo>
                  <a:lnTo>
                    <a:pt x="124" y="5971"/>
                  </a:lnTo>
                  <a:lnTo>
                    <a:pt x="179" y="6053"/>
                  </a:lnTo>
                  <a:lnTo>
                    <a:pt x="3630" y="11134"/>
                  </a:lnTo>
                  <a:lnTo>
                    <a:pt x="7245" y="7532"/>
                  </a:lnTo>
                  <a:lnTo>
                    <a:pt x="7519" y="7244"/>
                  </a:lnTo>
                  <a:lnTo>
                    <a:pt x="11121" y="3643"/>
                  </a:lnTo>
                  <a:lnTo>
                    <a:pt x="6040" y="192"/>
                  </a:lnTo>
                  <a:lnTo>
                    <a:pt x="5958" y="137"/>
                  </a:lnTo>
                  <a:lnTo>
                    <a:pt x="5876" y="96"/>
                  </a:lnTo>
                  <a:lnTo>
                    <a:pt x="5793" y="55"/>
                  </a:lnTo>
                  <a:lnTo>
                    <a:pt x="5698" y="41"/>
                  </a:lnTo>
                  <a:lnTo>
                    <a:pt x="55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8"/>
            <p:cNvSpPr/>
            <p:nvPr/>
          </p:nvSpPr>
          <p:spPr>
            <a:xfrm>
              <a:off x="850176" y="2428902"/>
              <a:ext cx="346410" cy="532637"/>
            </a:xfrm>
            <a:custGeom>
              <a:rect b="b" l="l" r="r" t="t"/>
              <a:pathLst>
                <a:path extrusionOk="0" h="10614" w="6903">
                  <a:moveTo>
                    <a:pt x="6903" y="0"/>
                  </a:moveTo>
                  <a:lnTo>
                    <a:pt x="877" y="1164"/>
                  </a:lnTo>
                  <a:lnTo>
                    <a:pt x="782" y="1178"/>
                  </a:lnTo>
                  <a:lnTo>
                    <a:pt x="699" y="1219"/>
                  </a:lnTo>
                  <a:lnTo>
                    <a:pt x="521" y="1301"/>
                  </a:lnTo>
                  <a:lnTo>
                    <a:pt x="371" y="1397"/>
                  </a:lnTo>
                  <a:lnTo>
                    <a:pt x="247" y="1534"/>
                  </a:lnTo>
                  <a:lnTo>
                    <a:pt x="138" y="1685"/>
                  </a:lnTo>
                  <a:lnTo>
                    <a:pt x="69" y="1849"/>
                  </a:lnTo>
                  <a:lnTo>
                    <a:pt x="15" y="2027"/>
                  </a:lnTo>
                  <a:lnTo>
                    <a:pt x="1" y="2123"/>
                  </a:lnTo>
                  <a:lnTo>
                    <a:pt x="1" y="2219"/>
                  </a:lnTo>
                  <a:lnTo>
                    <a:pt x="1" y="5108"/>
                  </a:lnTo>
                  <a:lnTo>
                    <a:pt x="1" y="5505"/>
                  </a:lnTo>
                  <a:lnTo>
                    <a:pt x="1" y="8395"/>
                  </a:lnTo>
                  <a:lnTo>
                    <a:pt x="1" y="8491"/>
                  </a:lnTo>
                  <a:lnTo>
                    <a:pt x="15" y="8587"/>
                  </a:lnTo>
                  <a:lnTo>
                    <a:pt x="69" y="8765"/>
                  </a:lnTo>
                  <a:lnTo>
                    <a:pt x="138" y="8929"/>
                  </a:lnTo>
                  <a:lnTo>
                    <a:pt x="247" y="9080"/>
                  </a:lnTo>
                  <a:lnTo>
                    <a:pt x="371" y="9217"/>
                  </a:lnTo>
                  <a:lnTo>
                    <a:pt x="521" y="9326"/>
                  </a:lnTo>
                  <a:lnTo>
                    <a:pt x="699" y="9408"/>
                  </a:lnTo>
                  <a:lnTo>
                    <a:pt x="782" y="9436"/>
                  </a:lnTo>
                  <a:lnTo>
                    <a:pt x="877" y="9463"/>
                  </a:lnTo>
                  <a:lnTo>
                    <a:pt x="6903" y="10613"/>
                  </a:lnTo>
                  <a:lnTo>
                    <a:pt x="6903" y="5505"/>
                  </a:lnTo>
                  <a:lnTo>
                    <a:pt x="6903" y="5108"/>
                  </a:lnTo>
                  <a:lnTo>
                    <a:pt x="69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8"/>
            <p:cNvSpPr/>
            <p:nvPr/>
          </p:nvSpPr>
          <p:spPr>
            <a:xfrm>
              <a:off x="1136058" y="3254232"/>
              <a:ext cx="558080" cy="558732"/>
            </a:xfrm>
            <a:custGeom>
              <a:rect b="b" l="l" r="r" t="t"/>
              <a:pathLst>
                <a:path extrusionOk="0" h="11134" w="11121">
                  <a:moveTo>
                    <a:pt x="3630" y="0"/>
                  </a:moveTo>
                  <a:lnTo>
                    <a:pt x="179" y="5081"/>
                  </a:lnTo>
                  <a:lnTo>
                    <a:pt x="124" y="5163"/>
                  </a:lnTo>
                  <a:lnTo>
                    <a:pt x="83" y="5245"/>
                  </a:lnTo>
                  <a:lnTo>
                    <a:pt x="28" y="5423"/>
                  </a:lnTo>
                  <a:lnTo>
                    <a:pt x="1" y="5601"/>
                  </a:lnTo>
                  <a:lnTo>
                    <a:pt x="1" y="5793"/>
                  </a:lnTo>
                  <a:lnTo>
                    <a:pt x="28" y="5971"/>
                  </a:lnTo>
                  <a:lnTo>
                    <a:pt x="97" y="6149"/>
                  </a:lnTo>
                  <a:lnTo>
                    <a:pt x="138" y="6231"/>
                  </a:lnTo>
                  <a:lnTo>
                    <a:pt x="193" y="6313"/>
                  </a:lnTo>
                  <a:lnTo>
                    <a:pt x="247" y="6382"/>
                  </a:lnTo>
                  <a:lnTo>
                    <a:pt x="316" y="6450"/>
                  </a:lnTo>
                  <a:lnTo>
                    <a:pt x="2356" y="8504"/>
                  </a:lnTo>
                  <a:lnTo>
                    <a:pt x="2630" y="8778"/>
                  </a:lnTo>
                  <a:lnTo>
                    <a:pt x="4671" y="10819"/>
                  </a:lnTo>
                  <a:lnTo>
                    <a:pt x="4739" y="10887"/>
                  </a:lnTo>
                  <a:lnTo>
                    <a:pt x="4821" y="10942"/>
                  </a:lnTo>
                  <a:lnTo>
                    <a:pt x="4985" y="11038"/>
                  </a:lnTo>
                  <a:lnTo>
                    <a:pt x="5164" y="11093"/>
                  </a:lnTo>
                  <a:lnTo>
                    <a:pt x="5342" y="11134"/>
                  </a:lnTo>
                  <a:lnTo>
                    <a:pt x="5520" y="11134"/>
                  </a:lnTo>
                  <a:lnTo>
                    <a:pt x="5698" y="11106"/>
                  </a:lnTo>
                  <a:lnTo>
                    <a:pt x="5793" y="11079"/>
                  </a:lnTo>
                  <a:lnTo>
                    <a:pt x="5876" y="11038"/>
                  </a:lnTo>
                  <a:lnTo>
                    <a:pt x="5958" y="10997"/>
                  </a:lnTo>
                  <a:lnTo>
                    <a:pt x="6040" y="10942"/>
                  </a:lnTo>
                  <a:lnTo>
                    <a:pt x="11121" y="7505"/>
                  </a:lnTo>
                  <a:lnTo>
                    <a:pt x="7519" y="3889"/>
                  </a:lnTo>
                  <a:lnTo>
                    <a:pt x="7245" y="3615"/>
                  </a:lnTo>
                  <a:lnTo>
                    <a:pt x="36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8"/>
            <p:cNvSpPr/>
            <p:nvPr/>
          </p:nvSpPr>
          <p:spPr>
            <a:xfrm>
              <a:off x="1987482" y="3751728"/>
              <a:ext cx="531985" cy="347112"/>
            </a:xfrm>
            <a:custGeom>
              <a:rect b="b" l="l" r="r" t="t"/>
              <a:pathLst>
                <a:path extrusionOk="0" h="6917" w="10601">
                  <a:moveTo>
                    <a:pt x="1" y="1"/>
                  </a:moveTo>
                  <a:lnTo>
                    <a:pt x="1151" y="6040"/>
                  </a:lnTo>
                  <a:lnTo>
                    <a:pt x="1179" y="6122"/>
                  </a:lnTo>
                  <a:lnTo>
                    <a:pt x="1206" y="6218"/>
                  </a:lnTo>
                  <a:lnTo>
                    <a:pt x="1247" y="6300"/>
                  </a:lnTo>
                  <a:lnTo>
                    <a:pt x="1288" y="6382"/>
                  </a:lnTo>
                  <a:lnTo>
                    <a:pt x="1398" y="6533"/>
                  </a:lnTo>
                  <a:lnTo>
                    <a:pt x="1521" y="6670"/>
                  </a:lnTo>
                  <a:lnTo>
                    <a:pt x="1672" y="6766"/>
                  </a:lnTo>
                  <a:lnTo>
                    <a:pt x="1836" y="6848"/>
                  </a:lnTo>
                  <a:lnTo>
                    <a:pt x="2028" y="6903"/>
                  </a:lnTo>
                  <a:lnTo>
                    <a:pt x="2110" y="6903"/>
                  </a:lnTo>
                  <a:lnTo>
                    <a:pt x="2219" y="6916"/>
                  </a:lnTo>
                  <a:lnTo>
                    <a:pt x="8382" y="6916"/>
                  </a:lnTo>
                  <a:lnTo>
                    <a:pt x="8478" y="6903"/>
                  </a:lnTo>
                  <a:lnTo>
                    <a:pt x="8574" y="6903"/>
                  </a:lnTo>
                  <a:lnTo>
                    <a:pt x="8752" y="6848"/>
                  </a:lnTo>
                  <a:lnTo>
                    <a:pt x="8930" y="6766"/>
                  </a:lnTo>
                  <a:lnTo>
                    <a:pt x="9080" y="6670"/>
                  </a:lnTo>
                  <a:lnTo>
                    <a:pt x="9203" y="6533"/>
                  </a:lnTo>
                  <a:lnTo>
                    <a:pt x="9313" y="6382"/>
                  </a:lnTo>
                  <a:lnTo>
                    <a:pt x="9354" y="6300"/>
                  </a:lnTo>
                  <a:lnTo>
                    <a:pt x="9395" y="6218"/>
                  </a:lnTo>
                  <a:lnTo>
                    <a:pt x="9423" y="6122"/>
                  </a:lnTo>
                  <a:lnTo>
                    <a:pt x="9450" y="6040"/>
                  </a:lnTo>
                  <a:lnTo>
                    <a:pt x="106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8"/>
            <p:cNvSpPr/>
            <p:nvPr/>
          </p:nvSpPr>
          <p:spPr>
            <a:xfrm>
              <a:off x="2812160" y="3254232"/>
              <a:ext cx="558732" cy="558732"/>
            </a:xfrm>
            <a:custGeom>
              <a:rect b="b" l="l" r="r" t="t"/>
              <a:pathLst>
                <a:path extrusionOk="0" h="11134" w="11134">
                  <a:moveTo>
                    <a:pt x="7504" y="0"/>
                  </a:moveTo>
                  <a:lnTo>
                    <a:pt x="3889" y="3615"/>
                  </a:lnTo>
                  <a:lnTo>
                    <a:pt x="3615" y="3889"/>
                  </a:lnTo>
                  <a:lnTo>
                    <a:pt x="0" y="7505"/>
                  </a:lnTo>
                  <a:lnTo>
                    <a:pt x="5081" y="10942"/>
                  </a:lnTo>
                  <a:lnTo>
                    <a:pt x="5163" y="10997"/>
                  </a:lnTo>
                  <a:lnTo>
                    <a:pt x="5259" y="11038"/>
                  </a:lnTo>
                  <a:lnTo>
                    <a:pt x="5341" y="11079"/>
                  </a:lnTo>
                  <a:lnTo>
                    <a:pt x="5423" y="11106"/>
                  </a:lnTo>
                  <a:lnTo>
                    <a:pt x="5615" y="11134"/>
                  </a:lnTo>
                  <a:lnTo>
                    <a:pt x="5793" y="11134"/>
                  </a:lnTo>
                  <a:lnTo>
                    <a:pt x="5971" y="11093"/>
                  </a:lnTo>
                  <a:lnTo>
                    <a:pt x="6149" y="11038"/>
                  </a:lnTo>
                  <a:lnTo>
                    <a:pt x="6313" y="10942"/>
                  </a:lnTo>
                  <a:lnTo>
                    <a:pt x="6382" y="10887"/>
                  </a:lnTo>
                  <a:lnTo>
                    <a:pt x="6464" y="10819"/>
                  </a:lnTo>
                  <a:lnTo>
                    <a:pt x="8504" y="8778"/>
                  </a:lnTo>
                  <a:lnTo>
                    <a:pt x="8778" y="8504"/>
                  </a:lnTo>
                  <a:lnTo>
                    <a:pt x="10818" y="6450"/>
                  </a:lnTo>
                  <a:lnTo>
                    <a:pt x="10887" y="6382"/>
                  </a:lnTo>
                  <a:lnTo>
                    <a:pt x="10942" y="6313"/>
                  </a:lnTo>
                  <a:lnTo>
                    <a:pt x="11038" y="6149"/>
                  </a:lnTo>
                  <a:lnTo>
                    <a:pt x="11106" y="5971"/>
                  </a:lnTo>
                  <a:lnTo>
                    <a:pt x="11133" y="5793"/>
                  </a:lnTo>
                  <a:lnTo>
                    <a:pt x="11133" y="5601"/>
                  </a:lnTo>
                  <a:lnTo>
                    <a:pt x="11106" y="5423"/>
                  </a:lnTo>
                  <a:lnTo>
                    <a:pt x="11079" y="5341"/>
                  </a:lnTo>
                  <a:lnTo>
                    <a:pt x="11051" y="5245"/>
                  </a:lnTo>
                  <a:lnTo>
                    <a:pt x="10996" y="5163"/>
                  </a:lnTo>
                  <a:lnTo>
                    <a:pt x="10955" y="5081"/>
                  </a:lnTo>
                  <a:lnTo>
                    <a:pt x="75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8"/>
            <p:cNvSpPr/>
            <p:nvPr/>
          </p:nvSpPr>
          <p:spPr>
            <a:xfrm>
              <a:off x="3309656" y="2428902"/>
              <a:ext cx="347112" cy="532637"/>
            </a:xfrm>
            <a:custGeom>
              <a:rect b="b" l="l" r="r" t="t"/>
              <a:pathLst>
                <a:path extrusionOk="0" h="10614" w="6917">
                  <a:moveTo>
                    <a:pt x="1" y="0"/>
                  </a:moveTo>
                  <a:lnTo>
                    <a:pt x="1" y="5108"/>
                  </a:lnTo>
                  <a:lnTo>
                    <a:pt x="1" y="5505"/>
                  </a:lnTo>
                  <a:lnTo>
                    <a:pt x="1" y="10613"/>
                  </a:lnTo>
                  <a:lnTo>
                    <a:pt x="6040" y="9463"/>
                  </a:lnTo>
                  <a:lnTo>
                    <a:pt x="6136" y="9436"/>
                  </a:lnTo>
                  <a:lnTo>
                    <a:pt x="6218" y="9408"/>
                  </a:lnTo>
                  <a:lnTo>
                    <a:pt x="6396" y="9326"/>
                  </a:lnTo>
                  <a:lnTo>
                    <a:pt x="6546" y="9217"/>
                  </a:lnTo>
                  <a:lnTo>
                    <a:pt x="6670" y="9080"/>
                  </a:lnTo>
                  <a:lnTo>
                    <a:pt x="6779" y="8929"/>
                  </a:lnTo>
                  <a:lnTo>
                    <a:pt x="6848" y="8765"/>
                  </a:lnTo>
                  <a:lnTo>
                    <a:pt x="6903" y="8587"/>
                  </a:lnTo>
                  <a:lnTo>
                    <a:pt x="6916" y="8491"/>
                  </a:lnTo>
                  <a:lnTo>
                    <a:pt x="6916" y="8395"/>
                  </a:lnTo>
                  <a:lnTo>
                    <a:pt x="6916" y="5505"/>
                  </a:lnTo>
                  <a:lnTo>
                    <a:pt x="6916" y="5108"/>
                  </a:lnTo>
                  <a:lnTo>
                    <a:pt x="6916" y="2219"/>
                  </a:lnTo>
                  <a:lnTo>
                    <a:pt x="6916" y="2123"/>
                  </a:lnTo>
                  <a:lnTo>
                    <a:pt x="6903" y="2027"/>
                  </a:lnTo>
                  <a:lnTo>
                    <a:pt x="6848" y="1849"/>
                  </a:lnTo>
                  <a:lnTo>
                    <a:pt x="6779" y="1685"/>
                  </a:lnTo>
                  <a:lnTo>
                    <a:pt x="6670" y="1534"/>
                  </a:lnTo>
                  <a:lnTo>
                    <a:pt x="6546" y="1397"/>
                  </a:lnTo>
                  <a:lnTo>
                    <a:pt x="6396" y="1301"/>
                  </a:lnTo>
                  <a:lnTo>
                    <a:pt x="6218" y="1219"/>
                  </a:lnTo>
                  <a:lnTo>
                    <a:pt x="6136" y="1178"/>
                  </a:lnTo>
                  <a:lnTo>
                    <a:pt x="6040" y="116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8"/>
            <p:cNvSpPr/>
            <p:nvPr/>
          </p:nvSpPr>
          <p:spPr>
            <a:xfrm>
              <a:off x="2812160" y="1577478"/>
              <a:ext cx="558732" cy="558732"/>
            </a:xfrm>
            <a:custGeom>
              <a:rect b="b" l="l" r="r" t="t"/>
              <a:pathLst>
                <a:path extrusionOk="0" h="11134" w="11134">
                  <a:moveTo>
                    <a:pt x="5615" y="0"/>
                  </a:moveTo>
                  <a:lnTo>
                    <a:pt x="5423" y="41"/>
                  </a:lnTo>
                  <a:lnTo>
                    <a:pt x="5259" y="96"/>
                  </a:lnTo>
                  <a:lnTo>
                    <a:pt x="5163" y="137"/>
                  </a:lnTo>
                  <a:lnTo>
                    <a:pt x="5081" y="192"/>
                  </a:lnTo>
                  <a:lnTo>
                    <a:pt x="0" y="3643"/>
                  </a:lnTo>
                  <a:lnTo>
                    <a:pt x="3615" y="7244"/>
                  </a:lnTo>
                  <a:lnTo>
                    <a:pt x="3889" y="7532"/>
                  </a:lnTo>
                  <a:lnTo>
                    <a:pt x="7504" y="11134"/>
                  </a:lnTo>
                  <a:lnTo>
                    <a:pt x="10955" y="6053"/>
                  </a:lnTo>
                  <a:lnTo>
                    <a:pt x="10996" y="5971"/>
                  </a:lnTo>
                  <a:lnTo>
                    <a:pt x="11051" y="5889"/>
                  </a:lnTo>
                  <a:lnTo>
                    <a:pt x="11106" y="5711"/>
                  </a:lnTo>
                  <a:lnTo>
                    <a:pt x="11133" y="5533"/>
                  </a:lnTo>
                  <a:lnTo>
                    <a:pt x="11133" y="5341"/>
                  </a:lnTo>
                  <a:lnTo>
                    <a:pt x="11106" y="5163"/>
                  </a:lnTo>
                  <a:lnTo>
                    <a:pt x="11038" y="4999"/>
                  </a:lnTo>
                  <a:lnTo>
                    <a:pt x="10942" y="4834"/>
                  </a:lnTo>
                  <a:lnTo>
                    <a:pt x="10887" y="4752"/>
                  </a:lnTo>
                  <a:lnTo>
                    <a:pt x="10818" y="4684"/>
                  </a:lnTo>
                  <a:lnTo>
                    <a:pt x="8778" y="2643"/>
                  </a:lnTo>
                  <a:lnTo>
                    <a:pt x="8504" y="2369"/>
                  </a:lnTo>
                  <a:lnTo>
                    <a:pt x="6464" y="315"/>
                  </a:lnTo>
                  <a:lnTo>
                    <a:pt x="6382" y="260"/>
                  </a:lnTo>
                  <a:lnTo>
                    <a:pt x="6313" y="192"/>
                  </a:lnTo>
                  <a:lnTo>
                    <a:pt x="6149" y="110"/>
                  </a:lnTo>
                  <a:lnTo>
                    <a:pt x="5971" y="41"/>
                  </a:lnTo>
                  <a:lnTo>
                    <a:pt x="5793" y="14"/>
                  </a:lnTo>
                  <a:lnTo>
                    <a:pt x="56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8"/>
            <p:cNvSpPr/>
            <p:nvPr/>
          </p:nvSpPr>
          <p:spPr>
            <a:xfrm>
              <a:off x="1061187" y="1503260"/>
              <a:ext cx="2384672" cy="2384672"/>
            </a:xfrm>
            <a:custGeom>
              <a:rect b="b" l="l" r="r" t="t"/>
              <a:pathLst>
                <a:path extrusionOk="0" h="47520" w="47520">
                  <a:moveTo>
                    <a:pt x="23760" y="7450"/>
                  </a:moveTo>
                  <a:lnTo>
                    <a:pt x="24170" y="7464"/>
                  </a:lnTo>
                  <a:lnTo>
                    <a:pt x="24595" y="7477"/>
                  </a:lnTo>
                  <a:lnTo>
                    <a:pt x="25006" y="7505"/>
                  </a:lnTo>
                  <a:lnTo>
                    <a:pt x="25417" y="7532"/>
                  </a:lnTo>
                  <a:lnTo>
                    <a:pt x="25827" y="7587"/>
                  </a:lnTo>
                  <a:lnTo>
                    <a:pt x="26238" y="7642"/>
                  </a:lnTo>
                  <a:lnTo>
                    <a:pt x="26635" y="7710"/>
                  </a:lnTo>
                  <a:lnTo>
                    <a:pt x="27033" y="7792"/>
                  </a:lnTo>
                  <a:lnTo>
                    <a:pt x="27430" y="7874"/>
                  </a:lnTo>
                  <a:lnTo>
                    <a:pt x="27827" y="7970"/>
                  </a:lnTo>
                  <a:lnTo>
                    <a:pt x="28210" y="8080"/>
                  </a:lnTo>
                  <a:lnTo>
                    <a:pt x="28607" y="8189"/>
                  </a:lnTo>
                  <a:lnTo>
                    <a:pt x="28977" y="8313"/>
                  </a:lnTo>
                  <a:lnTo>
                    <a:pt x="29361" y="8450"/>
                  </a:lnTo>
                  <a:lnTo>
                    <a:pt x="29730" y="8586"/>
                  </a:lnTo>
                  <a:lnTo>
                    <a:pt x="30100" y="8737"/>
                  </a:lnTo>
                  <a:lnTo>
                    <a:pt x="30456" y="8901"/>
                  </a:lnTo>
                  <a:lnTo>
                    <a:pt x="30826" y="9066"/>
                  </a:lnTo>
                  <a:lnTo>
                    <a:pt x="31168" y="9244"/>
                  </a:lnTo>
                  <a:lnTo>
                    <a:pt x="31524" y="9422"/>
                  </a:lnTo>
                  <a:lnTo>
                    <a:pt x="31867" y="9614"/>
                  </a:lnTo>
                  <a:lnTo>
                    <a:pt x="32209" y="9819"/>
                  </a:lnTo>
                  <a:lnTo>
                    <a:pt x="32538" y="10024"/>
                  </a:lnTo>
                  <a:lnTo>
                    <a:pt x="32866" y="10243"/>
                  </a:lnTo>
                  <a:lnTo>
                    <a:pt x="33195" y="10463"/>
                  </a:lnTo>
                  <a:lnTo>
                    <a:pt x="33510" y="10695"/>
                  </a:lnTo>
                  <a:lnTo>
                    <a:pt x="33811" y="10928"/>
                  </a:lnTo>
                  <a:lnTo>
                    <a:pt x="34126" y="11175"/>
                  </a:lnTo>
                  <a:lnTo>
                    <a:pt x="34427" y="11435"/>
                  </a:lnTo>
                  <a:lnTo>
                    <a:pt x="34715" y="11695"/>
                  </a:lnTo>
                  <a:lnTo>
                    <a:pt x="35003" y="11955"/>
                  </a:lnTo>
                  <a:lnTo>
                    <a:pt x="35276" y="12229"/>
                  </a:lnTo>
                  <a:lnTo>
                    <a:pt x="35550" y="12517"/>
                  </a:lnTo>
                  <a:lnTo>
                    <a:pt x="35824" y="12804"/>
                  </a:lnTo>
                  <a:lnTo>
                    <a:pt x="36084" y="13092"/>
                  </a:lnTo>
                  <a:lnTo>
                    <a:pt x="36331" y="13393"/>
                  </a:lnTo>
                  <a:lnTo>
                    <a:pt x="36577" y="13694"/>
                  </a:lnTo>
                  <a:lnTo>
                    <a:pt x="36824" y="14009"/>
                  </a:lnTo>
                  <a:lnTo>
                    <a:pt x="37043" y="14324"/>
                  </a:lnTo>
                  <a:lnTo>
                    <a:pt x="37276" y="14653"/>
                  </a:lnTo>
                  <a:lnTo>
                    <a:pt x="37495" y="14982"/>
                  </a:lnTo>
                  <a:lnTo>
                    <a:pt x="37700" y="15310"/>
                  </a:lnTo>
                  <a:lnTo>
                    <a:pt x="37892" y="15653"/>
                  </a:lnTo>
                  <a:lnTo>
                    <a:pt x="38084" y="15995"/>
                  </a:lnTo>
                  <a:lnTo>
                    <a:pt x="38276" y="16337"/>
                  </a:lnTo>
                  <a:lnTo>
                    <a:pt x="38454" y="16693"/>
                  </a:lnTo>
                  <a:lnTo>
                    <a:pt x="38618" y="17050"/>
                  </a:lnTo>
                  <a:lnTo>
                    <a:pt x="38782" y="17419"/>
                  </a:lnTo>
                  <a:lnTo>
                    <a:pt x="38933" y="17789"/>
                  </a:lnTo>
                  <a:lnTo>
                    <a:pt x="39070" y="18159"/>
                  </a:lnTo>
                  <a:lnTo>
                    <a:pt x="39207" y="18529"/>
                  </a:lnTo>
                  <a:lnTo>
                    <a:pt x="39330" y="18912"/>
                  </a:lnTo>
                  <a:lnTo>
                    <a:pt x="39440" y="19295"/>
                  </a:lnTo>
                  <a:lnTo>
                    <a:pt x="39549" y="19693"/>
                  </a:lnTo>
                  <a:lnTo>
                    <a:pt x="39645" y="20076"/>
                  </a:lnTo>
                  <a:lnTo>
                    <a:pt x="39727" y="20473"/>
                  </a:lnTo>
                  <a:lnTo>
                    <a:pt x="39809" y="20870"/>
                  </a:lnTo>
                  <a:lnTo>
                    <a:pt x="39878" y="21281"/>
                  </a:lnTo>
                  <a:lnTo>
                    <a:pt x="39933" y="21678"/>
                  </a:lnTo>
                  <a:lnTo>
                    <a:pt x="39974" y="22089"/>
                  </a:lnTo>
                  <a:lnTo>
                    <a:pt x="40015" y="22500"/>
                  </a:lnTo>
                  <a:lnTo>
                    <a:pt x="40042" y="22924"/>
                  </a:lnTo>
                  <a:lnTo>
                    <a:pt x="40056" y="23335"/>
                  </a:lnTo>
                  <a:lnTo>
                    <a:pt x="40056" y="23760"/>
                  </a:lnTo>
                  <a:lnTo>
                    <a:pt x="40056" y="24184"/>
                  </a:lnTo>
                  <a:lnTo>
                    <a:pt x="40042" y="24595"/>
                  </a:lnTo>
                  <a:lnTo>
                    <a:pt x="40015" y="25006"/>
                  </a:lnTo>
                  <a:lnTo>
                    <a:pt x="39974" y="25417"/>
                  </a:lnTo>
                  <a:lnTo>
                    <a:pt x="39933" y="25828"/>
                  </a:lnTo>
                  <a:lnTo>
                    <a:pt x="39878" y="26238"/>
                  </a:lnTo>
                  <a:lnTo>
                    <a:pt x="39809" y="26636"/>
                  </a:lnTo>
                  <a:lnTo>
                    <a:pt x="39727" y="27033"/>
                  </a:lnTo>
                  <a:lnTo>
                    <a:pt x="39645" y="27430"/>
                  </a:lnTo>
                  <a:lnTo>
                    <a:pt x="39549" y="27827"/>
                  </a:lnTo>
                  <a:lnTo>
                    <a:pt x="39440" y="28210"/>
                  </a:lnTo>
                  <a:lnTo>
                    <a:pt x="39330" y="28594"/>
                  </a:lnTo>
                  <a:lnTo>
                    <a:pt x="39207" y="28977"/>
                  </a:lnTo>
                  <a:lnTo>
                    <a:pt x="39070" y="29361"/>
                  </a:lnTo>
                  <a:lnTo>
                    <a:pt x="38933" y="29730"/>
                  </a:lnTo>
                  <a:lnTo>
                    <a:pt x="38782" y="30100"/>
                  </a:lnTo>
                  <a:lnTo>
                    <a:pt x="38618" y="30456"/>
                  </a:lnTo>
                  <a:lnTo>
                    <a:pt x="38454" y="30812"/>
                  </a:lnTo>
                  <a:lnTo>
                    <a:pt x="38276" y="31168"/>
                  </a:lnTo>
                  <a:lnTo>
                    <a:pt x="38084" y="31524"/>
                  </a:lnTo>
                  <a:lnTo>
                    <a:pt x="37892" y="31867"/>
                  </a:lnTo>
                  <a:lnTo>
                    <a:pt x="37700" y="32209"/>
                  </a:lnTo>
                  <a:lnTo>
                    <a:pt x="37495" y="32538"/>
                  </a:lnTo>
                  <a:lnTo>
                    <a:pt x="37276" y="32866"/>
                  </a:lnTo>
                  <a:lnTo>
                    <a:pt x="37043" y="33181"/>
                  </a:lnTo>
                  <a:lnTo>
                    <a:pt x="36824" y="33510"/>
                  </a:lnTo>
                  <a:lnTo>
                    <a:pt x="36577" y="33811"/>
                  </a:lnTo>
                  <a:lnTo>
                    <a:pt x="36331" y="34113"/>
                  </a:lnTo>
                  <a:lnTo>
                    <a:pt x="36084" y="34414"/>
                  </a:lnTo>
                  <a:lnTo>
                    <a:pt x="35824" y="34715"/>
                  </a:lnTo>
                  <a:lnTo>
                    <a:pt x="35550" y="35003"/>
                  </a:lnTo>
                  <a:lnTo>
                    <a:pt x="35276" y="35277"/>
                  </a:lnTo>
                  <a:lnTo>
                    <a:pt x="35003" y="35551"/>
                  </a:lnTo>
                  <a:lnTo>
                    <a:pt x="34715" y="35811"/>
                  </a:lnTo>
                  <a:lnTo>
                    <a:pt x="34427" y="36071"/>
                  </a:lnTo>
                  <a:lnTo>
                    <a:pt x="34126" y="36331"/>
                  </a:lnTo>
                  <a:lnTo>
                    <a:pt x="33811" y="36578"/>
                  </a:lnTo>
                  <a:lnTo>
                    <a:pt x="33510" y="36810"/>
                  </a:lnTo>
                  <a:lnTo>
                    <a:pt x="33195" y="37043"/>
                  </a:lnTo>
                  <a:lnTo>
                    <a:pt x="32866" y="37262"/>
                  </a:lnTo>
                  <a:lnTo>
                    <a:pt x="32538" y="37481"/>
                  </a:lnTo>
                  <a:lnTo>
                    <a:pt x="32209" y="37687"/>
                  </a:lnTo>
                  <a:lnTo>
                    <a:pt x="31867" y="37892"/>
                  </a:lnTo>
                  <a:lnTo>
                    <a:pt x="31524" y="38084"/>
                  </a:lnTo>
                  <a:lnTo>
                    <a:pt x="31168" y="38276"/>
                  </a:lnTo>
                  <a:lnTo>
                    <a:pt x="30826" y="38440"/>
                  </a:lnTo>
                  <a:lnTo>
                    <a:pt x="30456" y="38618"/>
                  </a:lnTo>
                  <a:lnTo>
                    <a:pt x="30100" y="38769"/>
                  </a:lnTo>
                  <a:lnTo>
                    <a:pt x="29730" y="38919"/>
                  </a:lnTo>
                  <a:lnTo>
                    <a:pt x="29361" y="39070"/>
                  </a:lnTo>
                  <a:lnTo>
                    <a:pt x="28977" y="39193"/>
                  </a:lnTo>
                  <a:lnTo>
                    <a:pt x="28607" y="39316"/>
                  </a:lnTo>
                  <a:lnTo>
                    <a:pt x="28210" y="39440"/>
                  </a:lnTo>
                  <a:lnTo>
                    <a:pt x="27827" y="39536"/>
                  </a:lnTo>
                  <a:lnTo>
                    <a:pt x="27430" y="39631"/>
                  </a:lnTo>
                  <a:lnTo>
                    <a:pt x="27033" y="39727"/>
                  </a:lnTo>
                  <a:lnTo>
                    <a:pt x="26635" y="39796"/>
                  </a:lnTo>
                  <a:lnTo>
                    <a:pt x="26238" y="39864"/>
                  </a:lnTo>
                  <a:lnTo>
                    <a:pt x="25827" y="39919"/>
                  </a:lnTo>
                  <a:lnTo>
                    <a:pt x="25417" y="39974"/>
                  </a:lnTo>
                  <a:lnTo>
                    <a:pt x="25006" y="40015"/>
                  </a:lnTo>
                  <a:lnTo>
                    <a:pt x="24595" y="40029"/>
                  </a:lnTo>
                  <a:lnTo>
                    <a:pt x="24170" y="40056"/>
                  </a:lnTo>
                  <a:lnTo>
                    <a:pt x="23335" y="40056"/>
                  </a:lnTo>
                  <a:lnTo>
                    <a:pt x="22924" y="40029"/>
                  </a:lnTo>
                  <a:lnTo>
                    <a:pt x="22500" y="40015"/>
                  </a:lnTo>
                  <a:lnTo>
                    <a:pt x="22089" y="39974"/>
                  </a:lnTo>
                  <a:lnTo>
                    <a:pt x="21678" y="39919"/>
                  </a:lnTo>
                  <a:lnTo>
                    <a:pt x="21281" y="39864"/>
                  </a:lnTo>
                  <a:lnTo>
                    <a:pt x="20870" y="39796"/>
                  </a:lnTo>
                  <a:lnTo>
                    <a:pt x="20473" y="39727"/>
                  </a:lnTo>
                  <a:lnTo>
                    <a:pt x="20076" y="39631"/>
                  </a:lnTo>
                  <a:lnTo>
                    <a:pt x="19692" y="39536"/>
                  </a:lnTo>
                  <a:lnTo>
                    <a:pt x="19295" y="39440"/>
                  </a:lnTo>
                  <a:lnTo>
                    <a:pt x="18912" y="39316"/>
                  </a:lnTo>
                  <a:lnTo>
                    <a:pt x="18528" y="39193"/>
                  </a:lnTo>
                  <a:lnTo>
                    <a:pt x="18159" y="39070"/>
                  </a:lnTo>
                  <a:lnTo>
                    <a:pt x="17789" y="38919"/>
                  </a:lnTo>
                  <a:lnTo>
                    <a:pt x="17419" y="38769"/>
                  </a:lnTo>
                  <a:lnTo>
                    <a:pt x="17049" y="38618"/>
                  </a:lnTo>
                  <a:lnTo>
                    <a:pt x="16693" y="38440"/>
                  </a:lnTo>
                  <a:lnTo>
                    <a:pt x="16337" y="38276"/>
                  </a:lnTo>
                  <a:lnTo>
                    <a:pt x="15995" y="38084"/>
                  </a:lnTo>
                  <a:lnTo>
                    <a:pt x="15653" y="37892"/>
                  </a:lnTo>
                  <a:lnTo>
                    <a:pt x="15310" y="37687"/>
                  </a:lnTo>
                  <a:lnTo>
                    <a:pt x="14982" y="37481"/>
                  </a:lnTo>
                  <a:lnTo>
                    <a:pt x="14653" y="37262"/>
                  </a:lnTo>
                  <a:lnTo>
                    <a:pt x="14324" y="37043"/>
                  </a:lnTo>
                  <a:lnTo>
                    <a:pt x="14009" y="36810"/>
                  </a:lnTo>
                  <a:lnTo>
                    <a:pt x="13694" y="36578"/>
                  </a:lnTo>
                  <a:lnTo>
                    <a:pt x="13393" y="36331"/>
                  </a:lnTo>
                  <a:lnTo>
                    <a:pt x="13092" y="36071"/>
                  </a:lnTo>
                  <a:lnTo>
                    <a:pt x="12804" y="35811"/>
                  </a:lnTo>
                  <a:lnTo>
                    <a:pt x="12517" y="35551"/>
                  </a:lnTo>
                  <a:lnTo>
                    <a:pt x="12229" y="35277"/>
                  </a:lnTo>
                  <a:lnTo>
                    <a:pt x="11955" y="35003"/>
                  </a:lnTo>
                  <a:lnTo>
                    <a:pt x="11695" y="34715"/>
                  </a:lnTo>
                  <a:lnTo>
                    <a:pt x="11435" y="34414"/>
                  </a:lnTo>
                  <a:lnTo>
                    <a:pt x="11188" y="34113"/>
                  </a:lnTo>
                  <a:lnTo>
                    <a:pt x="10942" y="33811"/>
                  </a:lnTo>
                  <a:lnTo>
                    <a:pt x="10695" y="33510"/>
                  </a:lnTo>
                  <a:lnTo>
                    <a:pt x="10463" y="33181"/>
                  </a:lnTo>
                  <a:lnTo>
                    <a:pt x="10243" y="32866"/>
                  </a:lnTo>
                  <a:lnTo>
                    <a:pt x="10024" y="32538"/>
                  </a:lnTo>
                  <a:lnTo>
                    <a:pt x="9819" y="32209"/>
                  </a:lnTo>
                  <a:lnTo>
                    <a:pt x="9613" y="31867"/>
                  </a:lnTo>
                  <a:lnTo>
                    <a:pt x="9422" y="31524"/>
                  </a:lnTo>
                  <a:lnTo>
                    <a:pt x="9244" y="31168"/>
                  </a:lnTo>
                  <a:lnTo>
                    <a:pt x="9066" y="30812"/>
                  </a:lnTo>
                  <a:lnTo>
                    <a:pt x="8901" y="30456"/>
                  </a:lnTo>
                  <a:lnTo>
                    <a:pt x="8737" y="30100"/>
                  </a:lnTo>
                  <a:lnTo>
                    <a:pt x="8586" y="29730"/>
                  </a:lnTo>
                  <a:lnTo>
                    <a:pt x="8449" y="29361"/>
                  </a:lnTo>
                  <a:lnTo>
                    <a:pt x="8313" y="28977"/>
                  </a:lnTo>
                  <a:lnTo>
                    <a:pt x="8189" y="28594"/>
                  </a:lnTo>
                  <a:lnTo>
                    <a:pt x="8080" y="28210"/>
                  </a:lnTo>
                  <a:lnTo>
                    <a:pt x="7970" y="27827"/>
                  </a:lnTo>
                  <a:lnTo>
                    <a:pt x="7874" y="27430"/>
                  </a:lnTo>
                  <a:lnTo>
                    <a:pt x="7792" y="27033"/>
                  </a:lnTo>
                  <a:lnTo>
                    <a:pt x="7710" y="26636"/>
                  </a:lnTo>
                  <a:lnTo>
                    <a:pt x="7642" y="26238"/>
                  </a:lnTo>
                  <a:lnTo>
                    <a:pt x="7587" y="25828"/>
                  </a:lnTo>
                  <a:lnTo>
                    <a:pt x="7546" y="25417"/>
                  </a:lnTo>
                  <a:lnTo>
                    <a:pt x="7505" y="25006"/>
                  </a:lnTo>
                  <a:lnTo>
                    <a:pt x="7477" y="24595"/>
                  </a:lnTo>
                  <a:lnTo>
                    <a:pt x="7463" y="24184"/>
                  </a:lnTo>
                  <a:lnTo>
                    <a:pt x="7463" y="23760"/>
                  </a:lnTo>
                  <a:lnTo>
                    <a:pt x="7463" y="23335"/>
                  </a:lnTo>
                  <a:lnTo>
                    <a:pt x="7477" y="22924"/>
                  </a:lnTo>
                  <a:lnTo>
                    <a:pt x="7505" y="22500"/>
                  </a:lnTo>
                  <a:lnTo>
                    <a:pt x="7546" y="22089"/>
                  </a:lnTo>
                  <a:lnTo>
                    <a:pt x="7587" y="21678"/>
                  </a:lnTo>
                  <a:lnTo>
                    <a:pt x="7642" y="21281"/>
                  </a:lnTo>
                  <a:lnTo>
                    <a:pt x="7710" y="20870"/>
                  </a:lnTo>
                  <a:lnTo>
                    <a:pt x="7792" y="20473"/>
                  </a:lnTo>
                  <a:lnTo>
                    <a:pt x="7874" y="20076"/>
                  </a:lnTo>
                  <a:lnTo>
                    <a:pt x="7970" y="19693"/>
                  </a:lnTo>
                  <a:lnTo>
                    <a:pt x="8080" y="19295"/>
                  </a:lnTo>
                  <a:lnTo>
                    <a:pt x="8189" y="18912"/>
                  </a:lnTo>
                  <a:lnTo>
                    <a:pt x="8313" y="18529"/>
                  </a:lnTo>
                  <a:lnTo>
                    <a:pt x="8449" y="18159"/>
                  </a:lnTo>
                  <a:lnTo>
                    <a:pt x="8586" y="17789"/>
                  </a:lnTo>
                  <a:lnTo>
                    <a:pt x="8737" y="17419"/>
                  </a:lnTo>
                  <a:lnTo>
                    <a:pt x="8901" y="17050"/>
                  </a:lnTo>
                  <a:lnTo>
                    <a:pt x="9066" y="16693"/>
                  </a:lnTo>
                  <a:lnTo>
                    <a:pt x="9244" y="16337"/>
                  </a:lnTo>
                  <a:lnTo>
                    <a:pt x="9422" y="15995"/>
                  </a:lnTo>
                  <a:lnTo>
                    <a:pt x="9613" y="15653"/>
                  </a:lnTo>
                  <a:lnTo>
                    <a:pt x="9819" y="15310"/>
                  </a:lnTo>
                  <a:lnTo>
                    <a:pt x="10024" y="14982"/>
                  </a:lnTo>
                  <a:lnTo>
                    <a:pt x="10243" y="14653"/>
                  </a:lnTo>
                  <a:lnTo>
                    <a:pt x="10463" y="14324"/>
                  </a:lnTo>
                  <a:lnTo>
                    <a:pt x="10695" y="14009"/>
                  </a:lnTo>
                  <a:lnTo>
                    <a:pt x="10942" y="13694"/>
                  </a:lnTo>
                  <a:lnTo>
                    <a:pt x="11188" y="13393"/>
                  </a:lnTo>
                  <a:lnTo>
                    <a:pt x="11435" y="13092"/>
                  </a:lnTo>
                  <a:lnTo>
                    <a:pt x="11695" y="12804"/>
                  </a:lnTo>
                  <a:lnTo>
                    <a:pt x="11955" y="12517"/>
                  </a:lnTo>
                  <a:lnTo>
                    <a:pt x="12229" y="12229"/>
                  </a:lnTo>
                  <a:lnTo>
                    <a:pt x="12517" y="11955"/>
                  </a:lnTo>
                  <a:lnTo>
                    <a:pt x="12804" y="11695"/>
                  </a:lnTo>
                  <a:lnTo>
                    <a:pt x="13092" y="11435"/>
                  </a:lnTo>
                  <a:lnTo>
                    <a:pt x="13393" y="11175"/>
                  </a:lnTo>
                  <a:lnTo>
                    <a:pt x="13694" y="10928"/>
                  </a:lnTo>
                  <a:lnTo>
                    <a:pt x="14009" y="10695"/>
                  </a:lnTo>
                  <a:lnTo>
                    <a:pt x="14324" y="10463"/>
                  </a:lnTo>
                  <a:lnTo>
                    <a:pt x="14653" y="10243"/>
                  </a:lnTo>
                  <a:lnTo>
                    <a:pt x="14982" y="10024"/>
                  </a:lnTo>
                  <a:lnTo>
                    <a:pt x="15310" y="9819"/>
                  </a:lnTo>
                  <a:lnTo>
                    <a:pt x="15653" y="9614"/>
                  </a:lnTo>
                  <a:lnTo>
                    <a:pt x="15995" y="9422"/>
                  </a:lnTo>
                  <a:lnTo>
                    <a:pt x="16337" y="9244"/>
                  </a:lnTo>
                  <a:lnTo>
                    <a:pt x="16693" y="9066"/>
                  </a:lnTo>
                  <a:lnTo>
                    <a:pt x="17049" y="8901"/>
                  </a:lnTo>
                  <a:lnTo>
                    <a:pt x="17419" y="8737"/>
                  </a:lnTo>
                  <a:lnTo>
                    <a:pt x="17789" y="8586"/>
                  </a:lnTo>
                  <a:lnTo>
                    <a:pt x="18159" y="8450"/>
                  </a:lnTo>
                  <a:lnTo>
                    <a:pt x="18528" y="8313"/>
                  </a:lnTo>
                  <a:lnTo>
                    <a:pt x="18912" y="8189"/>
                  </a:lnTo>
                  <a:lnTo>
                    <a:pt x="19295" y="8080"/>
                  </a:lnTo>
                  <a:lnTo>
                    <a:pt x="19692" y="7970"/>
                  </a:lnTo>
                  <a:lnTo>
                    <a:pt x="20076" y="7874"/>
                  </a:lnTo>
                  <a:lnTo>
                    <a:pt x="20473" y="7792"/>
                  </a:lnTo>
                  <a:lnTo>
                    <a:pt x="20870" y="7710"/>
                  </a:lnTo>
                  <a:lnTo>
                    <a:pt x="21281" y="7642"/>
                  </a:lnTo>
                  <a:lnTo>
                    <a:pt x="21678" y="7587"/>
                  </a:lnTo>
                  <a:lnTo>
                    <a:pt x="22089" y="7532"/>
                  </a:lnTo>
                  <a:lnTo>
                    <a:pt x="22500" y="7505"/>
                  </a:lnTo>
                  <a:lnTo>
                    <a:pt x="22924" y="7477"/>
                  </a:lnTo>
                  <a:lnTo>
                    <a:pt x="23335" y="7464"/>
                  </a:lnTo>
                  <a:lnTo>
                    <a:pt x="23760" y="7450"/>
                  </a:lnTo>
                  <a:close/>
                  <a:moveTo>
                    <a:pt x="23130" y="0"/>
                  </a:moveTo>
                  <a:lnTo>
                    <a:pt x="22513" y="28"/>
                  </a:lnTo>
                  <a:lnTo>
                    <a:pt x="21897" y="69"/>
                  </a:lnTo>
                  <a:lnTo>
                    <a:pt x="21281" y="123"/>
                  </a:lnTo>
                  <a:lnTo>
                    <a:pt x="20678" y="192"/>
                  </a:lnTo>
                  <a:lnTo>
                    <a:pt x="20076" y="274"/>
                  </a:lnTo>
                  <a:lnTo>
                    <a:pt x="19473" y="384"/>
                  </a:lnTo>
                  <a:lnTo>
                    <a:pt x="18884" y="507"/>
                  </a:lnTo>
                  <a:lnTo>
                    <a:pt x="18337" y="616"/>
                  </a:lnTo>
                  <a:lnTo>
                    <a:pt x="17789" y="753"/>
                  </a:lnTo>
                  <a:lnTo>
                    <a:pt x="17255" y="904"/>
                  </a:lnTo>
                  <a:lnTo>
                    <a:pt x="16721" y="1055"/>
                  </a:lnTo>
                  <a:lnTo>
                    <a:pt x="16187" y="1233"/>
                  </a:lnTo>
                  <a:lnTo>
                    <a:pt x="15666" y="1411"/>
                  </a:lnTo>
                  <a:lnTo>
                    <a:pt x="15146" y="1602"/>
                  </a:lnTo>
                  <a:lnTo>
                    <a:pt x="14626" y="1808"/>
                  </a:lnTo>
                  <a:lnTo>
                    <a:pt x="14133" y="2027"/>
                  </a:lnTo>
                  <a:lnTo>
                    <a:pt x="13626" y="2260"/>
                  </a:lnTo>
                  <a:lnTo>
                    <a:pt x="13133" y="2493"/>
                  </a:lnTo>
                  <a:lnTo>
                    <a:pt x="12640" y="2753"/>
                  </a:lnTo>
                  <a:lnTo>
                    <a:pt x="12161" y="3013"/>
                  </a:lnTo>
                  <a:lnTo>
                    <a:pt x="11695" y="3287"/>
                  </a:lnTo>
                  <a:lnTo>
                    <a:pt x="11229" y="3561"/>
                  </a:lnTo>
                  <a:lnTo>
                    <a:pt x="10764" y="3862"/>
                  </a:lnTo>
                  <a:lnTo>
                    <a:pt x="10257" y="4204"/>
                  </a:lnTo>
                  <a:lnTo>
                    <a:pt x="9750" y="4560"/>
                  </a:lnTo>
                  <a:lnTo>
                    <a:pt x="9257" y="4930"/>
                  </a:lnTo>
                  <a:lnTo>
                    <a:pt x="8778" y="5314"/>
                  </a:lnTo>
                  <a:lnTo>
                    <a:pt x="8313" y="5697"/>
                  </a:lnTo>
                  <a:lnTo>
                    <a:pt x="7847" y="6108"/>
                  </a:lnTo>
                  <a:lnTo>
                    <a:pt x="7395" y="6519"/>
                  </a:lnTo>
                  <a:lnTo>
                    <a:pt x="6957" y="6957"/>
                  </a:lnTo>
                  <a:lnTo>
                    <a:pt x="6532" y="7395"/>
                  </a:lnTo>
                  <a:lnTo>
                    <a:pt x="6108" y="7847"/>
                  </a:lnTo>
                  <a:lnTo>
                    <a:pt x="5711" y="8299"/>
                  </a:lnTo>
                  <a:lnTo>
                    <a:pt x="5313" y="8778"/>
                  </a:lnTo>
                  <a:lnTo>
                    <a:pt x="4930" y="9257"/>
                  </a:lnTo>
                  <a:lnTo>
                    <a:pt x="4560" y="9750"/>
                  </a:lnTo>
                  <a:lnTo>
                    <a:pt x="4204" y="10257"/>
                  </a:lnTo>
                  <a:lnTo>
                    <a:pt x="3862" y="10764"/>
                  </a:lnTo>
                  <a:lnTo>
                    <a:pt x="3574" y="11216"/>
                  </a:lnTo>
                  <a:lnTo>
                    <a:pt x="3287" y="11695"/>
                  </a:lnTo>
                  <a:lnTo>
                    <a:pt x="3013" y="12161"/>
                  </a:lnTo>
                  <a:lnTo>
                    <a:pt x="2753" y="12640"/>
                  </a:lnTo>
                  <a:lnTo>
                    <a:pt x="2506" y="13133"/>
                  </a:lnTo>
                  <a:lnTo>
                    <a:pt x="2260" y="13626"/>
                  </a:lnTo>
                  <a:lnTo>
                    <a:pt x="2027" y="14119"/>
                  </a:lnTo>
                  <a:lnTo>
                    <a:pt x="1821" y="14626"/>
                  </a:lnTo>
                  <a:lnTo>
                    <a:pt x="1602" y="15146"/>
                  </a:lnTo>
                  <a:lnTo>
                    <a:pt x="1411" y="15653"/>
                  </a:lnTo>
                  <a:lnTo>
                    <a:pt x="1233" y="16187"/>
                  </a:lnTo>
                  <a:lnTo>
                    <a:pt x="1068" y="16707"/>
                  </a:lnTo>
                  <a:lnTo>
                    <a:pt x="904" y="17241"/>
                  </a:lnTo>
                  <a:lnTo>
                    <a:pt x="753" y="17789"/>
                  </a:lnTo>
                  <a:lnTo>
                    <a:pt x="630" y="18323"/>
                  </a:lnTo>
                  <a:lnTo>
                    <a:pt x="507" y="18871"/>
                  </a:lnTo>
                  <a:lnTo>
                    <a:pt x="384" y="19473"/>
                  </a:lnTo>
                  <a:lnTo>
                    <a:pt x="288" y="20062"/>
                  </a:lnTo>
                  <a:lnTo>
                    <a:pt x="192" y="20665"/>
                  </a:lnTo>
                  <a:lnTo>
                    <a:pt x="123" y="21281"/>
                  </a:lnTo>
                  <a:lnTo>
                    <a:pt x="69" y="21884"/>
                  </a:lnTo>
                  <a:lnTo>
                    <a:pt x="28" y="22500"/>
                  </a:lnTo>
                  <a:lnTo>
                    <a:pt x="0" y="23130"/>
                  </a:lnTo>
                  <a:lnTo>
                    <a:pt x="0" y="23746"/>
                  </a:lnTo>
                  <a:lnTo>
                    <a:pt x="0" y="24376"/>
                  </a:lnTo>
                  <a:lnTo>
                    <a:pt x="28" y="25006"/>
                  </a:lnTo>
                  <a:lnTo>
                    <a:pt x="69" y="25622"/>
                  </a:lnTo>
                  <a:lnTo>
                    <a:pt x="123" y="26238"/>
                  </a:lnTo>
                  <a:lnTo>
                    <a:pt x="192" y="26841"/>
                  </a:lnTo>
                  <a:lnTo>
                    <a:pt x="288" y="27444"/>
                  </a:lnTo>
                  <a:lnTo>
                    <a:pt x="384" y="28046"/>
                  </a:lnTo>
                  <a:lnTo>
                    <a:pt x="507" y="28635"/>
                  </a:lnTo>
                  <a:lnTo>
                    <a:pt x="630" y="29183"/>
                  </a:lnTo>
                  <a:lnTo>
                    <a:pt x="753" y="29730"/>
                  </a:lnTo>
                  <a:lnTo>
                    <a:pt x="904" y="30265"/>
                  </a:lnTo>
                  <a:lnTo>
                    <a:pt x="1068" y="30799"/>
                  </a:lnTo>
                  <a:lnTo>
                    <a:pt x="1233" y="31333"/>
                  </a:lnTo>
                  <a:lnTo>
                    <a:pt x="1411" y="31853"/>
                  </a:lnTo>
                  <a:lnTo>
                    <a:pt x="1616" y="32373"/>
                  </a:lnTo>
                  <a:lnTo>
                    <a:pt x="1821" y="32880"/>
                  </a:lnTo>
                  <a:lnTo>
                    <a:pt x="2041" y="33387"/>
                  </a:lnTo>
                  <a:lnTo>
                    <a:pt x="2260" y="33894"/>
                  </a:lnTo>
                  <a:lnTo>
                    <a:pt x="2506" y="34387"/>
                  </a:lnTo>
                  <a:lnTo>
                    <a:pt x="2753" y="34866"/>
                  </a:lnTo>
                  <a:lnTo>
                    <a:pt x="3013" y="35345"/>
                  </a:lnTo>
                  <a:lnTo>
                    <a:pt x="3287" y="35824"/>
                  </a:lnTo>
                  <a:lnTo>
                    <a:pt x="3574" y="36290"/>
                  </a:lnTo>
                  <a:lnTo>
                    <a:pt x="3862" y="36742"/>
                  </a:lnTo>
                  <a:lnTo>
                    <a:pt x="4204" y="37262"/>
                  </a:lnTo>
                  <a:lnTo>
                    <a:pt x="4560" y="37755"/>
                  </a:lnTo>
                  <a:lnTo>
                    <a:pt x="4930" y="38248"/>
                  </a:lnTo>
                  <a:lnTo>
                    <a:pt x="5313" y="38728"/>
                  </a:lnTo>
                  <a:lnTo>
                    <a:pt x="5711" y="39207"/>
                  </a:lnTo>
                  <a:lnTo>
                    <a:pt x="6108" y="39659"/>
                  </a:lnTo>
                  <a:lnTo>
                    <a:pt x="6532" y="40111"/>
                  </a:lnTo>
                  <a:lnTo>
                    <a:pt x="6957" y="40549"/>
                  </a:lnTo>
                  <a:lnTo>
                    <a:pt x="7395" y="40987"/>
                  </a:lnTo>
                  <a:lnTo>
                    <a:pt x="7847" y="41398"/>
                  </a:lnTo>
                  <a:lnTo>
                    <a:pt x="8313" y="41809"/>
                  </a:lnTo>
                  <a:lnTo>
                    <a:pt x="8778" y="42206"/>
                  </a:lnTo>
                  <a:lnTo>
                    <a:pt x="9257" y="42576"/>
                  </a:lnTo>
                  <a:lnTo>
                    <a:pt x="9750" y="42945"/>
                  </a:lnTo>
                  <a:lnTo>
                    <a:pt x="10257" y="43301"/>
                  </a:lnTo>
                  <a:lnTo>
                    <a:pt x="10764" y="43658"/>
                  </a:lnTo>
                  <a:lnTo>
                    <a:pt x="11229" y="43945"/>
                  </a:lnTo>
                  <a:lnTo>
                    <a:pt x="11695" y="44233"/>
                  </a:lnTo>
                  <a:lnTo>
                    <a:pt x="12161" y="44507"/>
                  </a:lnTo>
                  <a:lnTo>
                    <a:pt x="12640" y="44767"/>
                  </a:lnTo>
                  <a:lnTo>
                    <a:pt x="13133" y="45013"/>
                  </a:lnTo>
                  <a:lnTo>
                    <a:pt x="13626" y="45260"/>
                  </a:lnTo>
                  <a:lnTo>
                    <a:pt x="14133" y="45479"/>
                  </a:lnTo>
                  <a:lnTo>
                    <a:pt x="14626" y="45698"/>
                  </a:lnTo>
                  <a:lnTo>
                    <a:pt x="15146" y="45903"/>
                  </a:lnTo>
                  <a:lnTo>
                    <a:pt x="15666" y="46095"/>
                  </a:lnTo>
                  <a:lnTo>
                    <a:pt x="16187" y="46287"/>
                  </a:lnTo>
                  <a:lnTo>
                    <a:pt x="16721" y="46451"/>
                  </a:lnTo>
                  <a:lnTo>
                    <a:pt x="17255" y="46616"/>
                  </a:lnTo>
                  <a:lnTo>
                    <a:pt x="17789" y="46752"/>
                  </a:lnTo>
                  <a:lnTo>
                    <a:pt x="18337" y="46889"/>
                  </a:lnTo>
                  <a:lnTo>
                    <a:pt x="18884" y="47013"/>
                  </a:lnTo>
                  <a:lnTo>
                    <a:pt x="19473" y="47122"/>
                  </a:lnTo>
                  <a:lnTo>
                    <a:pt x="20076" y="47232"/>
                  </a:lnTo>
                  <a:lnTo>
                    <a:pt x="20678" y="47314"/>
                  </a:lnTo>
                  <a:lnTo>
                    <a:pt x="21281" y="47382"/>
                  </a:lnTo>
                  <a:lnTo>
                    <a:pt x="21897" y="47437"/>
                  </a:lnTo>
                  <a:lnTo>
                    <a:pt x="22513" y="47478"/>
                  </a:lnTo>
                  <a:lnTo>
                    <a:pt x="23130" y="47506"/>
                  </a:lnTo>
                  <a:lnTo>
                    <a:pt x="23760" y="47519"/>
                  </a:lnTo>
                  <a:lnTo>
                    <a:pt x="24390" y="47506"/>
                  </a:lnTo>
                  <a:lnTo>
                    <a:pt x="25006" y="47478"/>
                  </a:lnTo>
                  <a:lnTo>
                    <a:pt x="25622" y="47437"/>
                  </a:lnTo>
                  <a:lnTo>
                    <a:pt x="26238" y="47382"/>
                  </a:lnTo>
                  <a:lnTo>
                    <a:pt x="26841" y="47314"/>
                  </a:lnTo>
                  <a:lnTo>
                    <a:pt x="27443" y="47232"/>
                  </a:lnTo>
                  <a:lnTo>
                    <a:pt x="28046" y="47122"/>
                  </a:lnTo>
                  <a:lnTo>
                    <a:pt x="28635" y="47013"/>
                  </a:lnTo>
                  <a:lnTo>
                    <a:pt x="29183" y="46889"/>
                  </a:lnTo>
                  <a:lnTo>
                    <a:pt x="29730" y="46752"/>
                  </a:lnTo>
                  <a:lnTo>
                    <a:pt x="30264" y="46616"/>
                  </a:lnTo>
                  <a:lnTo>
                    <a:pt x="30798" y="46451"/>
                  </a:lnTo>
                  <a:lnTo>
                    <a:pt x="31333" y="46287"/>
                  </a:lnTo>
                  <a:lnTo>
                    <a:pt x="31853" y="46095"/>
                  </a:lnTo>
                  <a:lnTo>
                    <a:pt x="32373" y="45903"/>
                  </a:lnTo>
                  <a:lnTo>
                    <a:pt x="32880" y="45698"/>
                  </a:lnTo>
                  <a:lnTo>
                    <a:pt x="33387" y="45479"/>
                  </a:lnTo>
                  <a:lnTo>
                    <a:pt x="33893" y="45246"/>
                  </a:lnTo>
                  <a:lnTo>
                    <a:pt x="34386" y="45013"/>
                  </a:lnTo>
                  <a:lnTo>
                    <a:pt x="34866" y="44767"/>
                  </a:lnTo>
                  <a:lnTo>
                    <a:pt x="35359" y="44493"/>
                  </a:lnTo>
                  <a:lnTo>
                    <a:pt x="35824" y="44233"/>
                  </a:lnTo>
                  <a:lnTo>
                    <a:pt x="36290" y="43945"/>
                  </a:lnTo>
                  <a:lnTo>
                    <a:pt x="36755" y="43658"/>
                  </a:lnTo>
                  <a:lnTo>
                    <a:pt x="37262" y="43301"/>
                  </a:lnTo>
                  <a:lnTo>
                    <a:pt x="37769" y="42945"/>
                  </a:lnTo>
                  <a:lnTo>
                    <a:pt x="38248" y="42576"/>
                  </a:lnTo>
                  <a:lnTo>
                    <a:pt x="38741" y="42206"/>
                  </a:lnTo>
                  <a:lnTo>
                    <a:pt x="39207" y="41809"/>
                  </a:lnTo>
                  <a:lnTo>
                    <a:pt x="39672" y="41398"/>
                  </a:lnTo>
                  <a:lnTo>
                    <a:pt x="40124" y="40987"/>
                  </a:lnTo>
                  <a:lnTo>
                    <a:pt x="40562" y="40549"/>
                  </a:lnTo>
                  <a:lnTo>
                    <a:pt x="40987" y="40111"/>
                  </a:lnTo>
                  <a:lnTo>
                    <a:pt x="41411" y="39659"/>
                  </a:lnTo>
                  <a:lnTo>
                    <a:pt x="41809" y="39207"/>
                  </a:lnTo>
                  <a:lnTo>
                    <a:pt x="42206" y="38728"/>
                  </a:lnTo>
                  <a:lnTo>
                    <a:pt x="42589" y="38248"/>
                  </a:lnTo>
                  <a:lnTo>
                    <a:pt x="42959" y="37755"/>
                  </a:lnTo>
                  <a:lnTo>
                    <a:pt x="43315" y="37262"/>
                  </a:lnTo>
                  <a:lnTo>
                    <a:pt x="43657" y="36742"/>
                  </a:lnTo>
                  <a:lnTo>
                    <a:pt x="43945" y="36290"/>
                  </a:lnTo>
                  <a:lnTo>
                    <a:pt x="44232" y="35824"/>
                  </a:lnTo>
                  <a:lnTo>
                    <a:pt x="44506" y="35345"/>
                  </a:lnTo>
                  <a:lnTo>
                    <a:pt x="44767" y="34866"/>
                  </a:lnTo>
                  <a:lnTo>
                    <a:pt x="45013" y="34387"/>
                  </a:lnTo>
                  <a:lnTo>
                    <a:pt x="45260" y="33894"/>
                  </a:lnTo>
                  <a:lnTo>
                    <a:pt x="45479" y="33387"/>
                  </a:lnTo>
                  <a:lnTo>
                    <a:pt x="45698" y="32880"/>
                  </a:lnTo>
                  <a:lnTo>
                    <a:pt x="45903" y="32373"/>
                  </a:lnTo>
                  <a:lnTo>
                    <a:pt x="46109" y="31853"/>
                  </a:lnTo>
                  <a:lnTo>
                    <a:pt x="46287" y="31333"/>
                  </a:lnTo>
                  <a:lnTo>
                    <a:pt x="46451" y="30799"/>
                  </a:lnTo>
                  <a:lnTo>
                    <a:pt x="46615" y="30265"/>
                  </a:lnTo>
                  <a:lnTo>
                    <a:pt x="46766" y="29730"/>
                  </a:lnTo>
                  <a:lnTo>
                    <a:pt x="46889" y="29183"/>
                  </a:lnTo>
                  <a:lnTo>
                    <a:pt x="47012" y="28635"/>
                  </a:lnTo>
                  <a:lnTo>
                    <a:pt x="47136" y="28046"/>
                  </a:lnTo>
                  <a:lnTo>
                    <a:pt x="47232" y="27444"/>
                  </a:lnTo>
                  <a:lnTo>
                    <a:pt x="47327" y="26841"/>
                  </a:lnTo>
                  <a:lnTo>
                    <a:pt x="47396" y="26238"/>
                  </a:lnTo>
                  <a:lnTo>
                    <a:pt x="47451" y="25622"/>
                  </a:lnTo>
                  <a:lnTo>
                    <a:pt x="47492" y="25006"/>
                  </a:lnTo>
                  <a:lnTo>
                    <a:pt x="47505" y="24376"/>
                  </a:lnTo>
                  <a:lnTo>
                    <a:pt x="47519" y="23746"/>
                  </a:lnTo>
                  <a:lnTo>
                    <a:pt x="47505" y="23130"/>
                  </a:lnTo>
                  <a:lnTo>
                    <a:pt x="47492" y="22500"/>
                  </a:lnTo>
                  <a:lnTo>
                    <a:pt x="47451" y="21884"/>
                  </a:lnTo>
                  <a:lnTo>
                    <a:pt x="47396" y="21281"/>
                  </a:lnTo>
                  <a:lnTo>
                    <a:pt x="47327" y="20665"/>
                  </a:lnTo>
                  <a:lnTo>
                    <a:pt x="47232" y="20062"/>
                  </a:lnTo>
                  <a:lnTo>
                    <a:pt x="47136" y="19473"/>
                  </a:lnTo>
                  <a:lnTo>
                    <a:pt x="47012" y="18871"/>
                  </a:lnTo>
                  <a:lnTo>
                    <a:pt x="46889" y="18323"/>
                  </a:lnTo>
                  <a:lnTo>
                    <a:pt x="46766" y="17789"/>
                  </a:lnTo>
                  <a:lnTo>
                    <a:pt x="46615" y="17241"/>
                  </a:lnTo>
                  <a:lnTo>
                    <a:pt x="46451" y="16707"/>
                  </a:lnTo>
                  <a:lnTo>
                    <a:pt x="46287" y="16187"/>
                  </a:lnTo>
                  <a:lnTo>
                    <a:pt x="46109" y="15653"/>
                  </a:lnTo>
                  <a:lnTo>
                    <a:pt x="45903" y="15146"/>
                  </a:lnTo>
                  <a:lnTo>
                    <a:pt x="45698" y="14626"/>
                  </a:lnTo>
                  <a:lnTo>
                    <a:pt x="45492" y="14119"/>
                  </a:lnTo>
                  <a:lnTo>
                    <a:pt x="45260" y="13626"/>
                  </a:lnTo>
                  <a:lnTo>
                    <a:pt x="45013" y="13133"/>
                  </a:lnTo>
                  <a:lnTo>
                    <a:pt x="44767" y="12640"/>
                  </a:lnTo>
                  <a:lnTo>
                    <a:pt x="44506" y="12161"/>
                  </a:lnTo>
                  <a:lnTo>
                    <a:pt x="44232" y="11695"/>
                  </a:lnTo>
                  <a:lnTo>
                    <a:pt x="43945" y="11216"/>
                  </a:lnTo>
                  <a:lnTo>
                    <a:pt x="43657" y="10764"/>
                  </a:lnTo>
                  <a:lnTo>
                    <a:pt x="43315" y="10257"/>
                  </a:lnTo>
                  <a:lnTo>
                    <a:pt x="42959" y="9750"/>
                  </a:lnTo>
                  <a:lnTo>
                    <a:pt x="42589" y="9257"/>
                  </a:lnTo>
                  <a:lnTo>
                    <a:pt x="42206" y="8778"/>
                  </a:lnTo>
                  <a:lnTo>
                    <a:pt x="41809" y="8299"/>
                  </a:lnTo>
                  <a:lnTo>
                    <a:pt x="41411" y="7847"/>
                  </a:lnTo>
                  <a:lnTo>
                    <a:pt x="40987" y="7395"/>
                  </a:lnTo>
                  <a:lnTo>
                    <a:pt x="40562" y="6957"/>
                  </a:lnTo>
                  <a:lnTo>
                    <a:pt x="40124" y="6519"/>
                  </a:lnTo>
                  <a:lnTo>
                    <a:pt x="39672" y="6108"/>
                  </a:lnTo>
                  <a:lnTo>
                    <a:pt x="39207" y="5697"/>
                  </a:lnTo>
                  <a:lnTo>
                    <a:pt x="38741" y="5314"/>
                  </a:lnTo>
                  <a:lnTo>
                    <a:pt x="38248" y="4930"/>
                  </a:lnTo>
                  <a:lnTo>
                    <a:pt x="37769" y="4560"/>
                  </a:lnTo>
                  <a:lnTo>
                    <a:pt x="37262" y="4204"/>
                  </a:lnTo>
                  <a:lnTo>
                    <a:pt x="36755" y="3862"/>
                  </a:lnTo>
                  <a:lnTo>
                    <a:pt x="36290" y="3561"/>
                  </a:lnTo>
                  <a:lnTo>
                    <a:pt x="35824" y="3287"/>
                  </a:lnTo>
                  <a:lnTo>
                    <a:pt x="35359" y="3013"/>
                  </a:lnTo>
                  <a:lnTo>
                    <a:pt x="34866" y="2753"/>
                  </a:lnTo>
                  <a:lnTo>
                    <a:pt x="34386" y="2493"/>
                  </a:lnTo>
                  <a:lnTo>
                    <a:pt x="33893" y="2260"/>
                  </a:lnTo>
                  <a:lnTo>
                    <a:pt x="33387" y="2027"/>
                  </a:lnTo>
                  <a:lnTo>
                    <a:pt x="32880" y="1808"/>
                  </a:lnTo>
                  <a:lnTo>
                    <a:pt x="32373" y="1602"/>
                  </a:lnTo>
                  <a:lnTo>
                    <a:pt x="31853" y="1411"/>
                  </a:lnTo>
                  <a:lnTo>
                    <a:pt x="31333" y="1233"/>
                  </a:lnTo>
                  <a:lnTo>
                    <a:pt x="30798" y="1055"/>
                  </a:lnTo>
                  <a:lnTo>
                    <a:pt x="30264" y="904"/>
                  </a:lnTo>
                  <a:lnTo>
                    <a:pt x="29730" y="753"/>
                  </a:lnTo>
                  <a:lnTo>
                    <a:pt x="29183" y="616"/>
                  </a:lnTo>
                  <a:lnTo>
                    <a:pt x="28635" y="507"/>
                  </a:lnTo>
                  <a:lnTo>
                    <a:pt x="28046" y="384"/>
                  </a:lnTo>
                  <a:lnTo>
                    <a:pt x="27443" y="274"/>
                  </a:lnTo>
                  <a:lnTo>
                    <a:pt x="26841" y="192"/>
                  </a:lnTo>
                  <a:lnTo>
                    <a:pt x="26238" y="123"/>
                  </a:lnTo>
                  <a:lnTo>
                    <a:pt x="25622" y="69"/>
                  </a:lnTo>
                  <a:lnTo>
                    <a:pt x="25006" y="28"/>
                  </a:lnTo>
                  <a:lnTo>
                    <a:pt x="243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269" name="Google Shape;1269;p38"/>
          <p:cNvGraphicFramePr/>
          <p:nvPr/>
        </p:nvGraphicFramePr>
        <p:xfrm>
          <a:off x="457200" y="943088"/>
          <a:ext cx="3000000" cy="3000000"/>
        </p:xfrm>
        <a:graphic>
          <a:graphicData uri="http://schemas.openxmlformats.org/drawingml/2006/table">
            <a:tbl>
              <a:tblPr>
                <a:noFill/>
                <a:tableStyleId>{10ACAB43-C852-4AE2-9425-F7586D2A85D0}</a:tableStyleId>
              </a:tblPr>
              <a:tblGrid>
                <a:gridCol w="992650"/>
                <a:gridCol w="992650"/>
                <a:gridCol w="992650"/>
              </a:tblGrid>
              <a:tr h="457175">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822925">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in the entire Solar System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aphicFrame>
        <p:nvGraphicFramePr>
          <p:cNvPr id="1270" name="Google Shape;1270;p38"/>
          <p:cNvGraphicFramePr/>
          <p:nvPr/>
        </p:nvGraphicFramePr>
        <p:xfrm>
          <a:off x="7047600" y="943088"/>
          <a:ext cx="3000000" cy="3000000"/>
        </p:xfrm>
        <a:graphic>
          <a:graphicData uri="http://schemas.openxmlformats.org/drawingml/2006/table">
            <a:tbl>
              <a:tblPr>
                <a:noFill/>
                <a:tableStyleId>{10ACAB43-C852-4AE2-9425-F7586D2A85D0}</a:tableStyleId>
              </a:tblPr>
              <a:tblGrid>
                <a:gridCol w="546400"/>
                <a:gridCol w="546400"/>
                <a:gridCol w="546400"/>
              </a:tblGrid>
              <a:tr h="457175">
                <a:tc gridSpan="3">
                  <a:txBody>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Risks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r>
              <a:tr h="822925">
                <a:tc gridSpan="3">
                  <a:txBody>
                    <a:bodyPr/>
                    <a:lstStyle/>
                    <a:p>
                      <a:pPr indent="0" lvl="0" marL="0" rtl="0" algn="r">
                        <a:spcBef>
                          <a:spcPts val="0"/>
                        </a:spcBef>
                        <a:spcAft>
                          <a:spcPts val="0"/>
                        </a:spcAft>
                        <a:buNone/>
                      </a:pPr>
                      <a:r>
                        <a:rPr lang="en">
                          <a:solidFill>
                            <a:schemeClr val="dk1"/>
                          </a:solidFill>
                          <a:latin typeface="Roboto"/>
                          <a:ea typeface="Roboto"/>
                          <a:cs typeface="Roboto"/>
                          <a:sym typeface="Roboto"/>
                        </a:rPr>
                        <a:t>Despite being red, Mars is cold</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c hMerge="1"/>
              </a:tr>
            </a:tbl>
          </a:graphicData>
        </a:graphic>
      </p:graphicFrame>
      <p:sp>
        <p:nvSpPr>
          <p:cNvPr id="1271" name="Google Shape;1271;p38"/>
          <p:cNvSpPr txBox="1"/>
          <p:nvPr/>
        </p:nvSpPr>
        <p:spPr>
          <a:xfrm>
            <a:off x="457200" y="4488450"/>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272" name="Google Shape;1272;p38"/>
          <p:cNvGrpSpPr/>
          <p:nvPr/>
        </p:nvGrpSpPr>
        <p:grpSpPr>
          <a:xfrm>
            <a:off x="7044150" y="2319200"/>
            <a:ext cx="739050" cy="632925"/>
            <a:chOff x="7044150" y="2319200"/>
            <a:chExt cx="739050" cy="632925"/>
          </a:xfrm>
        </p:grpSpPr>
        <p:sp>
          <p:nvSpPr>
            <p:cNvPr id="1273" name="Google Shape;1273;p38"/>
            <p:cNvSpPr txBox="1"/>
            <p:nvPr/>
          </p:nvSpPr>
          <p:spPr>
            <a:xfrm>
              <a:off x="7047600" y="2582825"/>
              <a:ext cx="735600" cy="36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r>
                <a:rPr b="1" lang="en" sz="1800">
                  <a:solidFill>
                    <a:schemeClr val="lt1"/>
                  </a:solidFill>
                  <a:latin typeface="Fira Sans Extra Condensed"/>
                  <a:ea typeface="Fira Sans Extra Condensed"/>
                  <a:cs typeface="Fira Sans Extra Condensed"/>
                  <a:sym typeface="Fira Sans Extra Condensed"/>
                </a:rPr>
                <a:t>0%</a:t>
              </a:r>
              <a:endParaRPr b="1" sz="1800">
                <a:solidFill>
                  <a:schemeClr val="lt1"/>
                </a:solidFill>
                <a:latin typeface="Fira Sans Extra Condensed"/>
                <a:ea typeface="Fira Sans Extra Condensed"/>
                <a:cs typeface="Fira Sans Extra Condensed"/>
                <a:sym typeface="Fira Sans Extra Condensed"/>
              </a:endParaRPr>
            </a:p>
          </p:txBody>
        </p:sp>
        <p:sp>
          <p:nvSpPr>
            <p:cNvPr id="1274" name="Google Shape;1274;p38"/>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Mercury</a:t>
              </a:r>
              <a:endParaRPr sz="1200">
                <a:solidFill>
                  <a:srgbClr val="000000"/>
                </a:solidFill>
                <a:latin typeface="Roboto"/>
                <a:ea typeface="Roboto"/>
                <a:cs typeface="Roboto"/>
                <a:sym typeface="Roboto"/>
              </a:endParaRPr>
            </a:p>
          </p:txBody>
        </p:sp>
      </p:grpSp>
      <p:grpSp>
        <p:nvGrpSpPr>
          <p:cNvPr id="1275" name="Google Shape;1275;p38"/>
          <p:cNvGrpSpPr/>
          <p:nvPr/>
        </p:nvGrpSpPr>
        <p:grpSpPr>
          <a:xfrm>
            <a:off x="7951292" y="2319200"/>
            <a:ext cx="735608" cy="632925"/>
            <a:chOff x="7951292" y="2319200"/>
            <a:chExt cx="735608" cy="632925"/>
          </a:xfrm>
        </p:grpSpPr>
        <p:sp>
          <p:nvSpPr>
            <p:cNvPr id="1276" name="Google Shape;1276;p38"/>
            <p:cNvSpPr txBox="1"/>
            <p:nvPr/>
          </p:nvSpPr>
          <p:spPr>
            <a:xfrm>
              <a:off x="7951292" y="2582825"/>
              <a:ext cx="735600" cy="36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77" name="Google Shape;1277;p38"/>
            <p:cNvSpPr txBox="1"/>
            <p:nvPr/>
          </p:nvSpPr>
          <p:spPr>
            <a:xfrm>
              <a:off x="795130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a:t>
              </a:r>
              <a:endParaRPr sz="1200">
                <a:solidFill>
                  <a:srgbClr val="000000"/>
                </a:solidFill>
                <a:latin typeface="Roboto"/>
                <a:ea typeface="Roboto"/>
                <a:cs typeface="Roboto"/>
                <a:sym typeface="Roboto"/>
              </a:endParaRPr>
            </a:p>
          </p:txBody>
        </p:sp>
      </p:grpSp>
      <p:grpSp>
        <p:nvGrpSpPr>
          <p:cNvPr id="1278" name="Google Shape;1278;p38"/>
          <p:cNvGrpSpPr/>
          <p:nvPr/>
        </p:nvGrpSpPr>
        <p:grpSpPr>
          <a:xfrm>
            <a:off x="7044150" y="3022738"/>
            <a:ext cx="739050" cy="633000"/>
            <a:chOff x="7044150" y="3022738"/>
            <a:chExt cx="739050" cy="633000"/>
          </a:xfrm>
        </p:grpSpPr>
        <p:sp>
          <p:nvSpPr>
            <p:cNvPr id="1279" name="Google Shape;1279;p38"/>
            <p:cNvSpPr txBox="1"/>
            <p:nvPr/>
          </p:nvSpPr>
          <p:spPr>
            <a:xfrm>
              <a:off x="7047600" y="3286438"/>
              <a:ext cx="735600" cy="36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20</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80" name="Google Shape;1280;p38"/>
            <p:cNvSpPr txBox="1"/>
            <p:nvPr/>
          </p:nvSpPr>
          <p:spPr>
            <a:xfrm>
              <a:off x="7044150" y="3022738"/>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Mars</a:t>
              </a:r>
              <a:endParaRPr sz="1200">
                <a:solidFill>
                  <a:srgbClr val="000000"/>
                </a:solidFill>
                <a:latin typeface="Roboto"/>
                <a:ea typeface="Roboto"/>
                <a:cs typeface="Roboto"/>
                <a:sym typeface="Roboto"/>
              </a:endParaRPr>
            </a:p>
          </p:txBody>
        </p:sp>
      </p:grpSp>
      <p:grpSp>
        <p:nvGrpSpPr>
          <p:cNvPr id="1281" name="Google Shape;1281;p38"/>
          <p:cNvGrpSpPr/>
          <p:nvPr/>
        </p:nvGrpSpPr>
        <p:grpSpPr>
          <a:xfrm>
            <a:off x="7951292" y="3022738"/>
            <a:ext cx="735608" cy="633000"/>
            <a:chOff x="7951292" y="3022738"/>
            <a:chExt cx="735608" cy="633000"/>
          </a:xfrm>
        </p:grpSpPr>
        <p:sp>
          <p:nvSpPr>
            <p:cNvPr id="1282" name="Google Shape;1282;p38"/>
            <p:cNvSpPr txBox="1"/>
            <p:nvPr/>
          </p:nvSpPr>
          <p:spPr>
            <a:xfrm>
              <a:off x="7951292" y="3286438"/>
              <a:ext cx="735600" cy="36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83" name="Google Shape;1283;p38"/>
            <p:cNvSpPr txBox="1"/>
            <p:nvPr/>
          </p:nvSpPr>
          <p:spPr>
            <a:xfrm>
              <a:off x="7951300" y="3022738"/>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a:t>
              </a:r>
              <a:endParaRPr sz="1200">
                <a:solidFill>
                  <a:srgbClr val="000000"/>
                </a:solidFill>
                <a:latin typeface="Roboto"/>
                <a:ea typeface="Roboto"/>
                <a:cs typeface="Roboto"/>
                <a:sym typeface="Roboto"/>
              </a:endParaRPr>
            </a:p>
          </p:txBody>
        </p:sp>
      </p:grpSp>
      <p:grpSp>
        <p:nvGrpSpPr>
          <p:cNvPr id="1284" name="Google Shape;1284;p38"/>
          <p:cNvGrpSpPr/>
          <p:nvPr/>
        </p:nvGrpSpPr>
        <p:grpSpPr>
          <a:xfrm>
            <a:off x="7044150" y="3726350"/>
            <a:ext cx="739050" cy="633000"/>
            <a:chOff x="7044150" y="3726350"/>
            <a:chExt cx="739050" cy="633000"/>
          </a:xfrm>
        </p:grpSpPr>
        <p:sp>
          <p:nvSpPr>
            <p:cNvPr id="1285" name="Google Shape;1285;p38"/>
            <p:cNvSpPr txBox="1"/>
            <p:nvPr/>
          </p:nvSpPr>
          <p:spPr>
            <a:xfrm>
              <a:off x="7047600" y="3990050"/>
              <a:ext cx="735600" cy="369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86" name="Google Shape;1286;p38"/>
            <p:cNvSpPr txBox="1"/>
            <p:nvPr/>
          </p:nvSpPr>
          <p:spPr>
            <a:xfrm>
              <a:off x="7044150" y="372635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a:t>
              </a:r>
              <a:endParaRPr sz="1200">
                <a:solidFill>
                  <a:srgbClr val="000000"/>
                </a:solidFill>
                <a:latin typeface="Roboto"/>
                <a:ea typeface="Roboto"/>
                <a:cs typeface="Roboto"/>
                <a:sym typeface="Roboto"/>
              </a:endParaRPr>
            </a:p>
          </p:txBody>
        </p:sp>
      </p:grpSp>
      <p:grpSp>
        <p:nvGrpSpPr>
          <p:cNvPr id="1287" name="Google Shape;1287;p38"/>
          <p:cNvGrpSpPr/>
          <p:nvPr/>
        </p:nvGrpSpPr>
        <p:grpSpPr>
          <a:xfrm>
            <a:off x="7951292" y="3726350"/>
            <a:ext cx="735608" cy="633000"/>
            <a:chOff x="7951292" y="3726350"/>
            <a:chExt cx="735608" cy="633000"/>
          </a:xfrm>
        </p:grpSpPr>
        <p:sp>
          <p:nvSpPr>
            <p:cNvPr id="1288" name="Google Shape;1288;p38"/>
            <p:cNvSpPr txBox="1"/>
            <p:nvPr/>
          </p:nvSpPr>
          <p:spPr>
            <a:xfrm>
              <a:off x="7951292" y="3990050"/>
              <a:ext cx="735600" cy="36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289" name="Google Shape;1289;p38"/>
            <p:cNvSpPr txBox="1"/>
            <p:nvPr/>
          </p:nvSpPr>
          <p:spPr>
            <a:xfrm>
              <a:off x="7951300" y="372635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Earth</a:t>
              </a:r>
              <a:endParaRPr sz="1200">
                <a:solidFill>
                  <a:srgbClr val="000000"/>
                </a:solidFill>
                <a:latin typeface="Roboto"/>
                <a:ea typeface="Roboto"/>
                <a:cs typeface="Roboto"/>
                <a:sym typeface="Roboto"/>
              </a:endParaRPr>
            </a:p>
          </p:txBody>
        </p:sp>
      </p:grpSp>
      <p:grpSp>
        <p:nvGrpSpPr>
          <p:cNvPr id="1290" name="Google Shape;1290;p38"/>
          <p:cNvGrpSpPr/>
          <p:nvPr/>
        </p:nvGrpSpPr>
        <p:grpSpPr>
          <a:xfrm>
            <a:off x="457208" y="2454453"/>
            <a:ext cx="1698264" cy="482711"/>
            <a:chOff x="1158000" y="2596763"/>
            <a:chExt cx="2061000" cy="555863"/>
          </a:xfrm>
        </p:grpSpPr>
        <p:sp>
          <p:nvSpPr>
            <p:cNvPr id="1291" name="Google Shape;1291;p38"/>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1292" name="Google Shape;1292;p38"/>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1293" name="Google Shape;1293;p38"/>
          <p:cNvGrpSpPr/>
          <p:nvPr/>
        </p:nvGrpSpPr>
        <p:grpSpPr>
          <a:xfrm>
            <a:off x="457208" y="3188844"/>
            <a:ext cx="1698264" cy="482711"/>
            <a:chOff x="1158000" y="3369338"/>
            <a:chExt cx="2061000" cy="555863"/>
          </a:xfrm>
        </p:grpSpPr>
        <p:sp>
          <p:nvSpPr>
            <p:cNvPr id="1294" name="Google Shape;1294;p38"/>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1295" name="Google Shape;1295;p38"/>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1296" name="Google Shape;1296;p38"/>
          <p:cNvGrpSpPr/>
          <p:nvPr/>
        </p:nvGrpSpPr>
        <p:grpSpPr>
          <a:xfrm>
            <a:off x="457208" y="3923236"/>
            <a:ext cx="1698264" cy="482711"/>
            <a:chOff x="1158000" y="4141913"/>
            <a:chExt cx="2061000" cy="555863"/>
          </a:xfrm>
        </p:grpSpPr>
        <p:sp>
          <p:nvSpPr>
            <p:cNvPr id="1297" name="Google Shape;1297;p38"/>
            <p:cNvSpPr txBox="1"/>
            <p:nvPr/>
          </p:nvSpPr>
          <p:spPr>
            <a:xfrm>
              <a:off x="1158000" y="41419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Team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1298" name="Google Shape;1298;p38"/>
            <p:cNvSpPr txBox="1"/>
            <p:nvPr/>
          </p:nvSpPr>
          <p:spPr>
            <a:xfrm>
              <a:off x="1158000" y="44238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3</a:t>
              </a:r>
              <a:endParaRPr>
                <a:solidFill>
                  <a:srgbClr val="000000"/>
                </a:solidFill>
                <a:latin typeface="Roboto"/>
                <a:ea typeface="Roboto"/>
                <a:cs typeface="Roboto"/>
                <a:sym typeface="Roboto"/>
              </a:endParaRPr>
            </a:p>
          </p:txBody>
        </p:sp>
      </p:grpSp>
      <p:sp>
        <p:nvSpPr>
          <p:cNvPr id="1299" name="Google Shape;1299;p38"/>
          <p:cNvSpPr/>
          <p:nvPr/>
        </p:nvSpPr>
        <p:spPr>
          <a:xfrm>
            <a:off x="2155475" y="2509438"/>
            <a:ext cx="101100" cy="38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a:off x="2293600" y="2509438"/>
            <a:ext cx="101100" cy="38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a:off x="2431725" y="2509438"/>
            <a:ext cx="101100" cy="38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a:off x="2569850" y="2509438"/>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8"/>
          <p:cNvSpPr/>
          <p:nvPr/>
        </p:nvSpPr>
        <p:spPr>
          <a:xfrm>
            <a:off x="2707975" y="2509438"/>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8"/>
          <p:cNvSpPr txBox="1"/>
          <p:nvPr/>
        </p:nvSpPr>
        <p:spPr>
          <a:xfrm>
            <a:off x="2893697" y="2515450"/>
            <a:ext cx="541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3/5</a:t>
            </a:r>
            <a:endParaRPr b="1" sz="1800">
              <a:solidFill>
                <a:schemeClr val="dk1"/>
              </a:solidFill>
              <a:latin typeface="Fira Sans Extra Condensed"/>
              <a:ea typeface="Fira Sans Extra Condensed"/>
              <a:cs typeface="Fira Sans Extra Condensed"/>
              <a:sym typeface="Fira Sans Extra Condensed"/>
            </a:endParaRPr>
          </a:p>
        </p:txBody>
      </p:sp>
      <p:sp>
        <p:nvSpPr>
          <p:cNvPr id="1305" name="Google Shape;1305;p38"/>
          <p:cNvSpPr/>
          <p:nvPr/>
        </p:nvSpPr>
        <p:spPr>
          <a:xfrm>
            <a:off x="2155475" y="3239538"/>
            <a:ext cx="101100" cy="38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2293600" y="3239538"/>
            <a:ext cx="101100" cy="38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2431725" y="3239538"/>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8"/>
          <p:cNvSpPr/>
          <p:nvPr/>
        </p:nvSpPr>
        <p:spPr>
          <a:xfrm>
            <a:off x="2569850" y="3239538"/>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8"/>
          <p:cNvSpPr/>
          <p:nvPr/>
        </p:nvSpPr>
        <p:spPr>
          <a:xfrm>
            <a:off x="2707975" y="3239538"/>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8"/>
          <p:cNvSpPr txBox="1"/>
          <p:nvPr/>
        </p:nvSpPr>
        <p:spPr>
          <a:xfrm>
            <a:off x="2893697" y="3245550"/>
            <a:ext cx="541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2</a:t>
            </a:r>
            <a:r>
              <a:rPr b="1" lang="en" sz="1800">
                <a:solidFill>
                  <a:schemeClr val="dk1"/>
                </a:solidFill>
                <a:latin typeface="Fira Sans Extra Condensed"/>
                <a:ea typeface="Fira Sans Extra Condensed"/>
                <a:cs typeface="Fira Sans Extra Condensed"/>
                <a:sym typeface="Fira Sans Extra Condensed"/>
              </a:rPr>
              <a:t>/5</a:t>
            </a:r>
            <a:endParaRPr b="1" sz="1800">
              <a:solidFill>
                <a:schemeClr val="dk1"/>
              </a:solidFill>
              <a:latin typeface="Fira Sans Extra Condensed"/>
              <a:ea typeface="Fira Sans Extra Condensed"/>
              <a:cs typeface="Fira Sans Extra Condensed"/>
              <a:sym typeface="Fira Sans Extra Condensed"/>
            </a:endParaRPr>
          </a:p>
        </p:txBody>
      </p:sp>
      <p:sp>
        <p:nvSpPr>
          <p:cNvPr id="1311" name="Google Shape;1311;p38"/>
          <p:cNvSpPr/>
          <p:nvPr/>
        </p:nvSpPr>
        <p:spPr>
          <a:xfrm>
            <a:off x="2155475" y="3923213"/>
            <a:ext cx="101100" cy="381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8"/>
          <p:cNvSpPr/>
          <p:nvPr/>
        </p:nvSpPr>
        <p:spPr>
          <a:xfrm>
            <a:off x="2293600" y="3923213"/>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8"/>
          <p:cNvSpPr/>
          <p:nvPr/>
        </p:nvSpPr>
        <p:spPr>
          <a:xfrm>
            <a:off x="2431725" y="3923213"/>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8"/>
          <p:cNvSpPr/>
          <p:nvPr/>
        </p:nvSpPr>
        <p:spPr>
          <a:xfrm>
            <a:off x="2569850" y="3923213"/>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8"/>
          <p:cNvSpPr/>
          <p:nvPr/>
        </p:nvSpPr>
        <p:spPr>
          <a:xfrm>
            <a:off x="2707975" y="3923213"/>
            <a:ext cx="101100" cy="38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8"/>
          <p:cNvSpPr txBox="1"/>
          <p:nvPr/>
        </p:nvSpPr>
        <p:spPr>
          <a:xfrm>
            <a:off x="2893697" y="3929225"/>
            <a:ext cx="541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1</a:t>
            </a:r>
            <a:r>
              <a:rPr b="1" lang="en" sz="1800">
                <a:solidFill>
                  <a:schemeClr val="dk1"/>
                </a:solidFill>
                <a:latin typeface="Fira Sans Extra Condensed"/>
                <a:ea typeface="Fira Sans Extra Condensed"/>
                <a:cs typeface="Fira Sans Extra Condensed"/>
                <a:sym typeface="Fira Sans Extra Condensed"/>
              </a:rPr>
              <a:t>/5</a:t>
            </a:r>
            <a:endParaRPr b="1"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3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1322" name="Google Shape;1322;p39"/>
          <p:cNvGraphicFramePr/>
          <p:nvPr/>
        </p:nvGraphicFramePr>
        <p:xfrm>
          <a:off x="457200" y="1843793"/>
          <a:ext cx="3000000" cy="3000000"/>
        </p:xfrm>
        <a:graphic>
          <a:graphicData uri="http://schemas.openxmlformats.org/drawingml/2006/table">
            <a:tbl>
              <a:tblPr>
                <a:noFill/>
                <a:tableStyleId>{10ACAB43-C852-4AE2-9425-F7586D2A85D0}</a:tableStyleId>
              </a:tblPr>
              <a:tblGrid>
                <a:gridCol w="992650"/>
                <a:gridCol w="992650"/>
                <a:gridCol w="992650"/>
              </a:tblGrid>
              <a:tr h="441325">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Problem statement</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694075">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aphicFrame>
        <p:nvGraphicFramePr>
          <p:cNvPr id="1323" name="Google Shape;1323;p39"/>
          <p:cNvGraphicFramePr/>
          <p:nvPr/>
        </p:nvGraphicFramePr>
        <p:xfrm>
          <a:off x="457200" y="3546888"/>
          <a:ext cx="3000000" cy="3000000"/>
        </p:xfrm>
        <a:graphic>
          <a:graphicData uri="http://schemas.openxmlformats.org/drawingml/2006/table">
            <a:tbl>
              <a:tblPr>
                <a:noFill/>
                <a:tableStyleId>{10ACAB43-C852-4AE2-9425-F7586D2A85D0}</a:tableStyleId>
              </a:tblPr>
              <a:tblGrid>
                <a:gridCol w="992650"/>
                <a:gridCol w="992650"/>
                <a:gridCol w="992650"/>
              </a:tblGrid>
              <a:tr h="457825">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Scope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677575">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Venus has a beautiful name and is the second planet from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sp>
        <p:nvSpPr>
          <p:cNvPr id="1324" name="Google Shape;1324;p39"/>
          <p:cNvSpPr txBox="1"/>
          <p:nvPr/>
        </p:nvSpPr>
        <p:spPr>
          <a:xfrm>
            <a:off x="457100" y="908700"/>
            <a:ext cx="8229600" cy="47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p:txBody>
      </p:sp>
      <p:graphicFrame>
        <p:nvGraphicFramePr>
          <p:cNvPr id="1325" name="Google Shape;1325;p39"/>
          <p:cNvGraphicFramePr/>
          <p:nvPr/>
        </p:nvGraphicFramePr>
        <p:xfrm>
          <a:off x="5708850" y="1843793"/>
          <a:ext cx="3000000" cy="3000000"/>
        </p:xfrm>
        <a:graphic>
          <a:graphicData uri="http://schemas.openxmlformats.org/drawingml/2006/table">
            <a:tbl>
              <a:tblPr>
                <a:noFill/>
                <a:tableStyleId>{10ACAB43-C852-4AE2-9425-F7586D2A85D0}</a:tableStyleId>
              </a:tblPr>
              <a:tblGrid>
                <a:gridCol w="992650"/>
                <a:gridCol w="992650"/>
                <a:gridCol w="992650"/>
              </a:tblGrid>
              <a:tr h="402575">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goals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c hMerge="1"/>
              </a:tr>
              <a:tr h="674050">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 of them all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hMerge="1"/>
                <a:tc hMerge="1"/>
              </a:tr>
            </a:tbl>
          </a:graphicData>
        </a:graphic>
      </p:graphicFrame>
      <p:graphicFrame>
        <p:nvGraphicFramePr>
          <p:cNvPr id="1326" name="Google Shape;1326;p39"/>
          <p:cNvGraphicFramePr/>
          <p:nvPr/>
        </p:nvGraphicFramePr>
        <p:xfrm>
          <a:off x="5708850" y="3546888"/>
          <a:ext cx="3000000" cy="3000000"/>
        </p:xfrm>
        <a:graphic>
          <a:graphicData uri="http://schemas.openxmlformats.org/drawingml/2006/table">
            <a:tbl>
              <a:tblPr>
                <a:noFill/>
                <a:tableStyleId>{10ACAB43-C852-4AE2-9425-F7586D2A85D0}</a:tableStyleId>
              </a:tblPr>
              <a:tblGrid>
                <a:gridCol w="992650"/>
                <a:gridCol w="992650"/>
                <a:gridCol w="992650"/>
              </a:tblGrid>
              <a:tr h="454025">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Estimated benefits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c hMerge="1"/>
              </a:tr>
              <a:tr h="681375">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Yes, Saturn is a gas giant and has several rings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hMerge="1"/>
                <a:tc hMerge="1"/>
              </a:tr>
            </a:tbl>
          </a:graphicData>
        </a:graphic>
      </p:graphicFrame>
      <p:graphicFrame>
        <p:nvGraphicFramePr>
          <p:cNvPr id="1327" name="Google Shape;1327;p39"/>
          <p:cNvGraphicFramePr/>
          <p:nvPr/>
        </p:nvGraphicFramePr>
        <p:xfrm>
          <a:off x="3435150" y="1386625"/>
          <a:ext cx="3000000" cy="3000000"/>
        </p:xfrm>
        <a:graphic>
          <a:graphicData uri="http://schemas.openxmlformats.org/drawingml/2006/table">
            <a:tbl>
              <a:tblPr>
                <a:noFill/>
                <a:tableStyleId>{10ACAB43-C852-4AE2-9425-F7586D2A85D0}</a:tableStyleId>
              </a:tblPr>
              <a:tblGrid>
                <a:gridCol w="1136850"/>
                <a:gridCol w="1136850"/>
              </a:tblGrid>
              <a:tr h="36772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Milestones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r>
              <a:tr h="5677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Initiate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09/04/2022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677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Plan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09/05/2022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677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Execute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12</a:t>
                      </a:r>
                      <a:r>
                        <a:rPr lang="en">
                          <a:solidFill>
                            <a:schemeClr val="dk1"/>
                          </a:solidFill>
                          <a:latin typeface="Roboto"/>
                          <a:ea typeface="Roboto"/>
                          <a:cs typeface="Roboto"/>
                          <a:sym typeface="Roboto"/>
                        </a:rPr>
                        <a:t>/06/2022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677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Control</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10</a:t>
                      </a:r>
                      <a:r>
                        <a:rPr lang="en">
                          <a:solidFill>
                            <a:schemeClr val="dk1"/>
                          </a:solidFill>
                          <a:latin typeface="Roboto"/>
                          <a:ea typeface="Roboto"/>
                          <a:cs typeface="Roboto"/>
                          <a:sym typeface="Roboto"/>
                        </a:rPr>
                        <a:t>/08/2022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677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Close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11</a:t>
                      </a:r>
                      <a:r>
                        <a:rPr lang="en">
                          <a:solidFill>
                            <a:schemeClr val="dk1"/>
                          </a:solidFill>
                          <a:latin typeface="Roboto"/>
                          <a:ea typeface="Roboto"/>
                          <a:cs typeface="Roboto"/>
                          <a:sym typeface="Roboto"/>
                        </a:rPr>
                        <a:t>/09/2022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pSp>
        <p:nvGrpSpPr>
          <p:cNvPr id="1328" name="Google Shape;1328;p39"/>
          <p:cNvGrpSpPr/>
          <p:nvPr/>
        </p:nvGrpSpPr>
        <p:grpSpPr>
          <a:xfrm>
            <a:off x="504857" y="3132614"/>
            <a:ext cx="273341" cy="276436"/>
            <a:chOff x="-39647175" y="3972000"/>
            <a:chExt cx="313500" cy="317050"/>
          </a:xfrm>
        </p:grpSpPr>
        <p:sp>
          <p:nvSpPr>
            <p:cNvPr id="1329" name="Google Shape;1329;p39"/>
            <p:cNvSpPr/>
            <p:nvPr/>
          </p:nvSpPr>
          <p:spPr>
            <a:xfrm>
              <a:off x="-39647175" y="3972000"/>
              <a:ext cx="95325" cy="153975"/>
            </a:xfrm>
            <a:custGeom>
              <a:rect b="b" l="l" r="r" t="t"/>
              <a:pathLst>
                <a:path extrusionOk="0" h="6159" w="3813">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9"/>
            <p:cNvSpPr/>
            <p:nvPr/>
          </p:nvSpPr>
          <p:spPr>
            <a:xfrm>
              <a:off x="-39588875" y="4011750"/>
              <a:ext cx="216600" cy="277300"/>
            </a:xfrm>
            <a:custGeom>
              <a:rect b="b" l="l" r="r" t="t"/>
              <a:pathLst>
                <a:path extrusionOk="0" h="11092" w="8664">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9"/>
            <p:cNvSpPr/>
            <p:nvPr/>
          </p:nvSpPr>
          <p:spPr>
            <a:xfrm>
              <a:off x="-39398275" y="4073975"/>
              <a:ext cx="64600" cy="71600"/>
            </a:xfrm>
            <a:custGeom>
              <a:rect b="b" l="l" r="r" t="t"/>
              <a:pathLst>
                <a:path extrusionOk="0" h="2864" w="2584">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2" name="Google Shape;1332;p39"/>
          <p:cNvSpPr/>
          <p:nvPr/>
        </p:nvSpPr>
        <p:spPr>
          <a:xfrm>
            <a:off x="503684" y="1501060"/>
            <a:ext cx="273339" cy="228273"/>
          </a:xfrm>
          <a:custGeom>
            <a:rect b="b" l="l" r="r" t="t"/>
            <a:pathLst>
              <a:path extrusionOk="0" h="9467" w="11336">
                <a:moveTo>
                  <a:pt x="5573" y="1942"/>
                </a:moveTo>
                <a:cubicBezTo>
                  <a:pt x="5906" y="1942"/>
                  <a:pt x="6192" y="2204"/>
                  <a:pt x="6192" y="2561"/>
                </a:cubicBezTo>
                <a:lnTo>
                  <a:pt x="6192" y="5085"/>
                </a:lnTo>
                <a:cubicBezTo>
                  <a:pt x="6192" y="5418"/>
                  <a:pt x="5906" y="5704"/>
                  <a:pt x="5573" y="5704"/>
                </a:cubicBezTo>
                <a:cubicBezTo>
                  <a:pt x="5216" y="5704"/>
                  <a:pt x="4930" y="5418"/>
                  <a:pt x="4930" y="5085"/>
                </a:cubicBezTo>
                <a:lnTo>
                  <a:pt x="4930" y="2561"/>
                </a:lnTo>
                <a:cubicBezTo>
                  <a:pt x="4930" y="2227"/>
                  <a:pt x="5216" y="1942"/>
                  <a:pt x="5573" y="1942"/>
                </a:cubicBezTo>
                <a:close/>
                <a:moveTo>
                  <a:pt x="5553" y="6954"/>
                </a:moveTo>
                <a:cubicBezTo>
                  <a:pt x="5876" y="6954"/>
                  <a:pt x="6192" y="7199"/>
                  <a:pt x="6192" y="7586"/>
                </a:cubicBezTo>
                <a:cubicBezTo>
                  <a:pt x="6192" y="7919"/>
                  <a:pt x="5906" y="8205"/>
                  <a:pt x="5573" y="8205"/>
                </a:cubicBezTo>
                <a:cubicBezTo>
                  <a:pt x="5001" y="8205"/>
                  <a:pt x="4716" y="7538"/>
                  <a:pt x="5120" y="7133"/>
                </a:cubicBezTo>
                <a:cubicBezTo>
                  <a:pt x="5244" y="7010"/>
                  <a:pt x="5399" y="6954"/>
                  <a:pt x="5553" y="6954"/>
                </a:cubicBezTo>
                <a:close/>
                <a:moveTo>
                  <a:pt x="5561" y="1"/>
                </a:moveTo>
                <a:cubicBezTo>
                  <a:pt x="5144" y="1"/>
                  <a:pt x="4727" y="203"/>
                  <a:pt x="4477" y="608"/>
                </a:cubicBezTo>
                <a:lnTo>
                  <a:pt x="500" y="7562"/>
                </a:lnTo>
                <a:cubicBezTo>
                  <a:pt x="0" y="8395"/>
                  <a:pt x="596" y="9467"/>
                  <a:pt x="1572" y="9467"/>
                </a:cubicBezTo>
                <a:lnTo>
                  <a:pt x="9764" y="9467"/>
                </a:lnTo>
                <a:cubicBezTo>
                  <a:pt x="10741" y="9467"/>
                  <a:pt x="11336" y="8419"/>
                  <a:pt x="10860" y="7562"/>
                </a:cubicBezTo>
                <a:lnTo>
                  <a:pt x="6644" y="608"/>
                </a:lnTo>
                <a:cubicBezTo>
                  <a:pt x="6394" y="203"/>
                  <a:pt x="5978"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39"/>
          <p:cNvGrpSpPr/>
          <p:nvPr/>
        </p:nvGrpSpPr>
        <p:grpSpPr>
          <a:xfrm>
            <a:off x="8378661" y="1479813"/>
            <a:ext cx="273344" cy="270703"/>
            <a:chOff x="5049725" y="1435050"/>
            <a:chExt cx="486550" cy="481850"/>
          </a:xfrm>
        </p:grpSpPr>
        <p:sp>
          <p:nvSpPr>
            <p:cNvPr id="1334" name="Google Shape;1334;p39"/>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5" name="Google Shape;1335;p39"/>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6" name="Google Shape;1336;p39"/>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7" name="Google Shape;1337;p39"/>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38" name="Google Shape;1338;p39"/>
          <p:cNvGrpSpPr/>
          <p:nvPr/>
        </p:nvGrpSpPr>
        <p:grpSpPr>
          <a:xfrm>
            <a:off x="8378391" y="3124404"/>
            <a:ext cx="273328" cy="273291"/>
            <a:chOff x="5642475" y="1435075"/>
            <a:chExt cx="481975" cy="481825"/>
          </a:xfrm>
        </p:grpSpPr>
        <p:sp>
          <p:nvSpPr>
            <p:cNvPr id="1339" name="Google Shape;1339;p39"/>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0" name="Google Shape;1340;p39"/>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1" name="Google Shape;1341;p39"/>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grpSp>
        <p:nvGrpSpPr>
          <p:cNvPr id="1346" name="Google Shape;1346;p40"/>
          <p:cNvGrpSpPr/>
          <p:nvPr/>
        </p:nvGrpSpPr>
        <p:grpSpPr>
          <a:xfrm>
            <a:off x="6652276" y="2467304"/>
            <a:ext cx="2034375" cy="2034424"/>
            <a:chOff x="6652426" y="2443641"/>
            <a:chExt cx="2034375" cy="2034424"/>
          </a:xfrm>
        </p:grpSpPr>
        <p:sp>
          <p:nvSpPr>
            <p:cNvPr id="1347" name="Google Shape;1347;p40"/>
            <p:cNvSpPr/>
            <p:nvPr/>
          </p:nvSpPr>
          <p:spPr>
            <a:xfrm>
              <a:off x="7239226" y="3030445"/>
              <a:ext cx="860778" cy="860814"/>
            </a:xfrm>
            <a:custGeom>
              <a:rect b="b" l="l" r="r" t="t"/>
              <a:pathLst>
                <a:path extrusionOk="0" h="23665" w="23664">
                  <a:moveTo>
                    <a:pt x="11832" y="1658"/>
                  </a:moveTo>
                  <a:lnTo>
                    <a:pt x="12352" y="1672"/>
                  </a:lnTo>
                  <a:lnTo>
                    <a:pt x="12873" y="1713"/>
                  </a:lnTo>
                  <a:lnTo>
                    <a:pt x="13379" y="1767"/>
                  </a:lnTo>
                  <a:lnTo>
                    <a:pt x="13886" y="1863"/>
                  </a:lnTo>
                  <a:lnTo>
                    <a:pt x="14379" y="1973"/>
                  </a:lnTo>
                  <a:lnTo>
                    <a:pt x="14858" y="2110"/>
                  </a:lnTo>
                  <a:lnTo>
                    <a:pt x="15338" y="2274"/>
                  </a:lnTo>
                  <a:lnTo>
                    <a:pt x="15790" y="2452"/>
                  </a:lnTo>
                  <a:lnTo>
                    <a:pt x="16241" y="2658"/>
                  </a:lnTo>
                  <a:lnTo>
                    <a:pt x="16680" y="2890"/>
                  </a:lnTo>
                  <a:lnTo>
                    <a:pt x="17104" y="3137"/>
                  </a:lnTo>
                  <a:lnTo>
                    <a:pt x="17529" y="3397"/>
                  </a:lnTo>
                  <a:lnTo>
                    <a:pt x="17926" y="3685"/>
                  </a:lnTo>
                  <a:lnTo>
                    <a:pt x="18309" y="3986"/>
                  </a:lnTo>
                  <a:lnTo>
                    <a:pt x="18679" y="4301"/>
                  </a:lnTo>
                  <a:lnTo>
                    <a:pt x="19035" y="4643"/>
                  </a:lnTo>
                  <a:lnTo>
                    <a:pt x="19364" y="4999"/>
                  </a:lnTo>
                  <a:lnTo>
                    <a:pt x="19692" y="5369"/>
                  </a:lnTo>
                  <a:lnTo>
                    <a:pt x="19994" y="5752"/>
                  </a:lnTo>
                  <a:lnTo>
                    <a:pt x="20268" y="6150"/>
                  </a:lnTo>
                  <a:lnTo>
                    <a:pt x="20541" y="6560"/>
                  </a:lnTo>
                  <a:lnTo>
                    <a:pt x="20788" y="6985"/>
                  </a:lnTo>
                  <a:lnTo>
                    <a:pt x="21007" y="7423"/>
                  </a:lnTo>
                  <a:lnTo>
                    <a:pt x="21212" y="7875"/>
                  </a:lnTo>
                  <a:lnTo>
                    <a:pt x="21390" y="8341"/>
                  </a:lnTo>
                  <a:lnTo>
                    <a:pt x="21555" y="8806"/>
                  </a:lnTo>
                  <a:lnTo>
                    <a:pt x="21692" y="9299"/>
                  </a:lnTo>
                  <a:lnTo>
                    <a:pt x="21801" y="9792"/>
                  </a:lnTo>
                  <a:lnTo>
                    <a:pt x="21897" y="10285"/>
                  </a:lnTo>
                  <a:lnTo>
                    <a:pt x="21966" y="10792"/>
                  </a:lnTo>
                  <a:lnTo>
                    <a:pt x="22007" y="11312"/>
                  </a:lnTo>
                  <a:lnTo>
                    <a:pt x="22020" y="11833"/>
                  </a:lnTo>
                  <a:lnTo>
                    <a:pt x="22007" y="12353"/>
                  </a:lnTo>
                  <a:lnTo>
                    <a:pt x="21966" y="12873"/>
                  </a:lnTo>
                  <a:lnTo>
                    <a:pt x="21897" y="13380"/>
                  </a:lnTo>
                  <a:lnTo>
                    <a:pt x="21801" y="13887"/>
                  </a:lnTo>
                  <a:lnTo>
                    <a:pt x="21692" y="14380"/>
                  </a:lnTo>
                  <a:lnTo>
                    <a:pt x="21555" y="14859"/>
                  </a:lnTo>
                  <a:lnTo>
                    <a:pt x="21390" y="15325"/>
                  </a:lnTo>
                  <a:lnTo>
                    <a:pt x="21212" y="15790"/>
                  </a:lnTo>
                  <a:lnTo>
                    <a:pt x="21007" y="16242"/>
                  </a:lnTo>
                  <a:lnTo>
                    <a:pt x="20788" y="16680"/>
                  </a:lnTo>
                  <a:lnTo>
                    <a:pt x="20541" y="17105"/>
                  </a:lnTo>
                  <a:lnTo>
                    <a:pt x="20268" y="17516"/>
                  </a:lnTo>
                  <a:lnTo>
                    <a:pt x="19994" y="17927"/>
                  </a:lnTo>
                  <a:lnTo>
                    <a:pt x="19692" y="18310"/>
                  </a:lnTo>
                  <a:lnTo>
                    <a:pt x="19364" y="18680"/>
                  </a:lnTo>
                  <a:lnTo>
                    <a:pt x="19035" y="19036"/>
                  </a:lnTo>
                  <a:lnTo>
                    <a:pt x="18679" y="19365"/>
                  </a:lnTo>
                  <a:lnTo>
                    <a:pt x="18309" y="19693"/>
                  </a:lnTo>
                  <a:lnTo>
                    <a:pt x="17926" y="19994"/>
                  </a:lnTo>
                  <a:lnTo>
                    <a:pt x="17529" y="20268"/>
                  </a:lnTo>
                  <a:lnTo>
                    <a:pt x="17104" y="20542"/>
                  </a:lnTo>
                  <a:lnTo>
                    <a:pt x="16680" y="20789"/>
                  </a:lnTo>
                  <a:lnTo>
                    <a:pt x="16241" y="21008"/>
                  </a:lnTo>
                  <a:lnTo>
                    <a:pt x="15790" y="21213"/>
                  </a:lnTo>
                  <a:lnTo>
                    <a:pt x="15338" y="21391"/>
                  </a:lnTo>
                  <a:lnTo>
                    <a:pt x="14858" y="21556"/>
                  </a:lnTo>
                  <a:lnTo>
                    <a:pt x="14379" y="21693"/>
                  </a:lnTo>
                  <a:lnTo>
                    <a:pt x="13886" y="21802"/>
                  </a:lnTo>
                  <a:lnTo>
                    <a:pt x="13379" y="21898"/>
                  </a:lnTo>
                  <a:lnTo>
                    <a:pt x="12873" y="21966"/>
                  </a:lnTo>
                  <a:lnTo>
                    <a:pt x="12352" y="22008"/>
                  </a:lnTo>
                  <a:lnTo>
                    <a:pt x="11312" y="22008"/>
                  </a:lnTo>
                  <a:lnTo>
                    <a:pt x="10791" y="21966"/>
                  </a:lnTo>
                  <a:lnTo>
                    <a:pt x="10284" y="21898"/>
                  </a:lnTo>
                  <a:lnTo>
                    <a:pt x="9791" y="21802"/>
                  </a:lnTo>
                  <a:lnTo>
                    <a:pt x="9298" y="21693"/>
                  </a:lnTo>
                  <a:lnTo>
                    <a:pt x="8805" y="21556"/>
                  </a:lnTo>
                  <a:lnTo>
                    <a:pt x="8340" y="21391"/>
                  </a:lnTo>
                  <a:lnTo>
                    <a:pt x="7874" y="21213"/>
                  </a:lnTo>
                  <a:lnTo>
                    <a:pt x="7422" y="21008"/>
                  </a:lnTo>
                  <a:lnTo>
                    <a:pt x="6984" y="20789"/>
                  </a:lnTo>
                  <a:lnTo>
                    <a:pt x="6560" y="20542"/>
                  </a:lnTo>
                  <a:lnTo>
                    <a:pt x="6149" y="20268"/>
                  </a:lnTo>
                  <a:lnTo>
                    <a:pt x="5752" y="19994"/>
                  </a:lnTo>
                  <a:lnTo>
                    <a:pt x="5368" y="19693"/>
                  </a:lnTo>
                  <a:lnTo>
                    <a:pt x="4998" y="19365"/>
                  </a:lnTo>
                  <a:lnTo>
                    <a:pt x="4642" y="19036"/>
                  </a:lnTo>
                  <a:lnTo>
                    <a:pt x="4300" y="18680"/>
                  </a:lnTo>
                  <a:lnTo>
                    <a:pt x="3985" y="18310"/>
                  </a:lnTo>
                  <a:lnTo>
                    <a:pt x="3684" y="17927"/>
                  </a:lnTo>
                  <a:lnTo>
                    <a:pt x="3396" y="17516"/>
                  </a:lnTo>
                  <a:lnTo>
                    <a:pt x="3136" y="17105"/>
                  </a:lnTo>
                  <a:lnTo>
                    <a:pt x="2890" y="16680"/>
                  </a:lnTo>
                  <a:lnTo>
                    <a:pt x="2657" y="16242"/>
                  </a:lnTo>
                  <a:lnTo>
                    <a:pt x="2451" y="15790"/>
                  </a:lnTo>
                  <a:lnTo>
                    <a:pt x="2273" y="15325"/>
                  </a:lnTo>
                  <a:lnTo>
                    <a:pt x="2109" y="14859"/>
                  </a:lnTo>
                  <a:lnTo>
                    <a:pt x="1972" y="14380"/>
                  </a:lnTo>
                  <a:lnTo>
                    <a:pt x="1863" y="13887"/>
                  </a:lnTo>
                  <a:lnTo>
                    <a:pt x="1767" y="13380"/>
                  </a:lnTo>
                  <a:lnTo>
                    <a:pt x="1712" y="12873"/>
                  </a:lnTo>
                  <a:lnTo>
                    <a:pt x="1671" y="12353"/>
                  </a:lnTo>
                  <a:lnTo>
                    <a:pt x="1657" y="11833"/>
                  </a:lnTo>
                  <a:lnTo>
                    <a:pt x="1671" y="11312"/>
                  </a:lnTo>
                  <a:lnTo>
                    <a:pt x="1712" y="10792"/>
                  </a:lnTo>
                  <a:lnTo>
                    <a:pt x="1767" y="10285"/>
                  </a:lnTo>
                  <a:lnTo>
                    <a:pt x="1863" y="9792"/>
                  </a:lnTo>
                  <a:lnTo>
                    <a:pt x="1972" y="9299"/>
                  </a:lnTo>
                  <a:lnTo>
                    <a:pt x="2109" y="8806"/>
                  </a:lnTo>
                  <a:lnTo>
                    <a:pt x="2273" y="8341"/>
                  </a:lnTo>
                  <a:lnTo>
                    <a:pt x="2451" y="7875"/>
                  </a:lnTo>
                  <a:lnTo>
                    <a:pt x="2657" y="7423"/>
                  </a:lnTo>
                  <a:lnTo>
                    <a:pt x="2890" y="6985"/>
                  </a:lnTo>
                  <a:lnTo>
                    <a:pt x="3136" y="6560"/>
                  </a:lnTo>
                  <a:lnTo>
                    <a:pt x="3396" y="6150"/>
                  </a:lnTo>
                  <a:lnTo>
                    <a:pt x="3684" y="5752"/>
                  </a:lnTo>
                  <a:lnTo>
                    <a:pt x="3985" y="5369"/>
                  </a:lnTo>
                  <a:lnTo>
                    <a:pt x="4300" y="4999"/>
                  </a:lnTo>
                  <a:lnTo>
                    <a:pt x="4642" y="4643"/>
                  </a:lnTo>
                  <a:lnTo>
                    <a:pt x="4998" y="4301"/>
                  </a:lnTo>
                  <a:lnTo>
                    <a:pt x="5368" y="3986"/>
                  </a:lnTo>
                  <a:lnTo>
                    <a:pt x="5752" y="3685"/>
                  </a:lnTo>
                  <a:lnTo>
                    <a:pt x="6149" y="3397"/>
                  </a:lnTo>
                  <a:lnTo>
                    <a:pt x="6560" y="3137"/>
                  </a:lnTo>
                  <a:lnTo>
                    <a:pt x="6984" y="2890"/>
                  </a:lnTo>
                  <a:lnTo>
                    <a:pt x="7422" y="2658"/>
                  </a:lnTo>
                  <a:lnTo>
                    <a:pt x="7874" y="2452"/>
                  </a:lnTo>
                  <a:lnTo>
                    <a:pt x="8340" y="2274"/>
                  </a:lnTo>
                  <a:lnTo>
                    <a:pt x="8805" y="2110"/>
                  </a:lnTo>
                  <a:lnTo>
                    <a:pt x="9298" y="1973"/>
                  </a:lnTo>
                  <a:lnTo>
                    <a:pt x="9791" y="1863"/>
                  </a:lnTo>
                  <a:lnTo>
                    <a:pt x="10284" y="1767"/>
                  </a:lnTo>
                  <a:lnTo>
                    <a:pt x="10791" y="1713"/>
                  </a:lnTo>
                  <a:lnTo>
                    <a:pt x="11312" y="1672"/>
                  </a:lnTo>
                  <a:lnTo>
                    <a:pt x="11832" y="1658"/>
                  </a:lnTo>
                  <a:close/>
                  <a:moveTo>
                    <a:pt x="11832" y="1"/>
                  </a:moveTo>
                  <a:lnTo>
                    <a:pt x="11243" y="15"/>
                  </a:lnTo>
                  <a:lnTo>
                    <a:pt x="10654" y="69"/>
                  </a:lnTo>
                  <a:lnTo>
                    <a:pt x="10079" y="138"/>
                  </a:lnTo>
                  <a:lnTo>
                    <a:pt x="9504" y="234"/>
                  </a:lnTo>
                  <a:lnTo>
                    <a:pt x="8942" y="357"/>
                  </a:lnTo>
                  <a:lnTo>
                    <a:pt x="8395" y="508"/>
                  </a:lnTo>
                  <a:lnTo>
                    <a:pt x="7847" y="699"/>
                  </a:lnTo>
                  <a:lnTo>
                    <a:pt x="7299" y="905"/>
                  </a:lnTo>
                  <a:lnTo>
                    <a:pt x="6779" y="1137"/>
                  </a:lnTo>
                  <a:lnTo>
                    <a:pt x="6272" y="1398"/>
                  </a:lnTo>
                  <a:lnTo>
                    <a:pt x="5765" y="1672"/>
                  </a:lnTo>
                  <a:lnTo>
                    <a:pt x="5272" y="1986"/>
                  </a:lnTo>
                  <a:lnTo>
                    <a:pt x="4807" y="2315"/>
                  </a:lnTo>
                  <a:lnTo>
                    <a:pt x="4341" y="2685"/>
                  </a:lnTo>
                  <a:lnTo>
                    <a:pt x="3903" y="3068"/>
                  </a:lnTo>
                  <a:lnTo>
                    <a:pt x="3465" y="3465"/>
                  </a:lnTo>
                  <a:lnTo>
                    <a:pt x="3068" y="3904"/>
                  </a:lnTo>
                  <a:lnTo>
                    <a:pt x="2684" y="4342"/>
                  </a:lnTo>
                  <a:lnTo>
                    <a:pt x="2328" y="4808"/>
                  </a:lnTo>
                  <a:lnTo>
                    <a:pt x="1986" y="5273"/>
                  </a:lnTo>
                  <a:lnTo>
                    <a:pt x="1671" y="5766"/>
                  </a:lnTo>
                  <a:lnTo>
                    <a:pt x="1397" y="6273"/>
                  </a:lnTo>
                  <a:lnTo>
                    <a:pt x="1137" y="6779"/>
                  </a:lnTo>
                  <a:lnTo>
                    <a:pt x="904" y="7300"/>
                  </a:lnTo>
                  <a:lnTo>
                    <a:pt x="699" y="7848"/>
                  </a:lnTo>
                  <a:lnTo>
                    <a:pt x="520" y="8395"/>
                  </a:lnTo>
                  <a:lnTo>
                    <a:pt x="356" y="8943"/>
                  </a:lnTo>
                  <a:lnTo>
                    <a:pt x="233" y="9505"/>
                  </a:lnTo>
                  <a:lnTo>
                    <a:pt x="137" y="10080"/>
                  </a:lnTo>
                  <a:lnTo>
                    <a:pt x="69" y="10655"/>
                  </a:lnTo>
                  <a:lnTo>
                    <a:pt x="27" y="11244"/>
                  </a:lnTo>
                  <a:lnTo>
                    <a:pt x="0" y="11833"/>
                  </a:lnTo>
                  <a:lnTo>
                    <a:pt x="27" y="12422"/>
                  </a:lnTo>
                  <a:lnTo>
                    <a:pt x="69" y="13010"/>
                  </a:lnTo>
                  <a:lnTo>
                    <a:pt x="137" y="13586"/>
                  </a:lnTo>
                  <a:lnTo>
                    <a:pt x="233" y="14161"/>
                  </a:lnTo>
                  <a:lnTo>
                    <a:pt x="356" y="14722"/>
                  </a:lnTo>
                  <a:lnTo>
                    <a:pt x="520" y="15284"/>
                  </a:lnTo>
                  <a:lnTo>
                    <a:pt x="699" y="15831"/>
                  </a:lnTo>
                  <a:lnTo>
                    <a:pt x="904" y="16365"/>
                  </a:lnTo>
                  <a:lnTo>
                    <a:pt x="1137" y="16886"/>
                  </a:lnTo>
                  <a:lnTo>
                    <a:pt x="1397" y="17406"/>
                  </a:lnTo>
                  <a:lnTo>
                    <a:pt x="1671" y="17899"/>
                  </a:lnTo>
                  <a:lnTo>
                    <a:pt x="1986" y="18392"/>
                  </a:lnTo>
                  <a:lnTo>
                    <a:pt x="2328" y="18872"/>
                  </a:lnTo>
                  <a:lnTo>
                    <a:pt x="2684" y="19323"/>
                  </a:lnTo>
                  <a:lnTo>
                    <a:pt x="3068" y="19775"/>
                  </a:lnTo>
                  <a:lnTo>
                    <a:pt x="3465" y="20200"/>
                  </a:lnTo>
                  <a:lnTo>
                    <a:pt x="3903" y="20611"/>
                  </a:lnTo>
                  <a:lnTo>
                    <a:pt x="4341" y="20994"/>
                  </a:lnTo>
                  <a:lnTo>
                    <a:pt x="4807" y="21350"/>
                  </a:lnTo>
                  <a:lnTo>
                    <a:pt x="5272" y="21679"/>
                  </a:lnTo>
                  <a:lnTo>
                    <a:pt x="5765" y="21994"/>
                  </a:lnTo>
                  <a:lnTo>
                    <a:pt x="6272" y="22281"/>
                  </a:lnTo>
                  <a:lnTo>
                    <a:pt x="6779" y="22542"/>
                  </a:lnTo>
                  <a:lnTo>
                    <a:pt x="7299" y="22774"/>
                  </a:lnTo>
                  <a:lnTo>
                    <a:pt x="7847" y="22980"/>
                  </a:lnTo>
                  <a:lnTo>
                    <a:pt x="8395" y="23158"/>
                  </a:lnTo>
                  <a:lnTo>
                    <a:pt x="8942" y="23308"/>
                  </a:lnTo>
                  <a:lnTo>
                    <a:pt x="9504" y="23432"/>
                  </a:lnTo>
                  <a:lnTo>
                    <a:pt x="10079" y="23541"/>
                  </a:lnTo>
                  <a:lnTo>
                    <a:pt x="10654" y="23610"/>
                  </a:lnTo>
                  <a:lnTo>
                    <a:pt x="11243" y="23651"/>
                  </a:lnTo>
                  <a:lnTo>
                    <a:pt x="11832" y="23665"/>
                  </a:lnTo>
                  <a:lnTo>
                    <a:pt x="12421" y="23651"/>
                  </a:lnTo>
                  <a:lnTo>
                    <a:pt x="13010" y="23610"/>
                  </a:lnTo>
                  <a:lnTo>
                    <a:pt x="13585" y="23541"/>
                  </a:lnTo>
                  <a:lnTo>
                    <a:pt x="14160" y="23432"/>
                  </a:lnTo>
                  <a:lnTo>
                    <a:pt x="14721" y="23308"/>
                  </a:lnTo>
                  <a:lnTo>
                    <a:pt x="15283" y="23158"/>
                  </a:lnTo>
                  <a:lnTo>
                    <a:pt x="15831" y="22980"/>
                  </a:lnTo>
                  <a:lnTo>
                    <a:pt x="16365" y="22774"/>
                  </a:lnTo>
                  <a:lnTo>
                    <a:pt x="16885" y="22542"/>
                  </a:lnTo>
                  <a:lnTo>
                    <a:pt x="17405" y="22281"/>
                  </a:lnTo>
                  <a:lnTo>
                    <a:pt x="17898" y="21994"/>
                  </a:lnTo>
                  <a:lnTo>
                    <a:pt x="18391" y="21679"/>
                  </a:lnTo>
                  <a:lnTo>
                    <a:pt x="18871" y="21350"/>
                  </a:lnTo>
                  <a:lnTo>
                    <a:pt x="19323" y="20994"/>
                  </a:lnTo>
                  <a:lnTo>
                    <a:pt x="19775" y="20611"/>
                  </a:lnTo>
                  <a:lnTo>
                    <a:pt x="20199" y="20200"/>
                  </a:lnTo>
                  <a:lnTo>
                    <a:pt x="20610" y="19775"/>
                  </a:lnTo>
                  <a:lnTo>
                    <a:pt x="20993" y="19323"/>
                  </a:lnTo>
                  <a:lnTo>
                    <a:pt x="21349" y="18872"/>
                  </a:lnTo>
                  <a:lnTo>
                    <a:pt x="21678" y="18392"/>
                  </a:lnTo>
                  <a:lnTo>
                    <a:pt x="21993" y="17899"/>
                  </a:lnTo>
                  <a:lnTo>
                    <a:pt x="22281" y="17406"/>
                  </a:lnTo>
                  <a:lnTo>
                    <a:pt x="22541" y="16886"/>
                  </a:lnTo>
                  <a:lnTo>
                    <a:pt x="22774" y="16365"/>
                  </a:lnTo>
                  <a:lnTo>
                    <a:pt x="22979" y="15831"/>
                  </a:lnTo>
                  <a:lnTo>
                    <a:pt x="23157" y="15284"/>
                  </a:lnTo>
                  <a:lnTo>
                    <a:pt x="23308" y="14722"/>
                  </a:lnTo>
                  <a:lnTo>
                    <a:pt x="23431" y="14161"/>
                  </a:lnTo>
                  <a:lnTo>
                    <a:pt x="23540" y="13586"/>
                  </a:lnTo>
                  <a:lnTo>
                    <a:pt x="23609" y="13010"/>
                  </a:lnTo>
                  <a:lnTo>
                    <a:pt x="23650" y="12422"/>
                  </a:lnTo>
                  <a:lnTo>
                    <a:pt x="23664" y="11833"/>
                  </a:lnTo>
                  <a:lnTo>
                    <a:pt x="23650" y="11244"/>
                  </a:lnTo>
                  <a:lnTo>
                    <a:pt x="23609" y="10655"/>
                  </a:lnTo>
                  <a:lnTo>
                    <a:pt x="23540" y="10080"/>
                  </a:lnTo>
                  <a:lnTo>
                    <a:pt x="23431" y="9505"/>
                  </a:lnTo>
                  <a:lnTo>
                    <a:pt x="23308" y="8943"/>
                  </a:lnTo>
                  <a:lnTo>
                    <a:pt x="23157" y="8395"/>
                  </a:lnTo>
                  <a:lnTo>
                    <a:pt x="22979" y="7848"/>
                  </a:lnTo>
                  <a:lnTo>
                    <a:pt x="22774" y="7300"/>
                  </a:lnTo>
                  <a:lnTo>
                    <a:pt x="22541" y="6779"/>
                  </a:lnTo>
                  <a:lnTo>
                    <a:pt x="22281" y="6273"/>
                  </a:lnTo>
                  <a:lnTo>
                    <a:pt x="21993" y="5766"/>
                  </a:lnTo>
                  <a:lnTo>
                    <a:pt x="21678" y="5273"/>
                  </a:lnTo>
                  <a:lnTo>
                    <a:pt x="21349" y="4808"/>
                  </a:lnTo>
                  <a:lnTo>
                    <a:pt x="20993" y="4342"/>
                  </a:lnTo>
                  <a:lnTo>
                    <a:pt x="20610" y="3904"/>
                  </a:lnTo>
                  <a:lnTo>
                    <a:pt x="20199" y="3465"/>
                  </a:lnTo>
                  <a:lnTo>
                    <a:pt x="19775" y="3068"/>
                  </a:lnTo>
                  <a:lnTo>
                    <a:pt x="19323" y="2685"/>
                  </a:lnTo>
                  <a:lnTo>
                    <a:pt x="18871" y="2315"/>
                  </a:lnTo>
                  <a:lnTo>
                    <a:pt x="18391" y="1986"/>
                  </a:lnTo>
                  <a:lnTo>
                    <a:pt x="17898" y="1672"/>
                  </a:lnTo>
                  <a:lnTo>
                    <a:pt x="17405" y="1398"/>
                  </a:lnTo>
                  <a:lnTo>
                    <a:pt x="16885" y="1137"/>
                  </a:lnTo>
                  <a:lnTo>
                    <a:pt x="16365" y="905"/>
                  </a:lnTo>
                  <a:lnTo>
                    <a:pt x="15831" y="699"/>
                  </a:lnTo>
                  <a:lnTo>
                    <a:pt x="15283" y="508"/>
                  </a:lnTo>
                  <a:lnTo>
                    <a:pt x="14721" y="357"/>
                  </a:lnTo>
                  <a:lnTo>
                    <a:pt x="14160" y="234"/>
                  </a:lnTo>
                  <a:lnTo>
                    <a:pt x="13585" y="138"/>
                  </a:lnTo>
                  <a:lnTo>
                    <a:pt x="13010" y="69"/>
                  </a:lnTo>
                  <a:lnTo>
                    <a:pt x="12421" y="15"/>
                  </a:lnTo>
                  <a:lnTo>
                    <a:pt x="11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7649680" y="3220760"/>
              <a:ext cx="175364" cy="395542"/>
            </a:xfrm>
            <a:custGeom>
              <a:rect b="b" l="l" r="r" t="t"/>
              <a:pathLst>
                <a:path extrusionOk="0" h="10874" w="4821">
                  <a:moveTo>
                    <a:pt x="548" y="0"/>
                  </a:moveTo>
                  <a:lnTo>
                    <a:pt x="438" y="14"/>
                  </a:lnTo>
                  <a:lnTo>
                    <a:pt x="343" y="41"/>
                  </a:lnTo>
                  <a:lnTo>
                    <a:pt x="247" y="96"/>
                  </a:lnTo>
                  <a:lnTo>
                    <a:pt x="164" y="164"/>
                  </a:lnTo>
                  <a:lnTo>
                    <a:pt x="96" y="247"/>
                  </a:lnTo>
                  <a:lnTo>
                    <a:pt x="41" y="342"/>
                  </a:lnTo>
                  <a:lnTo>
                    <a:pt x="14" y="438"/>
                  </a:lnTo>
                  <a:lnTo>
                    <a:pt x="0" y="548"/>
                  </a:lnTo>
                  <a:lnTo>
                    <a:pt x="0" y="6833"/>
                  </a:lnTo>
                  <a:lnTo>
                    <a:pt x="3876" y="10709"/>
                  </a:lnTo>
                  <a:lnTo>
                    <a:pt x="3958" y="10777"/>
                  </a:lnTo>
                  <a:lnTo>
                    <a:pt x="4054" y="10832"/>
                  </a:lnTo>
                  <a:lnTo>
                    <a:pt x="4163" y="10860"/>
                  </a:lnTo>
                  <a:lnTo>
                    <a:pt x="4273" y="10873"/>
                  </a:lnTo>
                  <a:lnTo>
                    <a:pt x="4369" y="10860"/>
                  </a:lnTo>
                  <a:lnTo>
                    <a:pt x="4478" y="10832"/>
                  </a:lnTo>
                  <a:lnTo>
                    <a:pt x="4574" y="10777"/>
                  </a:lnTo>
                  <a:lnTo>
                    <a:pt x="4656" y="10709"/>
                  </a:lnTo>
                  <a:lnTo>
                    <a:pt x="4725" y="10627"/>
                  </a:lnTo>
                  <a:lnTo>
                    <a:pt x="4779" y="10531"/>
                  </a:lnTo>
                  <a:lnTo>
                    <a:pt x="4807" y="10421"/>
                  </a:lnTo>
                  <a:lnTo>
                    <a:pt x="4821" y="10312"/>
                  </a:lnTo>
                  <a:lnTo>
                    <a:pt x="4807" y="10216"/>
                  </a:lnTo>
                  <a:lnTo>
                    <a:pt x="4779" y="10106"/>
                  </a:lnTo>
                  <a:lnTo>
                    <a:pt x="4725" y="10011"/>
                  </a:lnTo>
                  <a:lnTo>
                    <a:pt x="4656" y="9928"/>
                  </a:lnTo>
                  <a:lnTo>
                    <a:pt x="1096" y="6382"/>
                  </a:lnTo>
                  <a:lnTo>
                    <a:pt x="1096" y="548"/>
                  </a:lnTo>
                  <a:lnTo>
                    <a:pt x="1096" y="438"/>
                  </a:lnTo>
                  <a:lnTo>
                    <a:pt x="1055" y="342"/>
                  </a:lnTo>
                  <a:lnTo>
                    <a:pt x="1000" y="247"/>
                  </a:lnTo>
                  <a:lnTo>
                    <a:pt x="945" y="164"/>
                  </a:lnTo>
                  <a:lnTo>
                    <a:pt x="863" y="96"/>
                  </a:lnTo>
                  <a:lnTo>
                    <a:pt x="767" y="41"/>
                  </a:lnTo>
                  <a:lnTo>
                    <a:pt x="657" y="14"/>
                  </a:lnTo>
                  <a:lnTo>
                    <a:pt x="5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7476826" y="2443641"/>
              <a:ext cx="385575" cy="251606"/>
            </a:xfrm>
            <a:custGeom>
              <a:rect b="b" l="l" r="r" t="t"/>
              <a:pathLst>
                <a:path extrusionOk="0" h="6917" w="10600">
                  <a:moveTo>
                    <a:pt x="2123" y="1"/>
                  </a:moveTo>
                  <a:lnTo>
                    <a:pt x="2027" y="15"/>
                  </a:lnTo>
                  <a:lnTo>
                    <a:pt x="1931" y="42"/>
                  </a:lnTo>
                  <a:lnTo>
                    <a:pt x="1849" y="69"/>
                  </a:lnTo>
                  <a:lnTo>
                    <a:pt x="1685" y="152"/>
                  </a:lnTo>
                  <a:lnTo>
                    <a:pt x="1534" y="247"/>
                  </a:lnTo>
                  <a:lnTo>
                    <a:pt x="1397" y="384"/>
                  </a:lnTo>
                  <a:lnTo>
                    <a:pt x="1288" y="521"/>
                  </a:lnTo>
                  <a:lnTo>
                    <a:pt x="1205" y="699"/>
                  </a:lnTo>
                  <a:lnTo>
                    <a:pt x="1178" y="782"/>
                  </a:lnTo>
                  <a:lnTo>
                    <a:pt x="1151" y="877"/>
                  </a:lnTo>
                  <a:lnTo>
                    <a:pt x="0" y="6917"/>
                  </a:lnTo>
                  <a:lnTo>
                    <a:pt x="10600" y="6917"/>
                  </a:lnTo>
                  <a:lnTo>
                    <a:pt x="9449" y="877"/>
                  </a:lnTo>
                  <a:lnTo>
                    <a:pt x="9436" y="782"/>
                  </a:lnTo>
                  <a:lnTo>
                    <a:pt x="9394" y="699"/>
                  </a:lnTo>
                  <a:lnTo>
                    <a:pt x="9312" y="521"/>
                  </a:lnTo>
                  <a:lnTo>
                    <a:pt x="9203" y="384"/>
                  </a:lnTo>
                  <a:lnTo>
                    <a:pt x="9080" y="247"/>
                  </a:lnTo>
                  <a:lnTo>
                    <a:pt x="8929" y="152"/>
                  </a:lnTo>
                  <a:lnTo>
                    <a:pt x="8765" y="69"/>
                  </a:lnTo>
                  <a:lnTo>
                    <a:pt x="8669" y="42"/>
                  </a:lnTo>
                  <a:lnTo>
                    <a:pt x="8573" y="15"/>
                  </a:lnTo>
                  <a:lnTo>
                    <a:pt x="84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0"/>
            <p:cNvSpPr/>
            <p:nvPr/>
          </p:nvSpPr>
          <p:spPr>
            <a:xfrm>
              <a:off x="6859654" y="2650871"/>
              <a:ext cx="404999" cy="405036"/>
            </a:xfrm>
            <a:custGeom>
              <a:rect b="b" l="l" r="r" t="t"/>
              <a:pathLst>
                <a:path extrusionOk="0" h="11135" w="11134">
                  <a:moveTo>
                    <a:pt x="5341" y="1"/>
                  </a:moveTo>
                  <a:lnTo>
                    <a:pt x="5163" y="28"/>
                  </a:lnTo>
                  <a:lnTo>
                    <a:pt x="4985" y="97"/>
                  </a:lnTo>
                  <a:lnTo>
                    <a:pt x="4820" y="192"/>
                  </a:lnTo>
                  <a:lnTo>
                    <a:pt x="4752" y="247"/>
                  </a:lnTo>
                  <a:lnTo>
                    <a:pt x="4684" y="316"/>
                  </a:lnTo>
                  <a:lnTo>
                    <a:pt x="2629" y="2356"/>
                  </a:lnTo>
                  <a:lnTo>
                    <a:pt x="2356" y="2630"/>
                  </a:lnTo>
                  <a:lnTo>
                    <a:pt x="315" y="4684"/>
                  </a:lnTo>
                  <a:lnTo>
                    <a:pt x="247" y="4753"/>
                  </a:lnTo>
                  <a:lnTo>
                    <a:pt x="192" y="4821"/>
                  </a:lnTo>
                  <a:lnTo>
                    <a:pt x="96" y="4985"/>
                  </a:lnTo>
                  <a:lnTo>
                    <a:pt x="27" y="5164"/>
                  </a:lnTo>
                  <a:lnTo>
                    <a:pt x="0" y="5342"/>
                  </a:lnTo>
                  <a:lnTo>
                    <a:pt x="0" y="5520"/>
                  </a:lnTo>
                  <a:lnTo>
                    <a:pt x="27" y="5711"/>
                  </a:lnTo>
                  <a:lnTo>
                    <a:pt x="96" y="5889"/>
                  </a:lnTo>
                  <a:lnTo>
                    <a:pt x="137" y="5971"/>
                  </a:lnTo>
                  <a:lnTo>
                    <a:pt x="178" y="6054"/>
                  </a:lnTo>
                  <a:lnTo>
                    <a:pt x="3629" y="11134"/>
                  </a:lnTo>
                  <a:lnTo>
                    <a:pt x="7244" y="7519"/>
                  </a:lnTo>
                  <a:lnTo>
                    <a:pt x="7518" y="7245"/>
                  </a:lnTo>
                  <a:lnTo>
                    <a:pt x="11134" y="3630"/>
                  </a:lnTo>
                  <a:lnTo>
                    <a:pt x="6053" y="179"/>
                  </a:lnTo>
                  <a:lnTo>
                    <a:pt x="5971" y="138"/>
                  </a:lnTo>
                  <a:lnTo>
                    <a:pt x="5889" y="97"/>
                  </a:lnTo>
                  <a:lnTo>
                    <a:pt x="5711" y="28"/>
                  </a:lnTo>
                  <a:lnTo>
                    <a:pt x="55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0"/>
            <p:cNvSpPr/>
            <p:nvPr/>
          </p:nvSpPr>
          <p:spPr>
            <a:xfrm>
              <a:off x="6652426" y="3268047"/>
              <a:ext cx="251570" cy="385611"/>
            </a:xfrm>
            <a:custGeom>
              <a:rect b="b" l="l" r="r" t="t"/>
              <a:pathLst>
                <a:path extrusionOk="0" h="10601" w="6916">
                  <a:moveTo>
                    <a:pt x="6916" y="1"/>
                  </a:moveTo>
                  <a:lnTo>
                    <a:pt x="877" y="1151"/>
                  </a:lnTo>
                  <a:lnTo>
                    <a:pt x="781" y="1179"/>
                  </a:lnTo>
                  <a:lnTo>
                    <a:pt x="699" y="1206"/>
                  </a:lnTo>
                  <a:lnTo>
                    <a:pt x="534" y="1288"/>
                  </a:lnTo>
                  <a:lnTo>
                    <a:pt x="384" y="1398"/>
                  </a:lnTo>
                  <a:lnTo>
                    <a:pt x="247" y="1521"/>
                  </a:lnTo>
                  <a:lnTo>
                    <a:pt x="151" y="1672"/>
                  </a:lnTo>
                  <a:lnTo>
                    <a:pt x="69" y="1850"/>
                  </a:lnTo>
                  <a:lnTo>
                    <a:pt x="14" y="2028"/>
                  </a:lnTo>
                  <a:lnTo>
                    <a:pt x="0" y="2124"/>
                  </a:lnTo>
                  <a:lnTo>
                    <a:pt x="0" y="2219"/>
                  </a:lnTo>
                  <a:lnTo>
                    <a:pt x="0" y="5109"/>
                  </a:lnTo>
                  <a:lnTo>
                    <a:pt x="0" y="5492"/>
                  </a:lnTo>
                  <a:lnTo>
                    <a:pt x="0" y="8396"/>
                  </a:lnTo>
                  <a:lnTo>
                    <a:pt x="0" y="8491"/>
                  </a:lnTo>
                  <a:lnTo>
                    <a:pt x="14" y="8574"/>
                  </a:lnTo>
                  <a:lnTo>
                    <a:pt x="69" y="8765"/>
                  </a:lnTo>
                  <a:lnTo>
                    <a:pt x="151" y="8930"/>
                  </a:lnTo>
                  <a:lnTo>
                    <a:pt x="247" y="9080"/>
                  </a:lnTo>
                  <a:lnTo>
                    <a:pt x="384" y="9204"/>
                  </a:lnTo>
                  <a:lnTo>
                    <a:pt x="534" y="9313"/>
                  </a:lnTo>
                  <a:lnTo>
                    <a:pt x="699" y="9395"/>
                  </a:lnTo>
                  <a:lnTo>
                    <a:pt x="781" y="9423"/>
                  </a:lnTo>
                  <a:lnTo>
                    <a:pt x="877" y="9450"/>
                  </a:lnTo>
                  <a:lnTo>
                    <a:pt x="6916" y="10600"/>
                  </a:lnTo>
                  <a:lnTo>
                    <a:pt x="6916" y="5492"/>
                  </a:lnTo>
                  <a:lnTo>
                    <a:pt x="6916" y="5109"/>
                  </a:lnTo>
                  <a:lnTo>
                    <a:pt x="69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6859654" y="3866309"/>
              <a:ext cx="404999" cy="404526"/>
            </a:xfrm>
            <a:custGeom>
              <a:rect b="b" l="l" r="r" t="t"/>
              <a:pathLst>
                <a:path extrusionOk="0" h="11121" w="11134">
                  <a:moveTo>
                    <a:pt x="3629" y="1"/>
                  </a:moveTo>
                  <a:lnTo>
                    <a:pt x="178" y="5081"/>
                  </a:lnTo>
                  <a:lnTo>
                    <a:pt x="137" y="5164"/>
                  </a:lnTo>
                  <a:lnTo>
                    <a:pt x="96" y="5246"/>
                  </a:lnTo>
                  <a:lnTo>
                    <a:pt x="27" y="5424"/>
                  </a:lnTo>
                  <a:lnTo>
                    <a:pt x="0" y="5602"/>
                  </a:lnTo>
                  <a:lnTo>
                    <a:pt x="0" y="5780"/>
                  </a:lnTo>
                  <a:lnTo>
                    <a:pt x="27" y="5972"/>
                  </a:lnTo>
                  <a:lnTo>
                    <a:pt x="96" y="6136"/>
                  </a:lnTo>
                  <a:lnTo>
                    <a:pt x="192" y="6300"/>
                  </a:lnTo>
                  <a:lnTo>
                    <a:pt x="247" y="6382"/>
                  </a:lnTo>
                  <a:lnTo>
                    <a:pt x="315" y="6451"/>
                  </a:lnTo>
                  <a:lnTo>
                    <a:pt x="2356" y="8491"/>
                  </a:lnTo>
                  <a:lnTo>
                    <a:pt x="2629" y="8765"/>
                  </a:lnTo>
                  <a:lnTo>
                    <a:pt x="4684" y="10819"/>
                  </a:lnTo>
                  <a:lnTo>
                    <a:pt x="4752" y="10874"/>
                  </a:lnTo>
                  <a:lnTo>
                    <a:pt x="4820" y="10929"/>
                  </a:lnTo>
                  <a:lnTo>
                    <a:pt x="4985" y="11025"/>
                  </a:lnTo>
                  <a:lnTo>
                    <a:pt x="5163" y="11093"/>
                  </a:lnTo>
                  <a:lnTo>
                    <a:pt x="5341" y="11121"/>
                  </a:lnTo>
                  <a:lnTo>
                    <a:pt x="5519" y="11121"/>
                  </a:lnTo>
                  <a:lnTo>
                    <a:pt x="5711" y="11093"/>
                  </a:lnTo>
                  <a:lnTo>
                    <a:pt x="5889" y="11038"/>
                  </a:lnTo>
                  <a:lnTo>
                    <a:pt x="5971" y="10997"/>
                  </a:lnTo>
                  <a:lnTo>
                    <a:pt x="6053" y="10943"/>
                  </a:lnTo>
                  <a:lnTo>
                    <a:pt x="11134" y="7492"/>
                  </a:lnTo>
                  <a:lnTo>
                    <a:pt x="7518" y="3876"/>
                  </a:lnTo>
                  <a:lnTo>
                    <a:pt x="7244" y="3602"/>
                  </a:lnTo>
                  <a:lnTo>
                    <a:pt x="36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7476826" y="4226969"/>
              <a:ext cx="385575" cy="251097"/>
            </a:xfrm>
            <a:custGeom>
              <a:rect b="b" l="l" r="r" t="t"/>
              <a:pathLst>
                <a:path extrusionOk="0" h="6903" w="10600">
                  <a:moveTo>
                    <a:pt x="0" y="0"/>
                  </a:moveTo>
                  <a:lnTo>
                    <a:pt x="1151" y="6026"/>
                  </a:lnTo>
                  <a:lnTo>
                    <a:pt x="1178" y="6122"/>
                  </a:lnTo>
                  <a:lnTo>
                    <a:pt x="1205" y="6218"/>
                  </a:lnTo>
                  <a:lnTo>
                    <a:pt x="1288" y="6382"/>
                  </a:lnTo>
                  <a:lnTo>
                    <a:pt x="1397" y="6533"/>
                  </a:lnTo>
                  <a:lnTo>
                    <a:pt x="1534" y="6656"/>
                  </a:lnTo>
                  <a:lnTo>
                    <a:pt x="1685" y="6765"/>
                  </a:lnTo>
                  <a:lnTo>
                    <a:pt x="1849" y="6834"/>
                  </a:lnTo>
                  <a:lnTo>
                    <a:pt x="2027" y="6889"/>
                  </a:lnTo>
                  <a:lnTo>
                    <a:pt x="2123" y="6902"/>
                  </a:lnTo>
                  <a:lnTo>
                    <a:pt x="8491" y="6902"/>
                  </a:lnTo>
                  <a:lnTo>
                    <a:pt x="8573" y="6889"/>
                  </a:lnTo>
                  <a:lnTo>
                    <a:pt x="8765" y="6834"/>
                  </a:lnTo>
                  <a:lnTo>
                    <a:pt x="8929" y="6765"/>
                  </a:lnTo>
                  <a:lnTo>
                    <a:pt x="9080" y="6656"/>
                  </a:lnTo>
                  <a:lnTo>
                    <a:pt x="9203" y="6533"/>
                  </a:lnTo>
                  <a:lnTo>
                    <a:pt x="9312" y="6382"/>
                  </a:lnTo>
                  <a:lnTo>
                    <a:pt x="9394" y="6218"/>
                  </a:lnTo>
                  <a:lnTo>
                    <a:pt x="9436" y="6122"/>
                  </a:lnTo>
                  <a:lnTo>
                    <a:pt x="9449" y="6026"/>
                  </a:lnTo>
                  <a:lnTo>
                    <a:pt x="10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8075084" y="3866309"/>
              <a:ext cx="404490" cy="404526"/>
            </a:xfrm>
            <a:custGeom>
              <a:rect b="b" l="l" r="r" t="t"/>
              <a:pathLst>
                <a:path extrusionOk="0" h="11121" w="11120">
                  <a:moveTo>
                    <a:pt x="7491" y="1"/>
                  </a:moveTo>
                  <a:lnTo>
                    <a:pt x="3889" y="3602"/>
                  </a:lnTo>
                  <a:lnTo>
                    <a:pt x="3602" y="3876"/>
                  </a:lnTo>
                  <a:lnTo>
                    <a:pt x="0" y="7492"/>
                  </a:lnTo>
                  <a:lnTo>
                    <a:pt x="5081" y="10943"/>
                  </a:lnTo>
                  <a:lnTo>
                    <a:pt x="5163" y="10997"/>
                  </a:lnTo>
                  <a:lnTo>
                    <a:pt x="5245" y="11038"/>
                  </a:lnTo>
                  <a:lnTo>
                    <a:pt x="5423" y="11093"/>
                  </a:lnTo>
                  <a:lnTo>
                    <a:pt x="5601" y="11121"/>
                  </a:lnTo>
                  <a:lnTo>
                    <a:pt x="5779" y="11121"/>
                  </a:lnTo>
                  <a:lnTo>
                    <a:pt x="5971" y="11093"/>
                  </a:lnTo>
                  <a:lnTo>
                    <a:pt x="6135" y="11025"/>
                  </a:lnTo>
                  <a:lnTo>
                    <a:pt x="6299" y="10929"/>
                  </a:lnTo>
                  <a:lnTo>
                    <a:pt x="6382" y="10874"/>
                  </a:lnTo>
                  <a:lnTo>
                    <a:pt x="6450" y="10819"/>
                  </a:lnTo>
                  <a:lnTo>
                    <a:pt x="8490" y="8765"/>
                  </a:lnTo>
                  <a:lnTo>
                    <a:pt x="8764" y="8491"/>
                  </a:lnTo>
                  <a:lnTo>
                    <a:pt x="10818" y="6451"/>
                  </a:lnTo>
                  <a:lnTo>
                    <a:pt x="10873" y="6382"/>
                  </a:lnTo>
                  <a:lnTo>
                    <a:pt x="10942" y="6300"/>
                  </a:lnTo>
                  <a:lnTo>
                    <a:pt x="11024" y="6136"/>
                  </a:lnTo>
                  <a:lnTo>
                    <a:pt x="11092" y="5972"/>
                  </a:lnTo>
                  <a:lnTo>
                    <a:pt x="11120" y="5780"/>
                  </a:lnTo>
                  <a:lnTo>
                    <a:pt x="11120" y="5602"/>
                  </a:lnTo>
                  <a:lnTo>
                    <a:pt x="11092" y="5424"/>
                  </a:lnTo>
                  <a:lnTo>
                    <a:pt x="11038" y="5246"/>
                  </a:lnTo>
                  <a:lnTo>
                    <a:pt x="10996" y="5164"/>
                  </a:lnTo>
                  <a:lnTo>
                    <a:pt x="10942" y="5081"/>
                  </a:lnTo>
                  <a:lnTo>
                    <a:pt x="74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8435705" y="3268047"/>
              <a:ext cx="251097" cy="385611"/>
            </a:xfrm>
            <a:custGeom>
              <a:rect b="b" l="l" r="r" t="t"/>
              <a:pathLst>
                <a:path extrusionOk="0" h="10601" w="6903">
                  <a:moveTo>
                    <a:pt x="1" y="1"/>
                  </a:moveTo>
                  <a:lnTo>
                    <a:pt x="1" y="5109"/>
                  </a:lnTo>
                  <a:lnTo>
                    <a:pt x="1" y="5492"/>
                  </a:lnTo>
                  <a:lnTo>
                    <a:pt x="1" y="10600"/>
                  </a:lnTo>
                  <a:lnTo>
                    <a:pt x="6026" y="9450"/>
                  </a:lnTo>
                  <a:lnTo>
                    <a:pt x="6122" y="9423"/>
                  </a:lnTo>
                  <a:lnTo>
                    <a:pt x="6218" y="9395"/>
                  </a:lnTo>
                  <a:lnTo>
                    <a:pt x="6382" y="9313"/>
                  </a:lnTo>
                  <a:lnTo>
                    <a:pt x="6533" y="9204"/>
                  </a:lnTo>
                  <a:lnTo>
                    <a:pt x="6656" y="9080"/>
                  </a:lnTo>
                  <a:lnTo>
                    <a:pt x="6766" y="8930"/>
                  </a:lnTo>
                  <a:lnTo>
                    <a:pt x="6848" y="8765"/>
                  </a:lnTo>
                  <a:lnTo>
                    <a:pt x="6889" y="8574"/>
                  </a:lnTo>
                  <a:lnTo>
                    <a:pt x="6903" y="8491"/>
                  </a:lnTo>
                  <a:lnTo>
                    <a:pt x="6903" y="8396"/>
                  </a:lnTo>
                  <a:lnTo>
                    <a:pt x="6903" y="5492"/>
                  </a:lnTo>
                  <a:lnTo>
                    <a:pt x="6903" y="5109"/>
                  </a:lnTo>
                  <a:lnTo>
                    <a:pt x="6903" y="2219"/>
                  </a:lnTo>
                  <a:lnTo>
                    <a:pt x="6903" y="2124"/>
                  </a:lnTo>
                  <a:lnTo>
                    <a:pt x="6889" y="2028"/>
                  </a:lnTo>
                  <a:lnTo>
                    <a:pt x="6848" y="1850"/>
                  </a:lnTo>
                  <a:lnTo>
                    <a:pt x="6766" y="1672"/>
                  </a:lnTo>
                  <a:lnTo>
                    <a:pt x="6656" y="1521"/>
                  </a:lnTo>
                  <a:lnTo>
                    <a:pt x="6533" y="1398"/>
                  </a:lnTo>
                  <a:lnTo>
                    <a:pt x="6382" y="1288"/>
                  </a:lnTo>
                  <a:lnTo>
                    <a:pt x="6218" y="1206"/>
                  </a:lnTo>
                  <a:lnTo>
                    <a:pt x="6122" y="1179"/>
                  </a:lnTo>
                  <a:lnTo>
                    <a:pt x="6026" y="115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8075084" y="2650871"/>
              <a:ext cx="404490" cy="405036"/>
            </a:xfrm>
            <a:custGeom>
              <a:rect b="b" l="l" r="r" t="t"/>
              <a:pathLst>
                <a:path extrusionOk="0" h="11135" w="11120">
                  <a:moveTo>
                    <a:pt x="5601" y="1"/>
                  </a:moveTo>
                  <a:lnTo>
                    <a:pt x="5423" y="28"/>
                  </a:lnTo>
                  <a:lnTo>
                    <a:pt x="5245" y="97"/>
                  </a:lnTo>
                  <a:lnTo>
                    <a:pt x="5163" y="138"/>
                  </a:lnTo>
                  <a:lnTo>
                    <a:pt x="5081" y="179"/>
                  </a:lnTo>
                  <a:lnTo>
                    <a:pt x="0" y="3630"/>
                  </a:lnTo>
                  <a:lnTo>
                    <a:pt x="3602" y="7245"/>
                  </a:lnTo>
                  <a:lnTo>
                    <a:pt x="3889" y="7519"/>
                  </a:lnTo>
                  <a:lnTo>
                    <a:pt x="7491" y="11134"/>
                  </a:lnTo>
                  <a:lnTo>
                    <a:pt x="10942" y="6054"/>
                  </a:lnTo>
                  <a:lnTo>
                    <a:pt x="10996" y="5971"/>
                  </a:lnTo>
                  <a:lnTo>
                    <a:pt x="11038" y="5889"/>
                  </a:lnTo>
                  <a:lnTo>
                    <a:pt x="11092" y="5711"/>
                  </a:lnTo>
                  <a:lnTo>
                    <a:pt x="11120" y="5520"/>
                  </a:lnTo>
                  <a:lnTo>
                    <a:pt x="11120" y="5342"/>
                  </a:lnTo>
                  <a:lnTo>
                    <a:pt x="11092" y="5164"/>
                  </a:lnTo>
                  <a:lnTo>
                    <a:pt x="11024" y="4985"/>
                  </a:lnTo>
                  <a:lnTo>
                    <a:pt x="10942" y="4821"/>
                  </a:lnTo>
                  <a:lnTo>
                    <a:pt x="10873" y="4753"/>
                  </a:lnTo>
                  <a:lnTo>
                    <a:pt x="10818" y="4684"/>
                  </a:lnTo>
                  <a:lnTo>
                    <a:pt x="8764" y="2630"/>
                  </a:lnTo>
                  <a:lnTo>
                    <a:pt x="8490" y="2356"/>
                  </a:lnTo>
                  <a:lnTo>
                    <a:pt x="6450" y="316"/>
                  </a:lnTo>
                  <a:lnTo>
                    <a:pt x="6382" y="247"/>
                  </a:lnTo>
                  <a:lnTo>
                    <a:pt x="6299" y="192"/>
                  </a:lnTo>
                  <a:lnTo>
                    <a:pt x="6135" y="97"/>
                  </a:lnTo>
                  <a:lnTo>
                    <a:pt x="5971" y="28"/>
                  </a:lnTo>
                  <a:lnTo>
                    <a:pt x="57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6805346" y="2596599"/>
              <a:ext cx="1728540" cy="1728540"/>
            </a:xfrm>
            <a:custGeom>
              <a:rect b="b" l="l" r="r" t="t"/>
              <a:pathLst>
                <a:path extrusionOk="0" h="47520" w="47520">
                  <a:moveTo>
                    <a:pt x="24184" y="7463"/>
                  </a:moveTo>
                  <a:lnTo>
                    <a:pt x="24595" y="7477"/>
                  </a:lnTo>
                  <a:lnTo>
                    <a:pt x="25020" y="7505"/>
                  </a:lnTo>
                  <a:lnTo>
                    <a:pt x="25431" y="7546"/>
                  </a:lnTo>
                  <a:lnTo>
                    <a:pt x="25841" y="7587"/>
                  </a:lnTo>
                  <a:lnTo>
                    <a:pt x="26239" y="7655"/>
                  </a:lnTo>
                  <a:lnTo>
                    <a:pt x="26649" y="7710"/>
                  </a:lnTo>
                  <a:lnTo>
                    <a:pt x="27047" y="7792"/>
                  </a:lnTo>
                  <a:lnTo>
                    <a:pt x="27444" y="7874"/>
                  </a:lnTo>
                  <a:lnTo>
                    <a:pt x="27827" y="7970"/>
                  </a:lnTo>
                  <a:lnTo>
                    <a:pt x="28224" y="8080"/>
                  </a:lnTo>
                  <a:lnTo>
                    <a:pt x="28608" y="8189"/>
                  </a:lnTo>
                  <a:lnTo>
                    <a:pt x="28991" y="8313"/>
                  </a:lnTo>
                  <a:lnTo>
                    <a:pt x="29361" y="8449"/>
                  </a:lnTo>
                  <a:lnTo>
                    <a:pt x="29731" y="8586"/>
                  </a:lnTo>
                  <a:lnTo>
                    <a:pt x="30100" y="8737"/>
                  </a:lnTo>
                  <a:lnTo>
                    <a:pt x="30470" y="8901"/>
                  </a:lnTo>
                  <a:lnTo>
                    <a:pt x="30826" y="9066"/>
                  </a:lnTo>
                  <a:lnTo>
                    <a:pt x="31182" y="9244"/>
                  </a:lnTo>
                  <a:lnTo>
                    <a:pt x="31525" y="9435"/>
                  </a:lnTo>
                  <a:lnTo>
                    <a:pt x="31867" y="9627"/>
                  </a:lnTo>
                  <a:lnTo>
                    <a:pt x="32209" y="9819"/>
                  </a:lnTo>
                  <a:lnTo>
                    <a:pt x="32538" y="10038"/>
                  </a:lnTo>
                  <a:lnTo>
                    <a:pt x="32867" y="10243"/>
                  </a:lnTo>
                  <a:lnTo>
                    <a:pt x="33195" y="10476"/>
                  </a:lnTo>
                  <a:lnTo>
                    <a:pt x="33510" y="10709"/>
                  </a:lnTo>
                  <a:lnTo>
                    <a:pt x="33825" y="10942"/>
                  </a:lnTo>
                  <a:lnTo>
                    <a:pt x="34126" y="11188"/>
                  </a:lnTo>
                  <a:lnTo>
                    <a:pt x="34428" y="11435"/>
                  </a:lnTo>
                  <a:lnTo>
                    <a:pt x="34715" y="11695"/>
                  </a:lnTo>
                  <a:lnTo>
                    <a:pt x="35003" y="11969"/>
                  </a:lnTo>
                  <a:lnTo>
                    <a:pt x="35290" y="12243"/>
                  </a:lnTo>
                  <a:lnTo>
                    <a:pt x="35564" y="12517"/>
                  </a:lnTo>
                  <a:lnTo>
                    <a:pt x="35825" y="12804"/>
                  </a:lnTo>
                  <a:lnTo>
                    <a:pt x="36085" y="13106"/>
                  </a:lnTo>
                  <a:lnTo>
                    <a:pt x="36331" y="13393"/>
                  </a:lnTo>
                  <a:lnTo>
                    <a:pt x="36578" y="13708"/>
                  </a:lnTo>
                  <a:lnTo>
                    <a:pt x="36824" y="14009"/>
                  </a:lnTo>
                  <a:lnTo>
                    <a:pt x="37057" y="14338"/>
                  </a:lnTo>
                  <a:lnTo>
                    <a:pt x="37276" y="14653"/>
                  </a:lnTo>
                  <a:lnTo>
                    <a:pt x="37495" y="14982"/>
                  </a:lnTo>
                  <a:lnTo>
                    <a:pt x="37701" y="15310"/>
                  </a:lnTo>
                  <a:lnTo>
                    <a:pt x="37906" y="15653"/>
                  </a:lnTo>
                  <a:lnTo>
                    <a:pt x="38098" y="15995"/>
                  </a:lnTo>
                  <a:lnTo>
                    <a:pt x="38276" y="16351"/>
                  </a:lnTo>
                  <a:lnTo>
                    <a:pt x="38454" y="16707"/>
                  </a:lnTo>
                  <a:lnTo>
                    <a:pt x="38618" y="17063"/>
                  </a:lnTo>
                  <a:lnTo>
                    <a:pt x="38782" y="17419"/>
                  </a:lnTo>
                  <a:lnTo>
                    <a:pt x="38933" y="17789"/>
                  </a:lnTo>
                  <a:lnTo>
                    <a:pt x="39070" y="18159"/>
                  </a:lnTo>
                  <a:lnTo>
                    <a:pt x="39207" y="18542"/>
                  </a:lnTo>
                  <a:lnTo>
                    <a:pt x="39330" y="18926"/>
                  </a:lnTo>
                  <a:lnTo>
                    <a:pt x="39440" y="19309"/>
                  </a:lnTo>
                  <a:lnTo>
                    <a:pt x="39549" y="19692"/>
                  </a:lnTo>
                  <a:lnTo>
                    <a:pt x="39645" y="20090"/>
                  </a:lnTo>
                  <a:lnTo>
                    <a:pt x="39727" y="20487"/>
                  </a:lnTo>
                  <a:lnTo>
                    <a:pt x="39810" y="20884"/>
                  </a:lnTo>
                  <a:lnTo>
                    <a:pt x="39878" y="21281"/>
                  </a:lnTo>
                  <a:lnTo>
                    <a:pt x="39933" y="21692"/>
                  </a:lnTo>
                  <a:lnTo>
                    <a:pt x="39974" y="22103"/>
                  </a:lnTo>
                  <a:lnTo>
                    <a:pt x="40015" y="22514"/>
                  </a:lnTo>
                  <a:lnTo>
                    <a:pt x="40042" y="22924"/>
                  </a:lnTo>
                  <a:lnTo>
                    <a:pt x="40056" y="23349"/>
                  </a:lnTo>
                  <a:lnTo>
                    <a:pt x="40070" y="23760"/>
                  </a:lnTo>
                  <a:lnTo>
                    <a:pt x="40056" y="24184"/>
                  </a:lnTo>
                  <a:lnTo>
                    <a:pt x="40042" y="24609"/>
                  </a:lnTo>
                  <a:lnTo>
                    <a:pt x="40015" y="25020"/>
                  </a:lnTo>
                  <a:lnTo>
                    <a:pt x="39974" y="25430"/>
                  </a:lnTo>
                  <a:lnTo>
                    <a:pt x="39933" y="25841"/>
                  </a:lnTo>
                  <a:lnTo>
                    <a:pt x="39878" y="26238"/>
                  </a:lnTo>
                  <a:lnTo>
                    <a:pt x="39810" y="26649"/>
                  </a:lnTo>
                  <a:lnTo>
                    <a:pt x="39727" y="27046"/>
                  </a:lnTo>
                  <a:lnTo>
                    <a:pt x="39645" y="27443"/>
                  </a:lnTo>
                  <a:lnTo>
                    <a:pt x="39549" y="27827"/>
                  </a:lnTo>
                  <a:lnTo>
                    <a:pt x="39440" y="28224"/>
                  </a:lnTo>
                  <a:lnTo>
                    <a:pt x="39330" y="28607"/>
                  </a:lnTo>
                  <a:lnTo>
                    <a:pt x="39207" y="28991"/>
                  </a:lnTo>
                  <a:lnTo>
                    <a:pt x="39070" y="29361"/>
                  </a:lnTo>
                  <a:lnTo>
                    <a:pt x="38933" y="29730"/>
                  </a:lnTo>
                  <a:lnTo>
                    <a:pt x="38782" y="30100"/>
                  </a:lnTo>
                  <a:lnTo>
                    <a:pt x="38618" y="30470"/>
                  </a:lnTo>
                  <a:lnTo>
                    <a:pt x="38454" y="30826"/>
                  </a:lnTo>
                  <a:lnTo>
                    <a:pt x="38276" y="31182"/>
                  </a:lnTo>
                  <a:lnTo>
                    <a:pt x="38098" y="31524"/>
                  </a:lnTo>
                  <a:lnTo>
                    <a:pt x="37906" y="31867"/>
                  </a:lnTo>
                  <a:lnTo>
                    <a:pt x="37701" y="32209"/>
                  </a:lnTo>
                  <a:lnTo>
                    <a:pt x="37495" y="32538"/>
                  </a:lnTo>
                  <a:lnTo>
                    <a:pt x="37276" y="32866"/>
                  </a:lnTo>
                  <a:lnTo>
                    <a:pt x="37057" y="33195"/>
                  </a:lnTo>
                  <a:lnTo>
                    <a:pt x="36824" y="33510"/>
                  </a:lnTo>
                  <a:lnTo>
                    <a:pt x="36578" y="33825"/>
                  </a:lnTo>
                  <a:lnTo>
                    <a:pt x="36331" y="34126"/>
                  </a:lnTo>
                  <a:lnTo>
                    <a:pt x="36085" y="34428"/>
                  </a:lnTo>
                  <a:lnTo>
                    <a:pt x="35825" y="34715"/>
                  </a:lnTo>
                  <a:lnTo>
                    <a:pt x="35564" y="35003"/>
                  </a:lnTo>
                  <a:lnTo>
                    <a:pt x="35290" y="35290"/>
                  </a:lnTo>
                  <a:lnTo>
                    <a:pt x="35003" y="35564"/>
                  </a:lnTo>
                  <a:lnTo>
                    <a:pt x="34715" y="35824"/>
                  </a:lnTo>
                  <a:lnTo>
                    <a:pt x="34428" y="36085"/>
                  </a:lnTo>
                  <a:lnTo>
                    <a:pt x="34126" y="36331"/>
                  </a:lnTo>
                  <a:lnTo>
                    <a:pt x="33825" y="36578"/>
                  </a:lnTo>
                  <a:lnTo>
                    <a:pt x="33510" y="36824"/>
                  </a:lnTo>
                  <a:lnTo>
                    <a:pt x="33195" y="37057"/>
                  </a:lnTo>
                  <a:lnTo>
                    <a:pt x="32867" y="37276"/>
                  </a:lnTo>
                  <a:lnTo>
                    <a:pt x="32538" y="37495"/>
                  </a:lnTo>
                  <a:lnTo>
                    <a:pt x="32209" y="37700"/>
                  </a:lnTo>
                  <a:lnTo>
                    <a:pt x="31867" y="37906"/>
                  </a:lnTo>
                  <a:lnTo>
                    <a:pt x="31525" y="38098"/>
                  </a:lnTo>
                  <a:lnTo>
                    <a:pt x="31182" y="38276"/>
                  </a:lnTo>
                  <a:lnTo>
                    <a:pt x="30826" y="38454"/>
                  </a:lnTo>
                  <a:lnTo>
                    <a:pt x="30470" y="38618"/>
                  </a:lnTo>
                  <a:lnTo>
                    <a:pt x="30100" y="38782"/>
                  </a:lnTo>
                  <a:lnTo>
                    <a:pt x="29731" y="38933"/>
                  </a:lnTo>
                  <a:lnTo>
                    <a:pt x="29361" y="39070"/>
                  </a:lnTo>
                  <a:lnTo>
                    <a:pt x="28991" y="39207"/>
                  </a:lnTo>
                  <a:lnTo>
                    <a:pt x="28608" y="39330"/>
                  </a:lnTo>
                  <a:lnTo>
                    <a:pt x="28224" y="39440"/>
                  </a:lnTo>
                  <a:lnTo>
                    <a:pt x="27827" y="39549"/>
                  </a:lnTo>
                  <a:lnTo>
                    <a:pt x="27444" y="39645"/>
                  </a:lnTo>
                  <a:lnTo>
                    <a:pt x="27047" y="39727"/>
                  </a:lnTo>
                  <a:lnTo>
                    <a:pt x="26649" y="39809"/>
                  </a:lnTo>
                  <a:lnTo>
                    <a:pt x="26239" y="39878"/>
                  </a:lnTo>
                  <a:lnTo>
                    <a:pt x="25841" y="39933"/>
                  </a:lnTo>
                  <a:lnTo>
                    <a:pt x="25431" y="39974"/>
                  </a:lnTo>
                  <a:lnTo>
                    <a:pt x="25020" y="40015"/>
                  </a:lnTo>
                  <a:lnTo>
                    <a:pt x="24595" y="40042"/>
                  </a:lnTo>
                  <a:lnTo>
                    <a:pt x="24184" y="40056"/>
                  </a:lnTo>
                  <a:lnTo>
                    <a:pt x="23760" y="40070"/>
                  </a:lnTo>
                  <a:lnTo>
                    <a:pt x="23335" y="40056"/>
                  </a:lnTo>
                  <a:lnTo>
                    <a:pt x="22925" y="40042"/>
                  </a:lnTo>
                  <a:lnTo>
                    <a:pt x="22514" y="40015"/>
                  </a:lnTo>
                  <a:lnTo>
                    <a:pt x="22089" y="39974"/>
                  </a:lnTo>
                  <a:lnTo>
                    <a:pt x="21692" y="39933"/>
                  </a:lnTo>
                  <a:lnTo>
                    <a:pt x="21281" y="39878"/>
                  </a:lnTo>
                  <a:lnTo>
                    <a:pt x="20884" y="39809"/>
                  </a:lnTo>
                  <a:lnTo>
                    <a:pt x="20473" y="39727"/>
                  </a:lnTo>
                  <a:lnTo>
                    <a:pt x="20076" y="39645"/>
                  </a:lnTo>
                  <a:lnTo>
                    <a:pt x="19693" y="39549"/>
                  </a:lnTo>
                  <a:lnTo>
                    <a:pt x="19296" y="39440"/>
                  </a:lnTo>
                  <a:lnTo>
                    <a:pt x="18912" y="39330"/>
                  </a:lnTo>
                  <a:lnTo>
                    <a:pt x="18542" y="39207"/>
                  </a:lnTo>
                  <a:lnTo>
                    <a:pt x="18159" y="39070"/>
                  </a:lnTo>
                  <a:lnTo>
                    <a:pt x="17789" y="38933"/>
                  </a:lnTo>
                  <a:lnTo>
                    <a:pt x="17419" y="38782"/>
                  </a:lnTo>
                  <a:lnTo>
                    <a:pt x="17063" y="38618"/>
                  </a:lnTo>
                  <a:lnTo>
                    <a:pt x="16694" y="38454"/>
                  </a:lnTo>
                  <a:lnTo>
                    <a:pt x="16351" y="38276"/>
                  </a:lnTo>
                  <a:lnTo>
                    <a:pt x="15995" y="38098"/>
                  </a:lnTo>
                  <a:lnTo>
                    <a:pt x="15653" y="37906"/>
                  </a:lnTo>
                  <a:lnTo>
                    <a:pt x="15311" y="37700"/>
                  </a:lnTo>
                  <a:lnTo>
                    <a:pt x="14982" y="37495"/>
                  </a:lnTo>
                  <a:lnTo>
                    <a:pt x="14653" y="37276"/>
                  </a:lnTo>
                  <a:lnTo>
                    <a:pt x="14325" y="37057"/>
                  </a:lnTo>
                  <a:lnTo>
                    <a:pt x="14010" y="36824"/>
                  </a:lnTo>
                  <a:lnTo>
                    <a:pt x="13708" y="36578"/>
                  </a:lnTo>
                  <a:lnTo>
                    <a:pt x="13393" y="36331"/>
                  </a:lnTo>
                  <a:lnTo>
                    <a:pt x="13092" y="36085"/>
                  </a:lnTo>
                  <a:lnTo>
                    <a:pt x="12805" y="35824"/>
                  </a:lnTo>
                  <a:lnTo>
                    <a:pt x="12517" y="35564"/>
                  </a:lnTo>
                  <a:lnTo>
                    <a:pt x="12243" y="35290"/>
                  </a:lnTo>
                  <a:lnTo>
                    <a:pt x="11969" y="35003"/>
                  </a:lnTo>
                  <a:lnTo>
                    <a:pt x="11695" y="34715"/>
                  </a:lnTo>
                  <a:lnTo>
                    <a:pt x="11435" y="34428"/>
                  </a:lnTo>
                  <a:lnTo>
                    <a:pt x="11189" y="34126"/>
                  </a:lnTo>
                  <a:lnTo>
                    <a:pt x="10942" y="33825"/>
                  </a:lnTo>
                  <a:lnTo>
                    <a:pt x="10709" y="33510"/>
                  </a:lnTo>
                  <a:lnTo>
                    <a:pt x="10477" y="33195"/>
                  </a:lnTo>
                  <a:lnTo>
                    <a:pt x="10244" y="32866"/>
                  </a:lnTo>
                  <a:lnTo>
                    <a:pt x="10038" y="32538"/>
                  </a:lnTo>
                  <a:lnTo>
                    <a:pt x="9819" y="32209"/>
                  </a:lnTo>
                  <a:lnTo>
                    <a:pt x="9627" y="31867"/>
                  </a:lnTo>
                  <a:lnTo>
                    <a:pt x="9436" y="31524"/>
                  </a:lnTo>
                  <a:lnTo>
                    <a:pt x="9244" y="31182"/>
                  </a:lnTo>
                  <a:lnTo>
                    <a:pt x="9066" y="30826"/>
                  </a:lnTo>
                  <a:lnTo>
                    <a:pt x="8902" y="30470"/>
                  </a:lnTo>
                  <a:lnTo>
                    <a:pt x="8751" y="30100"/>
                  </a:lnTo>
                  <a:lnTo>
                    <a:pt x="8600" y="29730"/>
                  </a:lnTo>
                  <a:lnTo>
                    <a:pt x="8450" y="29361"/>
                  </a:lnTo>
                  <a:lnTo>
                    <a:pt x="8327" y="28991"/>
                  </a:lnTo>
                  <a:lnTo>
                    <a:pt x="8190" y="28607"/>
                  </a:lnTo>
                  <a:lnTo>
                    <a:pt x="8080" y="28224"/>
                  </a:lnTo>
                  <a:lnTo>
                    <a:pt x="7970" y="27827"/>
                  </a:lnTo>
                  <a:lnTo>
                    <a:pt x="7875" y="27443"/>
                  </a:lnTo>
                  <a:lnTo>
                    <a:pt x="7792" y="27046"/>
                  </a:lnTo>
                  <a:lnTo>
                    <a:pt x="7724" y="26649"/>
                  </a:lnTo>
                  <a:lnTo>
                    <a:pt x="7656" y="26238"/>
                  </a:lnTo>
                  <a:lnTo>
                    <a:pt x="7587" y="25841"/>
                  </a:lnTo>
                  <a:lnTo>
                    <a:pt x="7546" y="25430"/>
                  </a:lnTo>
                  <a:lnTo>
                    <a:pt x="7505" y="25020"/>
                  </a:lnTo>
                  <a:lnTo>
                    <a:pt x="7477" y="24609"/>
                  </a:lnTo>
                  <a:lnTo>
                    <a:pt x="7464" y="24184"/>
                  </a:lnTo>
                  <a:lnTo>
                    <a:pt x="7464" y="23760"/>
                  </a:lnTo>
                  <a:lnTo>
                    <a:pt x="7464" y="23349"/>
                  </a:lnTo>
                  <a:lnTo>
                    <a:pt x="7477" y="22924"/>
                  </a:lnTo>
                  <a:lnTo>
                    <a:pt x="7505" y="22514"/>
                  </a:lnTo>
                  <a:lnTo>
                    <a:pt x="7546" y="22103"/>
                  </a:lnTo>
                  <a:lnTo>
                    <a:pt x="7587" y="21692"/>
                  </a:lnTo>
                  <a:lnTo>
                    <a:pt x="7656" y="21281"/>
                  </a:lnTo>
                  <a:lnTo>
                    <a:pt x="7724" y="20884"/>
                  </a:lnTo>
                  <a:lnTo>
                    <a:pt x="7792" y="20487"/>
                  </a:lnTo>
                  <a:lnTo>
                    <a:pt x="7875" y="20090"/>
                  </a:lnTo>
                  <a:lnTo>
                    <a:pt x="7970" y="19692"/>
                  </a:lnTo>
                  <a:lnTo>
                    <a:pt x="8080" y="19309"/>
                  </a:lnTo>
                  <a:lnTo>
                    <a:pt x="8190" y="18926"/>
                  </a:lnTo>
                  <a:lnTo>
                    <a:pt x="8327" y="18542"/>
                  </a:lnTo>
                  <a:lnTo>
                    <a:pt x="8450" y="18159"/>
                  </a:lnTo>
                  <a:lnTo>
                    <a:pt x="8600" y="17789"/>
                  </a:lnTo>
                  <a:lnTo>
                    <a:pt x="8751" y="17419"/>
                  </a:lnTo>
                  <a:lnTo>
                    <a:pt x="8902" y="17063"/>
                  </a:lnTo>
                  <a:lnTo>
                    <a:pt x="9066" y="16707"/>
                  </a:lnTo>
                  <a:lnTo>
                    <a:pt x="9244" y="16351"/>
                  </a:lnTo>
                  <a:lnTo>
                    <a:pt x="9436" y="15995"/>
                  </a:lnTo>
                  <a:lnTo>
                    <a:pt x="9627" y="15653"/>
                  </a:lnTo>
                  <a:lnTo>
                    <a:pt x="9819" y="15310"/>
                  </a:lnTo>
                  <a:lnTo>
                    <a:pt x="10038" y="14982"/>
                  </a:lnTo>
                  <a:lnTo>
                    <a:pt x="10244" y="14653"/>
                  </a:lnTo>
                  <a:lnTo>
                    <a:pt x="10477" y="14338"/>
                  </a:lnTo>
                  <a:lnTo>
                    <a:pt x="10709" y="14009"/>
                  </a:lnTo>
                  <a:lnTo>
                    <a:pt x="10942" y="13708"/>
                  </a:lnTo>
                  <a:lnTo>
                    <a:pt x="11189" y="13393"/>
                  </a:lnTo>
                  <a:lnTo>
                    <a:pt x="11435" y="13106"/>
                  </a:lnTo>
                  <a:lnTo>
                    <a:pt x="11695" y="12804"/>
                  </a:lnTo>
                  <a:lnTo>
                    <a:pt x="11969" y="12517"/>
                  </a:lnTo>
                  <a:lnTo>
                    <a:pt x="12243" y="12243"/>
                  </a:lnTo>
                  <a:lnTo>
                    <a:pt x="12517" y="11969"/>
                  </a:lnTo>
                  <a:lnTo>
                    <a:pt x="12805" y="11695"/>
                  </a:lnTo>
                  <a:lnTo>
                    <a:pt x="13092" y="11435"/>
                  </a:lnTo>
                  <a:lnTo>
                    <a:pt x="13393" y="11188"/>
                  </a:lnTo>
                  <a:lnTo>
                    <a:pt x="13708" y="10942"/>
                  </a:lnTo>
                  <a:lnTo>
                    <a:pt x="14010" y="10709"/>
                  </a:lnTo>
                  <a:lnTo>
                    <a:pt x="14325" y="10476"/>
                  </a:lnTo>
                  <a:lnTo>
                    <a:pt x="14653" y="10243"/>
                  </a:lnTo>
                  <a:lnTo>
                    <a:pt x="14982" y="10038"/>
                  </a:lnTo>
                  <a:lnTo>
                    <a:pt x="15311" y="9819"/>
                  </a:lnTo>
                  <a:lnTo>
                    <a:pt x="15653" y="9627"/>
                  </a:lnTo>
                  <a:lnTo>
                    <a:pt x="15995" y="9435"/>
                  </a:lnTo>
                  <a:lnTo>
                    <a:pt x="16351" y="9244"/>
                  </a:lnTo>
                  <a:lnTo>
                    <a:pt x="16694" y="9066"/>
                  </a:lnTo>
                  <a:lnTo>
                    <a:pt x="17063" y="8901"/>
                  </a:lnTo>
                  <a:lnTo>
                    <a:pt x="17419" y="8737"/>
                  </a:lnTo>
                  <a:lnTo>
                    <a:pt x="17789" y="8586"/>
                  </a:lnTo>
                  <a:lnTo>
                    <a:pt x="18159" y="8449"/>
                  </a:lnTo>
                  <a:lnTo>
                    <a:pt x="18542" y="8313"/>
                  </a:lnTo>
                  <a:lnTo>
                    <a:pt x="18912" y="8189"/>
                  </a:lnTo>
                  <a:lnTo>
                    <a:pt x="19296" y="8080"/>
                  </a:lnTo>
                  <a:lnTo>
                    <a:pt x="19693" y="7970"/>
                  </a:lnTo>
                  <a:lnTo>
                    <a:pt x="20076" y="7874"/>
                  </a:lnTo>
                  <a:lnTo>
                    <a:pt x="20473" y="7792"/>
                  </a:lnTo>
                  <a:lnTo>
                    <a:pt x="20884" y="7710"/>
                  </a:lnTo>
                  <a:lnTo>
                    <a:pt x="21281" y="7655"/>
                  </a:lnTo>
                  <a:lnTo>
                    <a:pt x="21692" y="7587"/>
                  </a:lnTo>
                  <a:lnTo>
                    <a:pt x="22089" y="7546"/>
                  </a:lnTo>
                  <a:lnTo>
                    <a:pt x="22514" y="7505"/>
                  </a:lnTo>
                  <a:lnTo>
                    <a:pt x="22925" y="7477"/>
                  </a:lnTo>
                  <a:lnTo>
                    <a:pt x="23335" y="7463"/>
                  </a:lnTo>
                  <a:close/>
                  <a:moveTo>
                    <a:pt x="23760" y="0"/>
                  </a:moveTo>
                  <a:lnTo>
                    <a:pt x="23130" y="14"/>
                  </a:lnTo>
                  <a:lnTo>
                    <a:pt x="22514" y="27"/>
                  </a:lnTo>
                  <a:lnTo>
                    <a:pt x="21898" y="69"/>
                  </a:lnTo>
                  <a:lnTo>
                    <a:pt x="21281" y="123"/>
                  </a:lnTo>
                  <a:lnTo>
                    <a:pt x="20679" y="206"/>
                  </a:lnTo>
                  <a:lnTo>
                    <a:pt x="20076" y="288"/>
                  </a:lnTo>
                  <a:lnTo>
                    <a:pt x="19474" y="384"/>
                  </a:lnTo>
                  <a:lnTo>
                    <a:pt x="18885" y="507"/>
                  </a:lnTo>
                  <a:lnTo>
                    <a:pt x="18337" y="630"/>
                  </a:lnTo>
                  <a:lnTo>
                    <a:pt x="17789" y="767"/>
                  </a:lnTo>
                  <a:lnTo>
                    <a:pt x="17255" y="904"/>
                  </a:lnTo>
                  <a:lnTo>
                    <a:pt x="16721" y="1068"/>
                  </a:lnTo>
                  <a:lnTo>
                    <a:pt x="16187" y="1233"/>
                  </a:lnTo>
                  <a:lnTo>
                    <a:pt x="15667" y="1424"/>
                  </a:lnTo>
                  <a:lnTo>
                    <a:pt x="15146" y="1616"/>
                  </a:lnTo>
                  <a:lnTo>
                    <a:pt x="14640" y="1821"/>
                  </a:lnTo>
                  <a:lnTo>
                    <a:pt x="14133" y="2041"/>
                  </a:lnTo>
                  <a:lnTo>
                    <a:pt x="13626" y="2260"/>
                  </a:lnTo>
                  <a:lnTo>
                    <a:pt x="13133" y="2506"/>
                  </a:lnTo>
                  <a:lnTo>
                    <a:pt x="12654" y="2753"/>
                  </a:lnTo>
                  <a:lnTo>
                    <a:pt x="12175" y="3013"/>
                  </a:lnTo>
                  <a:lnTo>
                    <a:pt x="11695" y="3287"/>
                  </a:lnTo>
                  <a:lnTo>
                    <a:pt x="11230" y="3574"/>
                  </a:lnTo>
                  <a:lnTo>
                    <a:pt x="10778" y="3862"/>
                  </a:lnTo>
                  <a:lnTo>
                    <a:pt x="10257" y="4204"/>
                  </a:lnTo>
                  <a:lnTo>
                    <a:pt x="9764" y="4560"/>
                  </a:lnTo>
                  <a:lnTo>
                    <a:pt x="9271" y="4930"/>
                  </a:lnTo>
                  <a:lnTo>
                    <a:pt x="8778" y="5313"/>
                  </a:lnTo>
                  <a:lnTo>
                    <a:pt x="8313" y="5711"/>
                  </a:lnTo>
                  <a:lnTo>
                    <a:pt x="7847" y="6108"/>
                  </a:lnTo>
                  <a:lnTo>
                    <a:pt x="7395" y="6532"/>
                  </a:lnTo>
                  <a:lnTo>
                    <a:pt x="6957" y="6957"/>
                  </a:lnTo>
                  <a:lnTo>
                    <a:pt x="6533" y="7395"/>
                  </a:lnTo>
                  <a:lnTo>
                    <a:pt x="6122" y="7847"/>
                  </a:lnTo>
                  <a:lnTo>
                    <a:pt x="5711" y="8313"/>
                  </a:lnTo>
                  <a:lnTo>
                    <a:pt x="5314" y="8778"/>
                  </a:lnTo>
                  <a:lnTo>
                    <a:pt x="4930" y="9257"/>
                  </a:lnTo>
                  <a:lnTo>
                    <a:pt x="4561" y="9750"/>
                  </a:lnTo>
                  <a:lnTo>
                    <a:pt x="4205" y="10257"/>
                  </a:lnTo>
                  <a:lnTo>
                    <a:pt x="3862" y="10764"/>
                  </a:lnTo>
                  <a:lnTo>
                    <a:pt x="3575" y="11229"/>
                  </a:lnTo>
                  <a:lnTo>
                    <a:pt x="3287" y="11695"/>
                  </a:lnTo>
                  <a:lnTo>
                    <a:pt x="3013" y="12174"/>
                  </a:lnTo>
                  <a:lnTo>
                    <a:pt x="2753" y="12654"/>
                  </a:lnTo>
                  <a:lnTo>
                    <a:pt x="2506" y="13133"/>
                  </a:lnTo>
                  <a:lnTo>
                    <a:pt x="2260" y="13626"/>
                  </a:lnTo>
                  <a:lnTo>
                    <a:pt x="2041" y="14133"/>
                  </a:lnTo>
                  <a:lnTo>
                    <a:pt x="1822" y="14639"/>
                  </a:lnTo>
                  <a:lnTo>
                    <a:pt x="1616" y="15146"/>
                  </a:lnTo>
                  <a:lnTo>
                    <a:pt x="1425" y="15666"/>
                  </a:lnTo>
                  <a:lnTo>
                    <a:pt x="1233" y="16187"/>
                  </a:lnTo>
                  <a:lnTo>
                    <a:pt x="1069" y="16721"/>
                  </a:lnTo>
                  <a:lnTo>
                    <a:pt x="904" y="17255"/>
                  </a:lnTo>
                  <a:lnTo>
                    <a:pt x="767" y="17789"/>
                  </a:lnTo>
                  <a:lnTo>
                    <a:pt x="630" y="18337"/>
                  </a:lnTo>
                  <a:lnTo>
                    <a:pt x="507" y="18885"/>
                  </a:lnTo>
                  <a:lnTo>
                    <a:pt x="398" y="19473"/>
                  </a:lnTo>
                  <a:lnTo>
                    <a:pt x="288" y="20076"/>
                  </a:lnTo>
                  <a:lnTo>
                    <a:pt x="206" y="20678"/>
                  </a:lnTo>
                  <a:lnTo>
                    <a:pt x="124" y="21281"/>
                  </a:lnTo>
                  <a:lnTo>
                    <a:pt x="69" y="21897"/>
                  </a:lnTo>
                  <a:lnTo>
                    <a:pt x="42" y="22514"/>
                  </a:lnTo>
                  <a:lnTo>
                    <a:pt x="14" y="23130"/>
                  </a:lnTo>
                  <a:lnTo>
                    <a:pt x="0" y="23760"/>
                  </a:lnTo>
                  <a:lnTo>
                    <a:pt x="14" y="24390"/>
                  </a:lnTo>
                  <a:lnTo>
                    <a:pt x="42" y="25006"/>
                  </a:lnTo>
                  <a:lnTo>
                    <a:pt x="69" y="25622"/>
                  </a:lnTo>
                  <a:lnTo>
                    <a:pt x="124" y="26238"/>
                  </a:lnTo>
                  <a:lnTo>
                    <a:pt x="206" y="26841"/>
                  </a:lnTo>
                  <a:lnTo>
                    <a:pt x="288" y="27443"/>
                  </a:lnTo>
                  <a:lnTo>
                    <a:pt x="398" y="28046"/>
                  </a:lnTo>
                  <a:lnTo>
                    <a:pt x="507" y="28635"/>
                  </a:lnTo>
                  <a:lnTo>
                    <a:pt x="630" y="29196"/>
                  </a:lnTo>
                  <a:lnTo>
                    <a:pt x="767" y="29730"/>
                  </a:lnTo>
                  <a:lnTo>
                    <a:pt x="904" y="30278"/>
                  </a:lnTo>
                  <a:lnTo>
                    <a:pt x="1069" y="30812"/>
                  </a:lnTo>
                  <a:lnTo>
                    <a:pt x="1233" y="31333"/>
                  </a:lnTo>
                  <a:lnTo>
                    <a:pt x="1425" y="31853"/>
                  </a:lnTo>
                  <a:lnTo>
                    <a:pt x="1616" y="32373"/>
                  </a:lnTo>
                  <a:lnTo>
                    <a:pt x="1822" y="32894"/>
                  </a:lnTo>
                  <a:lnTo>
                    <a:pt x="2041" y="33400"/>
                  </a:lnTo>
                  <a:lnTo>
                    <a:pt x="2274" y="33893"/>
                  </a:lnTo>
                  <a:lnTo>
                    <a:pt x="2506" y="34386"/>
                  </a:lnTo>
                  <a:lnTo>
                    <a:pt x="2753" y="34879"/>
                  </a:lnTo>
                  <a:lnTo>
                    <a:pt x="3013" y="35359"/>
                  </a:lnTo>
                  <a:lnTo>
                    <a:pt x="3287" y="35824"/>
                  </a:lnTo>
                  <a:lnTo>
                    <a:pt x="3575" y="36290"/>
                  </a:lnTo>
                  <a:lnTo>
                    <a:pt x="3862" y="36756"/>
                  </a:lnTo>
                  <a:lnTo>
                    <a:pt x="4205" y="37262"/>
                  </a:lnTo>
                  <a:lnTo>
                    <a:pt x="4561" y="37769"/>
                  </a:lnTo>
                  <a:lnTo>
                    <a:pt x="4930" y="38262"/>
                  </a:lnTo>
                  <a:lnTo>
                    <a:pt x="5314" y="38741"/>
                  </a:lnTo>
                  <a:lnTo>
                    <a:pt x="5711" y="39207"/>
                  </a:lnTo>
                  <a:lnTo>
                    <a:pt x="6122" y="39672"/>
                  </a:lnTo>
                  <a:lnTo>
                    <a:pt x="6533" y="40124"/>
                  </a:lnTo>
                  <a:lnTo>
                    <a:pt x="6957" y="40563"/>
                  </a:lnTo>
                  <a:lnTo>
                    <a:pt x="7395" y="40987"/>
                  </a:lnTo>
                  <a:lnTo>
                    <a:pt x="7847" y="41412"/>
                  </a:lnTo>
                  <a:lnTo>
                    <a:pt x="8313" y="41809"/>
                  </a:lnTo>
                  <a:lnTo>
                    <a:pt x="8778" y="42206"/>
                  </a:lnTo>
                  <a:lnTo>
                    <a:pt x="9271" y="42589"/>
                  </a:lnTo>
                  <a:lnTo>
                    <a:pt x="9764" y="42959"/>
                  </a:lnTo>
                  <a:lnTo>
                    <a:pt x="10257" y="43315"/>
                  </a:lnTo>
                  <a:lnTo>
                    <a:pt x="10778" y="43657"/>
                  </a:lnTo>
                  <a:lnTo>
                    <a:pt x="11230" y="43959"/>
                  </a:lnTo>
                  <a:lnTo>
                    <a:pt x="11695" y="44233"/>
                  </a:lnTo>
                  <a:lnTo>
                    <a:pt x="12175" y="44507"/>
                  </a:lnTo>
                  <a:lnTo>
                    <a:pt x="12654" y="44767"/>
                  </a:lnTo>
                  <a:lnTo>
                    <a:pt x="13133" y="45027"/>
                  </a:lnTo>
                  <a:lnTo>
                    <a:pt x="13626" y="45260"/>
                  </a:lnTo>
                  <a:lnTo>
                    <a:pt x="14133" y="45493"/>
                  </a:lnTo>
                  <a:lnTo>
                    <a:pt x="14640" y="45712"/>
                  </a:lnTo>
                  <a:lnTo>
                    <a:pt x="15146" y="45917"/>
                  </a:lnTo>
                  <a:lnTo>
                    <a:pt x="15667" y="46109"/>
                  </a:lnTo>
                  <a:lnTo>
                    <a:pt x="16187" y="46287"/>
                  </a:lnTo>
                  <a:lnTo>
                    <a:pt x="16721" y="46465"/>
                  </a:lnTo>
                  <a:lnTo>
                    <a:pt x="17255" y="46615"/>
                  </a:lnTo>
                  <a:lnTo>
                    <a:pt x="17789" y="46766"/>
                  </a:lnTo>
                  <a:lnTo>
                    <a:pt x="18337" y="46889"/>
                  </a:lnTo>
                  <a:lnTo>
                    <a:pt x="18885" y="47013"/>
                  </a:lnTo>
                  <a:lnTo>
                    <a:pt x="19474" y="47136"/>
                  </a:lnTo>
                  <a:lnTo>
                    <a:pt x="20076" y="47232"/>
                  </a:lnTo>
                  <a:lnTo>
                    <a:pt x="20679" y="47328"/>
                  </a:lnTo>
                  <a:lnTo>
                    <a:pt x="21281" y="47396"/>
                  </a:lnTo>
                  <a:lnTo>
                    <a:pt x="21898" y="47451"/>
                  </a:lnTo>
                  <a:lnTo>
                    <a:pt x="22514" y="47492"/>
                  </a:lnTo>
                  <a:lnTo>
                    <a:pt x="23130" y="47519"/>
                  </a:lnTo>
                  <a:lnTo>
                    <a:pt x="24390" y="47519"/>
                  </a:lnTo>
                  <a:lnTo>
                    <a:pt x="25006" y="47492"/>
                  </a:lnTo>
                  <a:lnTo>
                    <a:pt x="25622" y="47451"/>
                  </a:lnTo>
                  <a:lnTo>
                    <a:pt x="26239" y="47396"/>
                  </a:lnTo>
                  <a:lnTo>
                    <a:pt x="26855" y="47328"/>
                  </a:lnTo>
                  <a:lnTo>
                    <a:pt x="27457" y="47232"/>
                  </a:lnTo>
                  <a:lnTo>
                    <a:pt x="28046" y="47136"/>
                  </a:lnTo>
                  <a:lnTo>
                    <a:pt x="28635" y="47013"/>
                  </a:lnTo>
                  <a:lnTo>
                    <a:pt x="29197" y="46889"/>
                  </a:lnTo>
                  <a:lnTo>
                    <a:pt x="29731" y="46766"/>
                  </a:lnTo>
                  <a:lnTo>
                    <a:pt x="30278" y="46615"/>
                  </a:lnTo>
                  <a:lnTo>
                    <a:pt x="30812" y="46465"/>
                  </a:lnTo>
                  <a:lnTo>
                    <a:pt x="31333" y="46287"/>
                  </a:lnTo>
                  <a:lnTo>
                    <a:pt x="31867" y="46109"/>
                  </a:lnTo>
                  <a:lnTo>
                    <a:pt x="32374" y="45917"/>
                  </a:lnTo>
                  <a:lnTo>
                    <a:pt x="32894" y="45698"/>
                  </a:lnTo>
                  <a:lnTo>
                    <a:pt x="33401" y="45493"/>
                  </a:lnTo>
                  <a:lnTo>
                    <a:pt x="33894" y="45260"/>
                  </a:lnTo>
                  <a:lnTo>
                    <a:pt x="34387" y="45013"/>
                  </a:lnTo>
                  <a:lnTo>
                    <a:pt x="34880" y="44767"/>
                  </a:lnTo>
                  <a:lnTo>
                    <a:pt x="35359" y="44507"/>
                  </a:lnTo>
                  <a:lnTo>
                    <a:pt x="35825" y="44233"/>
                  </a:lnTo>
                  <a:lnTo>
                    <a:pt x="36290" y="43945"/>
                  </a:lnTo>
                  <a:lnTo>
                    <a:pt x="36756" y="43657"/>
                  </a:lnTo>
                  <a:lnTo>
                    <a:pt x="37262" y="43315"/>
                  </a:lnTo>
                  <a:lnTo>
                    <a:pt x="37769" y="42959"/>
                  </a:lnTo>
                  <a:lnTo>
                    <a:pt x="38262" y="42589"/>
                  </a:lnTo>
                  <a:lnTo>
                    <a:pt x="38741" y="42206"/>
                  </a:lnTo>
                  <a:lnTo>
                    <a:pt x="39207" y="41809"/>
                  </a:lnTo>
                  <a:lnTo>
                    <a:pt x="39673" y="41412"/>
                  </a:lnTo>
                  <a:lnTo>
                    <a:pt x="40125" y="40987"/>
                  </a:lnTo>
                  <a:lnTo>
                    <a:pt x="40563" y="40563"/>
                  </a:lnTo>
                  <a:lnTo>
                    <a:pt x="40987" y="40124"/>
                  </a:lnTo>
                  <a:lnTo>
                    <a:pt x="41412" y="39672"/>
                  </a:lnTo>
                  <a:lnTo>
                    <a:pt x="41809" y="39207"/>
                  </a:lnTo>
                  <a:lnTo>
                    <a:pt x="42206" y="38741"/>
                  </a:lnTo>
                  <a:lnTo>
                    <a:pt x="42589" y="38262"/>
                  </a:lnTo>
                  <a:lnTo>
                    <a:pt x="42959" y="37769"/>
                  </a:lnTo>
                  <a:lnTo>
                    <a:pt x="43315" y="37262"/>
                  </a:lnTo>
                  <a:lnTo>
                    <a:pt x="43658" y="36756"/>
                  </a:lnTo>
                  <a:lnTo>
                    <a:pt x="43959" y="36290"/>
                  </a:lnTo>
                  <a:lnTo>
                    <a:pt x="44233" y="35824"/>
                  </a:lnTo>
                  <a:lnTo>
                    <a:pt x="44507" y="35359"/>
                  </a:lnTo>
                  <a:lnTo>
                    <a:pt x="44767" y="34879"/>
                  </a:lnTo>
                  <a:lnTo>
                    <a:pt x="45013" y="34386"/>
                  </a:lnTo>
                  <a:lnTo>
                    <a:pt x="45260" y="33893"/>
                  </a:lnTo>
                  <a:lnTo>
                    <a:pt x="45493" y="33400"/>
                  </a:lnTo>
                  <a:lnTo>
                    <a:pt x="45712" y="32894"/>
                  </a:lnTo>
                  <a:lnTo>
                    <a:pt x="45917" y="32373"/>
                  </a:lnTo>
                  <a:lnTo>
                    <a:pt x="46109" y="31853"/>
                  </a:lnTo>
                  <a:lnTo>
                    <a:pt x="46287" y="31333"/>
                  </a:lnTo>
                  <a:lnTo>
                    <a:pt x="46465" y="30812"/>
                  </a:lnTo>
                  <a:lnTo>
                    <a:pt x="46616" y="30278"/>
                  </a:lnTo>
                  <a:lnTo>
                    <a:pt x="46766" y="29730"/>
                  </a:lnTo>
                  <a:lnTo>
                    <a:pt x="46903" y="29196"/>
                  </a:lnTo>
                  <a:lnTo>
                    <a:pt x="47013" y="28635"/>
                  </a:lnTo>
                  <a:lnTo>
                    <a:pt x="47136" y="28046"/>
                  </a:lnTo>
                  <a:lnTo>
                    <a:pt x="47246" y="27443"/>
                  </a:lnTo>
                  <a:lnTo>
                    <a:pt x="47328" y="26841"/>
                  </a:lnTo>
                  <a:lnTo>
                    <a:pt x="47396" y="26238"/>
                  </a:lnTo>
                  <a:lnTo>
                    <a:pt x="47451" y="25622"/>
                  </a:lnTo>
                  <a:lnTo>
                    <a:pt x="47492" y="25006"/>
                  </a:lnTo>
                  <a:lnTo>
                    <a:pt x="47519" y="24390"/>
                  </a:lnTo>
                  <a:lnTo>
                    <a:pt x="47519" y="23760"/>
                  </a:lnTo>
                  <a:lnTo>
                    <a:pt x="47519" y="23130"/>
                  </a:lnTo>
                  <a:lnTo>
                    <a:pt x="47492" y="22514"/>
                  </a:lnTo>
                  <a:lnTo>
                    <a:pt x="47451" y="21897"/>
                  </a:lnTo>
                  <a:lnTo>
                    <a:pt x="47396" y="21281"/>
                  </a:lnTo>
                  <a:lnTo>
                    <a:pt x="47328" y="20678"/>
                  </a:lnTo>
                  <a:lnTo>
                    <a:pt x="47246" y="20076"/>
                  </a:lnTo>
                  <a:lnTo>
                    <a:pt x="47136" y="19473"/>
                  </a:lnTo>
                  <a:lnTo>
                    <a:pt x="47013" y="18885"/>
                  </a:lnTo>
                  <a:lnTo>
                    <a:pt x="46903" y="18337"/>
                  </a:lnTo>
                  <a:lnTo>
                    <a:pt x="46766" y="17789"/>
                  </a:lnTo>
                  <a:lnTo>
                    <a:pt x="46616" y="17255"/>
                  </a:lnTo>
                  <a:lnTo>
                    <a:pt x="46465" y="16721"/>
                  </a:lnTo>
                  <a:lnTo>
                    <a:pt x="46287" y="16187"/>
                  </a:lnTo>
                  <a:lnTo>
                    <a:pt x="46109" y="15666"/>
                  </a:lnTo>
                  <a:lnTo>
                    <a:pt x="45917" y="15146"/>
                  </a:lnTo>
                  <a:lnTo>
                    <a:pt x="45712" y="14639"/>
                  </a:lnTo>
                  <a:lnTo>
                    <a:pt x="45493" y="14133"/>
                  </a:lnTo>
                  <a:lnTo>
                    <a:pt x="45260" y="13626"/>
                  </a:lnTo>
                  <a:lnTo>
                    <a:pt x="45027" y="13133"/>
                  </a:lnTo>
                  <a:lnTo>
                    <a:pt x="44767" y="12654"/>
                  </a:lnTo>
                  <a:lnTo>
                    <a:pt x="44507" y="12174"/>
                  </a:lnTo>
                  <a:lnTo>
                    <a:pt x="44233" y="11695"/>
                  </a:lnTo>
                  <a:lnTo>
                    <a:pt x="43959" y="11229"/>
                  </a:lnTo>
                  <a:lnTo>
                    <a:pt x="43658" y="10764"/>
                  </a:lnTo>
                  <a:lnTo>
                    <a:pt x="43315" y="10257"/>
                  </a:lnTo>
                  <a:lnTo>
                    <a:pt x="42959" y="9750"/>
                  </a:lnTo>
                  <a:lnTo>
                    <a:pt x="42589" y="9257"/>
                  </a:lnTo>
                  <a:lnTo>
                    <a:pt x="42206" y="8778"/>
                  </a:lnTo>
                  <a:lnTo>
                    <a:pt x="41809" y="8313"/>
                  </a:lnTo>
                  <a:lnTo>
                    <a:pt x="41412" y="7847"/>
                  </a:lnTo>
                  <a:lnTo>
                    <a:pt x="40987" y="7395"/>
                  </a:lnTo>
                  <a:lnTo>
                    <a:pt x="40563" y="6957"/>
                  </a:lnTo>
                  <a:lnTo>
                    <a:pt x="40125" y="6532"/>
                  </a:lnTo>
                  <a:lnTo>
                    <a:pt x="39673" y="6108"/>
                  </a:lnTo>
                  <a:lnTo>
                    <a:pt x="39207" y="5711"/>
                  </a:lnTo>
                  <a:lnTo>
                    <a:pt x="38741" y="5313"/>
                  </a:lnTo>
                  <a:lnTo>
                    <a:pt x="38262" y="4930"/>
                  </a:lnTo>
                  <a:lnTo>
                    <a:pt x="37769" y="4560"/>
                  </a:lnTo>
                  <a:lnTo>
                    <a:pt x="37262" y="4204"/>
                  </a:lnTo>
                  <a:lnTo>
                    <a:pt x="36756" y="3862"/>
                  </a:lnTo>
                  <a:lnTo>
                    <a:pt x="36290" y="3574"/>
                  </a:lnTo>
                  <a:lnTo>
                    <a:pt x="35825" y="3287"/>
                  </a:lnTo>
                  <a:lnTo>
                    <a:pt x="35359" y="3013"/>
                  </a:lnTo>
                  <a:lnTo>
                    <a:pt x="34880" y="2753"/>
                  </a:lnTo>
                  <a:lnTo>
                    <a:pt x="34387" y="2506"/>
                  </a:lnTo>
                  <a:lnTo>
                    <a:pt x="33894" y="2260"/>
                  </a:lnTo>
                  <a:lnTo>
                    <a:pt x="33401" y="2041"/>
                  </a:lnTo>
                  <a:lnTo>
                    <a:pt x="32894" y="1821"/>
                  </a:lnTo>
                  <a:lnTo>
                    <a:pt x="32374" y="1616"/>
                  </a:lnTo>
                  <a:lnTo>
                    <a:pt x="31867" y="1424"/>
                  </a:lnTo>
                  <a:lnTo>
                    <a:pt x="31333" y="1233"/>
                  </a:lnTo>
                  <a:lnTo>
                    <a:pt x="30812" y="1068"/>
                  </a:lnTo>
                  <a:lnTo>
                    <a:pt x="30278" y="904"/>
                  </a:lnTo>
                  <a:lnTo>
                    <a:pt x="29731" y="767"/>
                  </a:lnTo>
                  <a:lnTo>
                    <a:pt x="29197" y="630"/>
                  </a:lnTo>
                  <a:lnTo>
                    <a:pt x="28635" y="507"/>
                  </a:lnTo>
                  <a:lnTo>
                    <a:pt x="28046" y="384"/>
                  </a:lnTo>
                  <a:lnTo>
                    <a:pt x="27457" y="288"/>
                  </a:lnTo>
                  <a:lnTo>
                    <a:pt x="26855" y="206"/>
                  </a:lnTo>
                  <a:lnTo>
                    <a:pt x="26239" y="123"/>
                  </a:lnTo>
                  <a:lnTo>
                    <a:pt x="25622" y="69"/>
                  </a:lnTo>
                  <a:lnTo>
                    <a:pt x="25006" y="27"/>
                  </a:lnTo>
                  <a:lnTo>
                    <a:pt x="24390" y="14"/>
                  </a:lnTo>
                  <a:lnTo>
                    <a:pt x="237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6928875" y="2720129"/>
              <a:ext cx="1481954" cy="1481954"/>
            </a:xfrm>
            <a:custGeom>
              <a:rect b="b" l="l" r="r" t="t"/>
              <a:pathLst>
                <a:path extrusionOk="0" h="40741" w="40741">
                  <a:moveTo>
                    <a:pt x="20788" y="4067"/>
                  </a:moveTo>
                  <a:lnTo>
                    <a:pt x="21199" y="4081"/>
                  </a:lnTo>
                  <a:lnTo>
                    <a:pt x="21624" y="4109"/>
                  </a:lnTo>
                  <a:lnTo>
                    <a:pt x="22035" y="4150"/>
                  </a:lnTo>
                  <a:lnTo>
                    <a:pt x="22445" y="4191"/>
                  </a:lnTo>
                  <a:lnTo>
                    <a:pt x="22843" y="4259"/>
                  </a:lnTo>
                  <a:lnTo>
                    <a:pt x="23253" y="4314"/>
                  </a:lnTo>
                  <a:lnTo>
                    <a:pt x="23651" y="4396"/>
                  </a:lnTo>
                  <a:lnTo>
                    <a:pt x="24048" y="4478"/>
                  </a:lnTo>
                  <a:lnTo>
                    <a:pt x="24431" y="4574"/>
                  </a:lnTo>
                  <a:lnTo>
                    <a:pt x="24828" y="4684"/>
                  </a:lnTo>
                  <a:lnTo>
                    <a:pt x="25212" y="4793"/>
                  </a:lnTo>
                  <a:lnTo>
                    <a:pt x="25595" y="4917"/>
                  </a:lnTo>
                  <a:lnTo>
                    <a:pt x="25965" y="5053"/>
                  </a:lnTo>
                  <a:lnTo>
                    <a:pt x="26335" y="5190"/>
                  </a:lnTo>
                  <a:lnTo>
                    <a:pt x="26704" y="5341"/>
                  </a:lnTo>
                  <a:lnTo>
                    <a:pt x="27074" y="5505"/>
                  </a:lnTo>
                  <a:lnTo>
                    <a:pt x="27430" y="5670"/>
                  </a:lnTo>
                  <a:lnTo>
                    <a:pt x="27786" y="5848"/>
                  </a:lnTo>
                  <a:lnTo>
                    <a:pt x="28129" y="6039"/>
                  </a:lnTo>
                  <a:lnTo>
                    <a:pt x="28471" y="6231"/>
                  </a:lnTo>
                  <a:lnTo>
                    <a:pt x="28813" y="6423"/>
                  </a:lnTo>
                  <a:lnTo>
                    <a:pt x="29142" y="6642"/>
                  </a:lnTo>
                  <a:lnTo>
                    <a:pt x="29471" y="6847"/>
                  </a:lnTo>
                  <a:lnTo>
                    <a:pt x="29799" y="7080"/>
                  </a:lnTo>
                  <a:lnTo>
                    <a:pt x="30114" y="7313"/>
                  </a:lnTo>
                  <a:lnTo>
                    <a:pt x="30429" y="7546"/>
                  </a:lnTo>
                  <a:lnTo>
                    <a:pt x="30730" y="7792"/>
                  </a:lnTo>
                  <a:lnTo>
                    <a:pt x="31032" y="8039"/>
                  </a:lnTo>
                  <a:lnTo>
                    <a:pt x="31319" y="8299"/>
                  </a:lnTo>
                  <a:lnTo>
                    <a:pt x="31607" y="8573"/>
                  </a:lnTo>
                  <a:lnTo>
                    <a:pt x="31894" y="8847"/>
                  </a:lnTo>
                  <a:lnTo>
                    <a:pt x="32168" y="9121"/>
                  </a:lnTo>
                  <a:lnTo>
                    <a:pt x="32429" y="9408"/>
                  </a:lnTo>
                  <a:lnTo>
                    <a:pt x="32689" y="9710"/>
                  </a:lnTo>
                  <a:lnTo>
                    <a:pt x="32935" y="9997"/>
                  </a:lnTo>
                  <a:lnTo>
                    <a:pt x="33182" y="10312"/>
                  </a:lnTo>
                  <a:lnTo>
                    <a:pt x="33428" y="10613"/>
                  </a:lnTo>
                  <a:lnTo>
                    <a:pt x="33661" y="10942"/>
                  </a:lnTo>
                  <a:lnTo>
                    <a:pt x="33880" y="11257"/>
                  </a:lnTo>
                  <a:lnTo>
                    <a:pt x="34099" y="11586"/>
                  </a:lnTo>
                  <a:lnTo>
                    <a:pt x="34305" y="11914"/>
                  </a:lnTo>
                  <a:lnTo>
                    <a:pt x="34510" y="12257"/>
                  </a:lnTo>
                  <a:lnTo>
                    <a:pt x="34702" y="12599"/>
                  </a:lnTo>
                  <a:lnTo>
                    <a:pt x="34880" y="12955"/>
                  </a:lnTo>
                  <a:lnTo>
                    <a:pt x="35058" y="13311"/>
                  </a:lnTo>
                  <a:lnTo>
                    <a:pt x="35222" y="13667"/>
                  </a:lnTo>
                  <a:lnTo>
                    <a:pt x="35386" y="14023"/>
                  </a:lnTo>
                  <a:lnTo>
                    <a:pt x="35537" y="14393"/>
                  </a:lnTo>
                  <a:lnTo>
                    <a:pt x="35674" y="14763"/>
                  </a:lnTo>
                  <a:lnTo>
                    <a:pt x="35811" y="15146"/>
                  </a:lnTo>
                  <a:lnTo>
                    <a:pt x="35934" y="15530"/>
                  </a:lnTo>
                  <a:lnTo>
                    <a:pt x="36044" y="15913"/>
                  </a:lnTo>
                  <a:lnTo>
                    <a:pt x="36153" y="16296"/>
                  </a:lnTo>
                  <a:lnTo>
                    <a:pt x="36249" y="16694"/>
                  </a:lnTo>
                  <a:lnTo>
                    <a:pt x="36331" y="17091"/>
                  </a:lnTo>
                  <a:lnTo>
                    <a:pt x="36414" y="17488"/>
                  </a:lnTo>
                  <a:lnTo>
                    <a:pt x="36482" y="17885"/>
                  </a:lnTo>
                  <a:lnTo>
                    <a:pt x="36537" y="18296"/>
                  </a:lnTo>
                  <a:lnTo>
                    <a:pt x="36578" y="18707"/>
                  </a:lnTo>
                  <a:lnTo>
                    <a:pt x="36619" y="19118"/>
                  </a:lnTo>
                  <a:lnTo>
                    <a:pt x="36646" y="19528"/>
                  </a:lnTo>
                  <a:lnTo>
                    <a:pt x="36660" y="19953"/>
                  </a:lnTo>
                  <a:lnTo>
                    <a:pt x="36674" y="20364"/>
                  </a:lnTo>
                  <a:lnTo>
                    <a:pt x="36660" y="20788"/>
                  </a:lnTo>
                  <a:lnTo>
                    <a:pt x="36646" y="21213"/>
                  </a:lnTo>
                  <a:lnTo>
                    <a:pt x="36619" y="21624"/>
                  </a:lnTo>
                  <a:lnTo>
                    <a:pt x="36578" y="22034"/>
                  </a:lnTo>
                  <a:lnTo>
                    <a:pt x="36537" y="22445"/>
                  </a:lnTo>
                  <a:lnTo>
                    <a:pt x="36482" y="22842"/>
                  </a:lnTo>
                  <a:lnTo>
                    <a:pt x="36414" y="23253"/>
                  </a:lnTo>
                  <a:lnTo>
                    <a:pt x="36331" y="23650"/>
                  </a:lnTo>
                  <a:lnTo>
                    <a:pt x="36249" y="24047"/>
                  </a:lnTo>
                  <a:lnTo>
                    <a:pt x="36153" y="24431"/>
                  </a:lnTo>
                  <a:lnTo>
                    <a:pt x="36044" y="24828"/>
                  </a:lnTo>
                  <a:lnTo>
                    <a:pt x="35934" y="25211"/>
                  </a:lnTo>
                  <a:lnTo>
                    <a:pt x="35811" y="25595"/>
                  </a:lnTo>
                  <a:lnTo>
                    <a:pt x="35674" y="25965"/>
                  </a:lnTo>
                  <a:lnTo>
                    <a:pt x="35537" y="26334"/>
                  </a:lnTo>
                  <a:lnTo>
                    <a:pt x="35386" y="26704"/>
                  </a:lnTo>
                  <a:lnTo>
                    <a:pt x="35222" y="27074"/>
                  </a:lnTo>
                  <a:lnTo>
                    <a:pt x="35058" y="27430"/>
                  </a:lnTo>
                  <a:lnTo>
                    <a:pt x="34880" y="27786"/>
                  </a:lnTo>
                  <a:lnTo>
                    <a:pt x="34702" y="28128"/>
                  </a:lnTo>
                  <a:lnTo>
                    <a:pt x="34510" y="28471"/>
                  </a:lnTo>
                  <a:lnTo>
                    <a:pt x="34305" y="28813"/>
                  </a:lnTo>
                  <a:lnTo>
                    <a:pt x="34099" y="29142"/>
                  </a:lnTo>
                  <a:lnTo>
                    <a:pt x="33880" y="29470"/>
                  </a:lnTo>
                  <a:lnTo>
                    <a:pt x="33661" y="29799"/>
                  </a:lnTo>
                  <a:lnTo>
                    <a:pt x="33428" y="30114"/>
                  </a:lnTo>
                  <a:lnTo>
                    <a:pt x="33182" y="30429"/>
                  </a:lnTo>
                  <a:lnTo>
                    <a:pt x="32935" y="30730"/>
                  </a:lnTo>
                  <a:lnTo>
                    <a:pt x="32689" y="31032"/>
                  </a:lnTo>
                  <a:lnTo>
                    <a:pt x="32429" y="31319"/>
                  </a:lnTo>
                  <a:lnTo>
                    <a:pt x="32168" y="31607"/>
                  </a:lnTo>
                  <a:lnTo>
                    <a:pt x="31894" y="31894"/>
                  </a:lnTo>
                  <a:lnTo>
                    <a:pt x="31607" y="32168"/>
                  </a:lnTo>
                  <a:lnTo>
                    <a:pt x="31319" y="32428"/>
                  </a:lnTo>
                  <a:lnTo>
                    <a:pt x="31032" y="32689"/>
                  </a:lnTo>
                  <a:lnTo>
                    <a:pt x="30730" y="32935"/>
                  </a:lnTo>
                  <a:lnTo>
                    <a:pt x="30429" y="33182"/>
                  </a:lnTo>
                  <a:lnTo>
                    <a:pt x="30114" y="33428"/>
                  </a:lnTo>
                  <a:lnTo>
                    <a:pt x="29799" y="33661"/>
                  </a:lnTo>
                  <a:lnTo>
                    <a:pt x="29471" y="33880"/>
                  </a:lnTo>
                  <a:lnTo>
                    <a:pt x="29142" y="34099"/>
                  </a:lnTo>
                  <a:lnTo>
                    <a:pt x="28813" y="34304"/>
                  </a:lnTo>
                  <a:lnTo>
                    <a:pt x="28471" y="34510"/>
                  </a:lnTo>
                  <a:lnTo>
                    <a:pt x="28129" y="34702"/>
                  </a:lnTo>
                  <a:lnTo>
                    <a:pt x="27786" y="34880"/>
                  </a:lnTo>
                  <a:lnTo>
                    <a:pt x="27430" y="35058"/>
                  </a:lnTo>
                  <a:lnTo>
                    <a:pt x="27074" y="35222"/>
                  </a:lnTo>
                  <a:lnTo>
                    <a:pt x="26704" y="35386"/>
                  </a:lnTo>
                  <a:lnTo>
                    <a:pt x="26335" y="35537"/>
                  </a:lnTo>
                  <a:lnTo>
                    <a:pt x="25965" y="35674"/>
                  </a:lnTo>
                  <a:lnTo>
                    <a:pt x="25595" y="35811"/>
                  </a:lnTo>
                  <a:lnTo>
                    <a:pt x="25212" y="35934"/>
                  </a:lnTo>
                  <a:lnTo>
                    <a:pt x="24828" y="36044"/>
                  </a:lnTo>
                  <a:lnTo>
                    <a:pt x="24431" y="36153"/>
                  </a:lnTo>
                  <a:lnTo>
                    <a:pt x="24048" y="36249"/>
                  </a:lnTo>
                  <a:lnTo>
                    <a:pt x="23651" y="36331"/>
                  </a:lnTo>
                  <a:lnTo>
                    <a:pt x="23253" y="36413"/>
                  </a:lnTo>
                  <a:lnTo>
                    <a:pt x="22843" y="36482"/>
                  </a:lnTo>
                  <a:lnTo>
                    <a:pt x="22445" y="36537"/>
                  </a:lnTo>
                  <a:lnTo>
                    <a:pt x="22035" y="36578"/>
                  </a:lnTo>
                  <a:lnTo>
                    <a:pt x="21624" y="36619"/>
                  </a:lnTo>
                  <a:lnTo>
                    <a:pt x="21199" y="36646"/>
                  </a:lnTo>
                  <a:lnTo>
                    <a:pt x="20788" y="36660"/>
                  </a:lnTo>
                  <a:lnTo>
                    <a:pt x="20364" y="36674"/>
                  </a:lnTo>
                  <a:lnTo>
                    <a:pt x="19939" y="36660"/>
                  </a:lnTo>
                  <a:lnTo>
                    <a:pt x="19529" y="36646"/>
                  </a:lnTo>
                  <a:lnTo>
                    <a:pt x="19118" y="36619"/>
                  </a:lnTo>
                  <a:lnTo>
                    <a:pt x="18693" y="36578"/>
                  </a:lnTo>
                  <a:lnTo>
                    <a:pt x="18296" y="36537"/>
                  </a:lnTo>
                  <a:lnTo>
                    <a:pt x="17885" y="36482"/>
                  </a:lnTo>
                  <a:lnTo>
                    <a:pt x="17488" y="36413"/>
                  </a:lnTo>
                  <a:lnTo>
                    <a:pt x="17077" y="36331"/>
                  </a:lnTo>
                  <a:lnTo>
                    <a:pt x="16680" y="36249"/>
                  </a:lnTo>
                  <a:lnTo>
                    <a:pt x="16297" y="36153"/>
                  </a:lnTo>
                  <a:lnTo>
                    <a:pt x="15900" y="36044"/>
                  </a:lnTo>
                  <a:lnTo>
                    <a:pt x="15516" y="35934"/>
                  </a:lnTo>
                  <a:lnTo>
                    <a:pt x="15146" y="35811"/>
                  </a:lnTo>
                  <a:lnTo>
                    <a:pt x="14763" y="35674"/>
                  </a:lnTo>
                  <a:lnTo>
                    <a:pt x="14393" y="35537"/>
                  </a:lnTo>
                  <a:lnTo>
                    <a:pt x="14023" y="35386"/>
                  </a:lnTo>
                  <a:lnTo>
                    <a:pt x="13667" y="35222"/>
                  </a:lnTo>
                  <a:lnTo>
                    <a:pt x="13298" y="35058"/>
                  </a:lnTo>
                  <a:lnTo>
                    <a:pt x="12955" y="34880"/>
                  </a:lnTo>
                  <a:lnTo>
                    <a:pt x="12599" y="34702"/>
                  </a:lnTo>
                  <a:lnTo>
                    <a:pt x="12257" y="34510"/>
                  </a:lnTo>
                  <a:lnTo>
                    <a:pt x="11915" y="34304"/>
                  </a:lnTo>
                  <a:lnTo>
                    <a:pt x="11586" y="34099"/>
                  </a:lnTo>
                  <a:lnTo>
                    <a:pt x="11257" y="33880"/>
                  </a:lnTo>
                  <a:lnTo>
                    <a:pt x="10929" y="33661"/>
                  </a:lnTo>
                  <a:lnTo>
                    <a:pt x="10614" y="33428"/>
                  </a:lnTo>
                  <a:lnTo>
                    <a:pt x="10312" y="33182"/>
                  </a:lnTo>
                  <a:lnTo>
                    <a:pt x="9997" y="32935"/>
                  </a:lnTo>
                  <a:lnTo>
                    <a:pt x="9696" y="32689"/>
                  </a:lnTo>
                  <a:lnTo>
                    <a:pt x="9409" y="32428"/>
                  </a:lnTo>
                  <a:lnTo>
                    <a:pt x="9121" y="32168"/>
                  </a:lnTo>
                  <a:lnTo>
                    <a:pt x="8847" y="31894"/>
                  </a:lnTo>
                  <a:lnTo>
                    <a:pt x="8573" y="31607"/>
                  </a:lnTo>
                  <a:lnTo>
                    <a:pt x="8299" y="31319"/>
                  </a:lnTo>
                  <a:lnTo>
                    <a:pt x="8039" y="31032"/>
                  </a:lnTo>
                  <a:lnTo>
                    <a:pt x="7793" y="30730"/>
                  </a:lnTo>
                  <a:lnTo>
                    <a:pt x="7546" y="30429"/>
                  </a:lnTo>
                  <a:lnTo>
                    <a:pt x="7313" y="30114"/>
                  </a:lnTo>
                  <a:lnTo>
                    <a:pt x="7081" y="29799"/>
                  </a:lnTo>
                  <a:lnTo>
                    <a:pt x="6848" y="29470"/>
                  </a:lnTo>
                  <a:lnTo>
                    <a:pt x="6642" y="29142"/>
                  </a:lnTo>
                  <a:lnTo>
                    <a:pt x="6423" y="28813"/>
                  </a:lnTo>
                  <a:lnTo>
                    <a:pt x="6231" y="28471"/>
                  </a:lnTo>
                  <a:lnTo>
                    <a:pt x="6040" y="28128"/>
                  </a:lnTo>
                  <a:lnTo>
                    <a:pt x="5848" y="27786"/>
                  </a:lnTo>
                  <a:lnTo>
                    <a:pt x="5670" y="27430"/>
                  </a:lnTo>
                  <a:lnTo>
                    <a:pt x="5506" y="27074"/>
                  </a:lnTo>
                  <a:lnTo>
                    <a:pt x="5355" y="26704"/>
                  </a:lnTo>
                  <a:lnTo>
                    <a:pt x="5204" y="26334"/>
                  </a:lnTo>
                  <a:lnTo>
                    <a:pt x="5054" y="25965"/>
                  </a:lnTo>
                  <a:lnTo>
                    <a:pt x="4931" y="25595"/>
                  </a:lnTo>
                  <a:lnTo>
                    <a:pt x="4794" y="25211"/>
                  </a:lnTo>
                  <a:lnTo>
                    <a:pt x="4684" y="24828"/>
                  </a:lnTo>
                  <a:lnTo>
                    <a:pt x="4574" y="24431"/>
                  </a:lnTo>
                  <a:lnTo>
                    <a:pt x="4479" y="24047"/>
                  </a:lnTo>
                  <a:lnTo>
                    <a:pt x="4396" y="23650"/>
                  </a:lnTo>
                  <a:lnTo>
                    <a:pt x="4328" y="23253"/>
                  </a:lnTo>
                  <a:lnTo>
                    <a:pt x="4260" y="22842"/>
                  </a:lnTo>
                  <a:lnTo>
                    <a:pt x="4191" y="22445"/>
                  </a:lnTo>
                  <a:lnTo>
                    <a:pt x="4150" y="22034"/>
                  </a:lnTo>
                  <a:lnTo>
                    <a:pt x="4109" y="21624"/>
                  </a:lnTo>
                  <a:lnTo>
                    <a:pt x="4081" y="21213"/>
                  </a:lnTo>
                  <a:lnTo>
                    <a:pt x="4068" y="20788"/>
                  </a:lnTo>
                  <a:lnTo>
                    <a:pt x="4068" y="20364"/>
                  </a:lnTo>
                  <a:lnTo>
                    <a:pt x="4068" y="19953"/>
                  </a:lnTo>
                  <a:lnTo>
                    <a:pt x="4081" y="19528"/>
                  </a:lnTo>
                  <a:lnTo>
                    <a:pt x="4109" y="19118"/>
                  </a:lnTo>
                  <a:lnTo>
                    <a:pt x="4150" y="18707"/>
                  </a:lnTo>
                  <a:lnTo>
                    <a:pt x="4191" y="18296"/>
                  </a:lnTo>
                  <a:lnTo>
                    <a:pt x="4260" y="17885"/>
                  </a:lnTo>
                  <a:lnTo>
                    <a:pt x="4328" y="17488"/>
                  </a:lnTo>
                  <a:lnTo>
                    <a:pt x="4396" y="17091"/>
                  </a:lnTo>
                  <a:lnTo>
                    <a:pt x="4479" y="16694"/>
                  </a:lnTo>
                  <a:lnTo>
                    <a:pt x="4574" y="16296"/>
                  </a:lnTo>
                  <a:lnTo>
                    <a:pt x="4684" y="15913"/>
                  </a:lnTo>
                  <a:lnTo>
                    <a:pt x="4794" y="15530"/>
                  </a:lnTo>
                  <a:lnTo>
                    <a:pt x="4931" y="15146"/>
                  </a:lnTo>
                  <a:lnTo>
                    <a:pt x="5054" y="14763"/>
                  </a:lnTo>
                  <a:lnTo>
                    <a:pt x="5204" y="14393"/>
                  </a:lnTo>
                  <a:lnTo>
                    <a:pt x="5355" y="14023"/>
                  </a:lnTo>
                  <a:lnTo>
                    <a:pt x="5506" y="13667"/>
                  </a:lnTo>
                  <a:lnTo>
                    <a:pt x="5670" y="13311"/>
                  </a:lnTo>
                  <a:lnTo>
                    <a:pt x="5848" y="12955"/>
                  </a:lnTo>
                  <a:lnTo>
                    <a:pt x="6040" y="12599"/>
                  </a:lnTo>
                  <a:lnTo>
                    <a:pt x="6231" y="12257"/>
                  </a:lnTo>
                  <a:lnTo>
                    <a:pt x="6423" y="11914"/>
                  </a:lnTo>
                  <a:lnTo>
                    <a:pt x="6642" y="11586"/>
                  </a:lnTo>
                  <a:lnTo>
                    <a:pt x="6848" y="11257"/>
                  </a:lnTo>
                  <a:lnTo>
                    <a:pt x="7081" y="10942"/>
                  </a:lnTo>
                  <a:lnTo>
                    <a:pt x="7313" y="10613"/>
                  </a:lnTo>
                  <a:lnTo>
                    <a:pt x="7546" y="10312"/>
                  </a:lnTo>
                  <a:lnTo>
                    <a:pt x="7793" y="9997"/>
                  </a:lnTo>
                  <a:lnTo>
                    <a:pt x="8039" y="9710"/>
                  </a:lnTo>
                  <a:lnTo>
                    <a:pt x="8299" y="9408"/>
                  </a:lnTo>
                  <a:lnTo>
                    <a:pt x="8573" y="9121"/>
                  </a:lnTo>
                  <a:lnTo>
                    <a:pt x="8847" y="8847"/>
                  </a:lnTo>
                  <a:lnTo>
                    <a:pt x="9121" y="8573"/>
                  </a:lnTo>
                  <a:lnTo>
                    <a:pt x="9409" y="8299"/>
                  </a:lnTo>
                  <a:lnTo>
                    <a:pt x="9696" y="8039"/>
                  </a:lnTo>
                  <a:lnTo>
                    <a:pt x="9997" y="7792"/>
                  </a:lnTo>
                  <a:lnTo>
                    <a:pt x="10312" y="7546"/>
                  </a:lnTo>
                  <a:lnTo>
                    <a:pt x="10614" y="7313"/>
                  </a:lnTo>
                  <a:lnTo>
                    <a:pt x="10929" y="7080"/>
                  </a:lnTo>
                  <a:lnTo>
                    <a:pt x="11257" y="6847"/>
                  </a:lnTo>
                  <a:lnTo>
                    <a:pt x="11586" y="6642"/>
                  </a:lnTo>
                  <a:lnTo>
                    <a:pt x="11915" y="6423"/>
                  </a:lnTo>
                  <a:lnTo>
                    <a:pt x="12257" y="6231"/>
                  </a:lnTo>
                  <a:lnTo>
                    <a:pt x="12599" y="6039"/>
                  </a:lnTo>
                  <a:lnTo>
                    <a:pt x="12955" y="5848"/>
                  </a:lnTo>
                  <a:lnTo>
                    <a:pt x="13298" y="5670"/>
                  </a:lnTo>
                  <a:lnTo>
                    <a:pt x="13667" y="5505"/>
                  </a:lnTo>
                  <a:lnTo>
                    <a:pt x="14023" y="5341"/>
                  </a:lnTo>
                  <a:lnTo>
                    <a:pt x="14393" y="5190"/>
                  </a:lnTo>
                  <a:lnTo>
                    <a:pt x="14763" y="5053"/>
                  </a:lnTo>
                  <a:lnTo>
                    <a:pt x="15146" y="4917"/>
                  </a:lnTo>
                  <a:lnTo>
                    <a:pt x="15516" y="4793"/>
                  </a:lnTo>
                  <a:lnTo>
                    <a:pt x="15900" y="4684"/>
                  </a:lnTo>
                  <a:lnTo>
                    <a:pt x="16297" y="4574"/>
                  </a:lnTo>
                  <a:lnTo>
                    <a:pt x="16680" y="4478"/>
                  </a:lnTo>
                  <a:lnTo>
                    <a:pt x="17077" y="4396"/>
                  </a:lnTo>
                  <a:lnTo>
                    <a:pt x="17488" y="4314"/>
                  </a:lnTo>
                  <a:lnTo>
                    <a:pt x="17885" y="4259"/>
                  </a:lnTo>
                  <a:lnTo>
                    <a:pt x="18296" y="4191"/>
                  </a:lnTo>
                  <a:lnTo>
                    <a:pt x="18693" y="4150"/>
                  </a:lnTo>
                  <a:lnTo>
                    <a:pt x="19118" y="4109"/>
                  </a:lnTo>
                  <a:lnTo>
                    <a:pt x="19529" y="4081"/>
                  </a:lnTo>
                  <a:lnTo>
                    <a:pt x="19939" y="4067"/>
                  </a:lnTo>
                  <a:close/>
                  <a:moveTo>
                    <a:pt x="19844" y="0"/>
                  </a:moveTo>
                  <a:lnTo>
                    <a:pt x="19323" y="28"/>
                  </a:lnTo>
                  <a:lnTo>
                    <a:pt x="18803" y="55"/>
                  </a:lnTo>
                  <a:lnTo>
                    <a:pt x="18282" y="96"/>
                  </a:lnTo>
                  <a:lnTo>
                    <a:pt x="17776" y="165"/>
                  </a:lnTo>
                  <a:lnTo>
                    <a:pt x="17269" y="233"/>
                  </a:lnTo>
                  <a:lnTo>
                    <a:pt x="16762" y="315"/>
                  </a:lnTo>
                  <a:lnTo>
                    <a:pt x="16269" y="411"/>
                  </a:lnTo>
                  <a:lnTo>
                    <a:pt x="15776" y="521"/>
                  </a:lnTo>
                  <a:lnTo>
                    <a:pt x="15283" y="644"/>
                  </a:lnTo>
                  <a:lnTo>
                    <a:pt x="14790" y="767"/>
                  </a:lnTo>
                  <a:lnTo>
                    <a:pt x="14311" y="918"/>
                  </a:lnTo>
                  <a:lnTo>
                    <a:pt x="13845" y="1068"/>
                  </a:lnTo>
                  <a:lnTo>
                    <a:pt x="13366" y="1233"/>
                  </a:lnTo>
                  <a:lnTo>
                    <a:pt x="12901" y="1411"/>
                  </a:lnTo>
                  <a:lnTo>
                    <a:pt x="12449" y="1603"/>
                  </a:lnTo>
                  <a:lnTo>
                    <a:pt x="11997" y="1794"/>
                  </a:lnTo>
                  <a:lnTo>
                    <a:pt x="11545" y="2013"/>
                  </a:lnTo>
                  <a:lnTo>
                    <a:pt x="11107" y="2232"/>
                  </a:lnTo>
                  <a:lnTo>
                    <a:pt x="10668" y="2465"/>
                  </a:lnTo>
                  <a:lnTo>
                    <a:pt x="10230" y="2698"/>
                  </a:lnTo>
                  <a:lnTo>
                    <a:pt x="9806" y="2945"/>
                  </a:lnTo>
                  <a:lnTo>
                    <a:pt x="9395" y="3218"/>
                  </a:lnTo>
                  <a:lnTo>
                    <a:pt x="8984" y="3479"/>
                  </a:lnTo>
                  <a:lnTo>
                    <a:pt x="8587" y="3766"/>
                  </a:lnTo>
                  <a:lnTo>
                    <a:pt x="8190" y="4054"/>
                  </a:lnTo>
                  <a:lnTo>
                    <a:pt x="7793" y="4355"/>
                  </a:lnTo>
                  <a:lnTo>
                    <a:pt x="7423" y="4656"/>
                  </a:lnTo>
                  <a:lnTo>
                    <a:pt x="7039" y="4971"/>
                  </a:lnTo>
                  <a:lnTo>
                    <a:pt x="6683" y="5300"/>
                  </a:lnTo>
                  <a:lnTo>
                    <a:pt x="6314" y="5629"/>
                  </a:lnTo>
                  <a:lnTo>
                    <a:pt x="5971" y="5971"/>
                  </a:lnTo>
                  <a:lnTo>
                    <a:pt x="5629" y="6327"/>
                  </a:lnTo>
                  <a:lnTo>
                    <a:pt x="5300" y="6683"/>
                  </a:lnTo>
                  <a:lnTo>
                    <a:pt x="4972" y="7039"/>
                  </a:lnTo>
                  <a:lnTo>
                    <a:pt x="4657" y="7423"/>
                  </a:lnTo>
                  <a:lnTo>
                    <a:pt x="4342" y="7806"/>
                  </a:lnTo>
                  <a:lnTo>
                    <a:pt x="4054" y="8189"/>
                  </a:lnTo>
                  <a:lnTo>
                    <a:pt x="3767" y="8587"/>
                  </a:lnTo>
                  <a:lnTo>
                    <a:pt x="3479" y="8984"/>
                  </a:lnTo>
                  <a:lnTo>
                    <a:pt x="3205" y="9395"/>
                  </a:lnTo>
                  <a:lnTo>
                    <a:pt x="2945" y="9819"/>
                  </a:lnTo>
                  <a:lnTo>
                    <a:pt x="2698" y="10244"/>
                  </a:lnTo>
                  <a:lnTo>
                    <a:pt x="2466" y="10668"/>
                  </a:lnTo>
                  <a:lnTo>
                    <a:pt x="2233" y="11106"/>
                  </a:lnTo>
                  <a:lnTo>
                    <a:pt x="2014" y="11545"/>
                  </a:lnTo>
                  <a:lnTo>
                    <a:pt x="1795" y="11996"/>
                  </a:lnTo>
                  <a:lnTo>
                    <a:pt x="1603" y="12448"/>
                  </a:lnTo>
                  <a:lnTo>
                    <a:pt x="1411" y="12914"/>
                  </a:lnTo>
                  <a:lnTo>
                    <a:pt x="1233" y="13366"/>
                  </a:lnTo>
                  <a:lnTo>
                    <a:pt x="1069" y="13845"/>
                  </a:lnTo>
                  <a:lnTo>
                    <a:pt x="918" y="14324"/>
                  </a:lnTo>
                  <a:lnTo>
                    <a:pt x="767" y="14804"/>
                  </a:lnTo>
                  <a:lnTo>
                    <a:pt x="644" y="15283"/>
                  </a:lnTo>
                  <a:lnTo>
                    <a:pt x="521" y="15776"/>
                  </a:lnTo>
                  <a:lnTo>
                    <a:pt x="411" y="16269"/>
                  </a:lnTo>
                  <a:lnTo>
                    <a:pt x="316" y="16762"/>
                  </a:lnTo>
                  <a:lnTo>
                    <a:pt x="233" y="17269"/>
                  </a:lnTo>
                  <a:lnTo>
                    <a:pt x="165" y="17775"/>
                  </a:lnTo>
                  <a:lnTo>
                    <a:pt x="110" y="18296"/>
                  </a:lnTo>
                  <a:lnTo>
                    <a:pt x="55" y="18803"/>
                  </a:lnTo>
                  <a:lnTo>
                    <a:pt x="28" y="19323"/>
                  </a:lnTo>
                  <a:lnTo>
                    <a:pt x="1" y="19843"/>
                  </a:lnTo>
                  <a:lnTo>
                    <a:pt x="1" y="20364"/>
                  </a:lnTo>
                  <a:lnTo>
                    <a:pt x="1" y="20898"/>
                  </a:lnTo>
                  <a:lnTo>
                    <a:pt x="28" y="21418"/>
                  </a:lnTo>
                  <a:lnTo>
                    <a:pt x="55" y="21939"/>
                  </a:lnTo>
                  <a:lnTo>
                    <a:pt x="110" y="22445"/>
                  </a:lnTo>
                  <a:lnTo>
                    <a:pt x="165" y="22952"/>
                  </a:lnTo>
                  <a:lnTo>
                    <a:pt x="233" y="23459"/>
                  </a:lnTo>
                  <a:lnTo>
                    <a:pt x="316" y="23965"/>
                  </a:lnTo>
                  <a:lnTo>
                    <a:pt x="411" y="24472"/>
                  </a:lnTo>
                  <a:lnTo>
                    <a:pt x="521" y="24965"/>
                  </a:lnTo>
                  <a:lnTo>
                    <a:pt x="644" y="25444"/>
                  </a:lnTo>
                  <a:lnTo>
                    <a:pt x="767" y="25937"/>
                  </a:lnTo>
                  <a:lnTo>
                    <a:pt x="918" y="26417"/>
                  </a:lnTo>
                  <a:lnTo>
                    <a:pt x="1069" y="26896"/>
                  </a:lnTo>
                  <a:lnTo>
                    <a:pt x="1233" y="27361"/>
                  </a:lnTo>
                  <a:lnTo>
                    <a:pt x="1411" y="27827"/>
                  </a:lnTo>
                  <a:lnTo>
                    <a:pt x="1603" y="28293"/>
                  </a:lnTo>
                  <a:lnTo>
                    <a:pt x="1795" y="28745"/>
                  </a:lnTo>
                  <a:lnTo>
                    <a:pt x="2014" y="29183"/>
                  </a:lnTo>
                  <a:lnTo>
                    <a:pt x="2233" y="29635"/>
                  </a:lnTo>
                  <a:lnTo>
                    <a:pt x="2466" y="30073"/>
                  </a:lnTo>
                  <a:lnTo>
                    <a:pt x="2698" y="30497"/>
                  </a:lnTo>
                  <a:lnTo>
                    <a:pt x="2945" y="30922"/>
                  </a:lnTo>
                  <a:lnTo>
                    <a:pt x="3205" y="31333"/>
                  </a:lnTo>
                  <a:lnTo>
                    <a:pt x="3479" y="31744"/>
                  </a:lnTo>
                  <a:lnTo>
                    <a:pt x="3767" y="32154"/>
                  </a:lnTo>
                  <a:lnTo>
                    <a:pt x="4054" y="32538"/>
                  </a:lnTo>
                  <a:lnTo>
                    <a:pt x="4342" y="32935"/>
                  </a:lnTo>
                  <a:lnTo>
                    <a:pt x="4657" y="33318"/>
                  </a:lnTo>
                  <a:lnTo>
                    <a:pt x="4972" y="33688"/>
                  </a:lnTo>
                  <a:lnTo>
                    <a:pt x="5300" y="34058"/>
                  </a:lnTo>
                  <a:lnTo>
                    <a:pt x="5629" y="34414"/>
                  </a:lnTo>
                  <a:lnTo>
                    <a:pt x="5971" y="34756"/>
                  </a:lnTo>
                  <a:lnTo>
                    <a:pt x="6314" y="35099"/>
                  </a:lnTo>
                  <a:lnTo>
                    <a:pt x="6683" y="35441"/>
                  </a:lnTo>
                  <a:lnTo>
                    <a:pt x="7039" y="35756"/>
                  </a:lnTo>
                  <a:lnTo>
                    <a:pt x="7423" y="36071"/>
                  </a:lnTo>
                  <a:lnTo>
                    <a:pt x="7793" y="36386"/>
                  </a:lnTo>
                  <a:lnTo>
                    <a:pt x="8190" y="36687"/>
                  </a:lnTo>
                  <a:lnTo>
                    <a:pt x="8587" y="36975"/>
                  </a:lnTo>
                  <a:lnTo>
                    <a:pt x="8984" y="37249"/>
                  </a:lnTo>
                  <a:lnTo>
                    <a:pt x="9395" y="37523"/>
                  </a:lnTo>
                  <a:lnTo>
                    <a:pt x="9806" y="37783"/>
                  </a:lnTo>
                  <a:lnTo>
                    <a:pt x="10230" y="38029"/>
                  </a:lnTo>
                  <a:lnTo>
                    <a:pt x="10668" y="38276"/>
                  </a:lnTo>
                  <a:lnTo>
                    <a:pt x="11107" y="38509"/>
                  </a:lnTo>
                  <a:lnTo>
                    <a:pt x="11545" y="38728"/>
                  </a:lnTo>
                  <a:lnTo>
                    <a:pt x="11997" y="38933"/>
                  </a:lnTo>
                  <a:lnTo>
                    <a:pt x="12449" y="39125"/>
                  </a:lnTo>
                  <a:lnTo>
                    <a:pt x="12901" y="39317"/>
                  </a:lnTo>
                  <a:lnTo>
                    <a:pt x="13366" y="39495"/>
                  </a:lnTo>
                  <a:lnTo>
                    <a:pt x="13845" y="39659"/>
                  </a:lnTo>
                  <a:lnTo>
                    <a:pt x="14311" y="39823"/>
                  </a:lnTo>
                  <a:lnTo>
                    <a:pt x="14790" y="39960"/>
                  </a:lnTo>
                  <a:lnTo>
                    <a:pt x="15283" y="40097"/>
                  </a:lnTo>
                  <a:lnTo>
                    <a:pt x="15776" y="40207"/>
                  </a:lnTo>
                  <a:lnTo>
                    <a:pt x="16269" y="40316"/>
                  </a:lnTo>
                  <a:lnTo>
                    <a:pt x="16762" y="40412"/>
                  </a:lnTo>
                  <a:lnTo>
                    <a:pt x="17269" y="40494"/>
                  </a:lnTo>
                  <a:lnTo>
                    <a:pt x="17776" y="40576"/>
                  </a:lnTo>
                  <a:lnTo>
                    <a:pt x="18282" y="40631"/>
                  </a:lnTo>
                  <a:lnTo>
                    <a:pt x="18803" y="40672"/>
                  </a:lnTo>
                  <a:lnTo>
                    <a:pt x="19323" y="40713"/>
                  </a:lnTo>
                  <a:lnTo>
                    <a:pt x="19844" y="40727"/>
                  </a:lnTo>
                  <a:lnTo>
                    <a:pt x="20364" y="40741"/>
                  </a:lnTo>
                  <a:lnTo>
                    <a:pt x="20884" y="40727"/>
                  </a:lnTo>
                  <a:lnTo>
                    <a:pt x="21405" y="40713"/>
                  </a:lnTo>
                  <a:lnTo>
                    <a:pt x="21925" y="40672"/>
                  </a:lnTo>
                  <a:lnTo>
                    <a:pt x="22445" y="40631"/>
                  </a:lnTo>
                  <a:lnTo>
                    <a:pt x="22952" y="40576"/>
                  </a:lnTo>
                  <a:lnTo>
                    <a:pt x="23459" y="40494"/>
                  </a:lnTo>
                  <a:lnTo>
                    <a:pt x="23966" y="40412"/>
                  </a:lnTo>
                  <a:lnTo>
                    <a:pt x="24458" y="40316"/>
                  </a:lnTo>
                  <a:lnTo>
                    <a:pt x="24965" y="40207"/>
                  </a:lnTo>
                  <a:lnTo>
                    <a:pt x="25444" y="40097"/>
                  </a:lnTo>
                  <a:lnTo>
                    <a:pt x="25937" y="39960"/>
                  </a:lnTo>
                  <a:lnTo>
                    <a:pt x="26417" y="39823"/>
                  </a:lnTo>
                  <a:lnTo>
                    <a:pt x="26896" y="39659"/>
                  </a:lnTo>
                  <a:lnTo>
                    <a:pt x="27362" y="39495"/>
                  </a:lnTo>
                  <a:lnTo>
                    <a:pt x="27827" y="39317"/>
                  </a:lnTo>
                  <a:lnTo>
                    <a:pt x="28279" y="39125"/>
                  </a:lnTo>
                  <a:lnTo>
                    <a:pt x="28745" y="38933"/>
                  </a:lnTo>
                  <a:lnTo>
                    <a:pt x="29183" y="38728"/>
                  </a:lnTo>
                  <a:lnTo>
                    <a:pt x="29635" y="38509"/>
                  </a:lnTo>
                  <a:lnTo>
                    <a:pt x="30059" y="38276"/>
                  </a:lnTo>
                  <a:lnTo>
                    <a:pt x="30498" y="38029"/>
                  </a:lnTo>
                  <a:lnTo>
                    <a:pt x="30922" y="37783"/>
                  </a:lnTo>
                  <a:lnTo>
                    <a:pt x="31333" y="37523"/>
                  </a:lnTo>
                  <a:lnTo>
                    <a:pt x="31744" y="37249"/>
                  </a:lnTo>
                  <a:lnTo>
                    <a:pt x="32155" y="36975"/>
                  </a:lnTo>
                  <a:lnTo>
                    <a:pt x="32538" y="36687"/>
                  </a:lnTo>
                  <a:lnTo>
                    <a:pt x="32935" y="36386"/>
                  </a:lnTo>
                  <a:lnTo>
                    <a:pt x="33319" y="36071"/>
                  </a:lnTo>
                  <a:lnTo>
                    <a:pt x="33688" y="35756"/>
                  </a:lnTo>
                  <a:lnTo>
                    <a:pt x="34058" y="35441"/>
                  </a:lnTo>
                  <a:lnTo>
                    <a:pt x="34414" y="35099"/>
                  </a:lnTo>
                  <a:lnTo>
                    <a:pt x="34757" y="34756"/>
                  </a:lnTo>
                  <a:lnTo>
                    <a:pt x="35099" y="34414"/>
                  </a:lnTo>
                  <a:lnTo>
                    <a:pt x="35441" y="34058"/>
                  </a:lnTo>
                  <a:lnTo>
                    <a:pt x="35756" y="33688"/>
                  </a:lnTo>
                  <a:lnTo>
                    <a:pt x="36071" y="33318"/>
                  </a:lnTo>
                  <a:lnTo>
                    <a:pt x="36386" y="32935"/>
                  </a:lnTo>
                  <a:lnTo>
                    <a:pt x="36687" y="32538"/>
                  </a:lnTo>
                  <a:lnTo>
                    <a:pt x="36975" y="32154"/>
                  </a:lnTo>
                  <a:lnTo>
                    <a:pt x="37249" y="31744"/>
                  </a:lnTo>
                  <a:lnTo>
                    <a:pt x="37523" y="31333"/>
                  </a:lnTo>
                  <a:lnTo>
                    <a:pt x="37783" y="30922"/>
                  </a:lnTo>
                  <a:lnTo>
                    <a:pt x="38029" y="30497"/>
                  </a:lnTo>
                  <a:lnTo>
                    <a:pt x="38276" y="30073"/>
                  </a:lnTo>
                  <a:lnTo>
                    <a:pt x="38509" y="29635"/>
                  </a:lnTo>
                  <a:lnTo>
                    <a:pt x="38728" y="29183"/>
                  </a:lnTo>
                  <a:lnTo>
                    <a:pt x="38933" y="28745"/>
                  </a:lnTo>
                  <a:lnTo>
                    <a:pt x="39139" y="28293"/>
                  </a:lnTo>
                  <a:lnTo>
                    <a:pt x="39317" y="27827"/>
                  </a:lnTo>
                  <a:lnTo>
                    <a:pt x="39495" y="27361"/>
                  </a:lnTo>
                  <a:lnTo>
                    <a:pt x="39659" y="26896"/>
                  </a:lnTo>
                  <a:lnTo>
                    <a:pt x="39823" y="26417"/>
                  </a:lnTo>
                  <a:lnTo>
                    <a:pt x="39960" y="25937"/>
                  </a:lnTo>
                  <a:lnTo>
                    <a:pt x="40097" y="25444"/>
                  </a:lnTo>
                  <a:lnTo>
                    <a:pt x="40221" y="24965"/>
                  </a:lnTo>
                  <a:lnTo>
                    <a:pt x="40316" y="24472"/>
                  </a:lnTo>
                  <a:lnTo>
                    <a:pt x="40412" y="23965"/>
                  </a:lnTo>
                  <a:lnTo>
                    <a:pt x="40508" y="23459"/>
                  </a:lnTo>
                  <a:lnTo>
                    <a:pt x="40577" y="22952"/>
                  </a:lnTo>
                  <a:lnTo>
                    <a:pt x="40631" y="22445"/>
                  </a:lnTo>
                  <a:lnTo>
                    <a:pt x="40672" y="21939"/>
                  </a:lnTo>
                  <a:lnTo>
                    <a:pt x="40714" y="21418"/>
                  </a:lnTo>
                  <a:lnTo>
                    <a:pt x="40727" y="20898"/>
                  </a:lnTo>
                  <a:lnTo>
                    <a:pt x="40741" y="20364"/>
                  </a:lnTo>
                  <a:lnTo>
                    <a:pt x="40727" y="19843"/>
                  </a:lnTo>
                  <a:lnTo>
                    <a:pt x="40714" y="19323"/>
                  </a:lnTo>
                  <a:lnTo>
                    <a:pt x="40672" y="18803"/>
                  </a:lnTo>
                  <a:lnTo>
                    <a:pt x="40631" y="18296"/>
                  </a:lnTo>
                  <a:lnTo>
                    <a:pt x="40577" y="17775"/>
                  </a:lnTo>
                  <a:lnTo>
                    <a:pt x="40508" y="17269"/>
                  </a:lnTo>
                  <a:lnTo>
                    <a:pt x="40412" y="16762"/>
                  </a:lnTo>
                  <a:lnTo>
                    <a:pt x="40316" y="16269"/>
                  </a:lnTo>
                  <a:lnTo>
                    <a:pt x="40221" y="15776"/>
                  </a:lnTo>
                  <a:lnTo>
                    <a:pt x="40097" y="15283"/>
                  </a:lnTo>
                  <a:lnTo>
                    <a:pt x="39960" y="14804"/>
                  </a:lnTo>
                  <a:lnTo>
                    <a:pt x="39823" y="14324"/>
                  </a:lnTo>
                  <a:lnTo>
                    <a:pt x="39659" y="13845"/>
                  </a:lnTo>
                  <a:lnTo>
                    <a:pt x="39495" y="13366"/>
                  </a:lnTo>
                  <a:lnTo>
                    <a:pt x="39317" y="12914"/>
                  </a:lnTo>
                  <a:lnTo>
                    <a:pt x="39139" y="12448"/>
                  </a:lnTo>
                  <a:lnTo>
                    <a:pt x="38933" y="11996"/>
                  </a:lnTo>
                  <a:lnTo>
                    <a:pt x="38728" y="11545"/>
                  </a:lnTo>
                  <a:lnTo>
                    <a:pt x="38509" y="11106"/>
                  </a:lnTo>
                  <a:lnTo>
                    <a:pt x="38276" y="10668"/>
                  </a:lnTo>
                  <a:lnTo>
                    <a:pt x="38029" y="10244"/>
                  </a:lnTo>
                  <a:lnTo>
                    <a:pt x="37783" y="9819"/>
                  </a:lnTo>
                  <a:lnTo>
                    <a:pt x="37523" y="9395"/>
                  </a:lnTo>
                  <a:lnTo>
                    <a:pt x="37249" y="8984"/>
                  </a:lnTo>
                  <a:lnTo>
                    <a:pt x="36975" y="8587"/>
                  </a:lnTo>
                  <a:lnTo>
                    <a:pt x="36687" y="8189"/>
                  </a:lnTo>
                  <a:lnTo>
                    <a:pt x="36386" y="7806"/>
                  </a:lnTo>
                  <a:lnTo>
                    <a:pt x="36071" y="7423"/>
                  </a:lnTo>
                  <a:lnTo>
                    <a:pt x="35756" y="7039"/>
                  </a:lnTo>
                  <a:lnTo>
                    <a:pt x="35441" y="6683"/>
                  </a:lnTo>
                  <a:lnTo>
                    <a:pt x="35099" y="6327"/>
                  </a:lnTo>
                  <a:lnTo>
                    <a:pt x="34757" y="5971"/>
                  </a:lnTo>
                  <a:lnTo>
                    <a:pt x="34414" y="5629"/>
                  </a:lnTo>
                  <a:lnTo>
                    <a:pt x="34058" y="5300"/>
                  </a:lnTo>
                  <a:lnTo>
                    <a:pt x="33688" y="4971"/>
                  </a:lnTo>
                  <a:lnTo>
                    <a:pt x="33319" y="4656"/>
                  </a:lnTo>
                  <a:lnTo>
                    <a:pt x="32935" y="4355"/>
                  </a:lnTo>
                  <a:lnTo>
                    <a:pt x="32538" y="4054"/>
                  </a:lnTo>
                  <a:lnTo>
                    <a:pt x="32155" y="3766"/>
                  </a:lnTo>
                  <a:lnTo>
                    <a:pt x="31744" y="3479"/>
                  </a:lnTo>
                  <a:lnTo>
                    <a:pt x="31333" y="3218"/>
                  </a:lnTo>
                  <a:lnTo>
                    <a:pt x="30922" y="2945"/>
                  </a:lnTo>
                  <a:lnTo>
                    <a:pt x="30498" y="2698"/>
                  </a:lnTo>
                  <a:lnTo>
                    <a:pt x="30059" y="2465"/>
                  </a:lnTo>
                  <a:lnTo>
                    <a:pt x="29635" y="2232"/>
                  </a:lnTo>
                  <a:lnTo>
                    <a:pt x="29183" y="2013"/>
                  </a:lnTo>
                  <a:lnTo>
                    <a:pt x="28745" y="1794"/>
                  </a:lnTo>
                  <a:lnTo>
                    <a:pt x="28279" y="1603"/>
                  </a:lnTo>
                  <a:lnTo>
                    <a:pt x="27827" y="1411"/>
                  </a:lnTo>
                  <a:lnTo>
                    <a:pt x="27362" y="1233"/>
                  </a:lnTo>
                  <a:lnTo>
                    <a:pt x="26896" y="1068"/>
                  </a:lnTo>
                  <a:lnTo>
                    <a:pt x="26417" y="918"/>
                  </a:lnTo>
                  <a:lnTo>
                    <a:pt x="25937" y="767"/>
                  </a:lnTo>
                  <a:lnTo>
                    <a:pt x="25444" y="644"/>
                  </a:lnTo>
                  <a:lnTo>
                    <a:pt x="24965" y="521"/>
                  </a:lnTo>
                  <a:lnTo>
                    <a:pt x="24458" y="411"/>
                  </a:lnTo>
                  <a:lnTo>
                    <a:pt x="23966" y="315"/>
                  </a:lnTo>
                  <a:lnTo>
                    <a:pt x="23459" y="233"/>
                  </a:lnTo>
                  <a:lnTo>
                    <a:pt x="22952" y="165"/>
                  </a:lnTo>
                  <a:lnTo>
                    <a:pt x="22445" y="96"/>
                  </a:lnTo>
                  <a:lnTo>
                    <a:pt x="21925" y="55"/>
                  </a:lnTo>
                  <a:lnTo>
                    <a:pt x="21405" y="28"/>
                  </a:lnTo>
                  <a:lnTo>
                    <a:pt x="208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7012600" y="2803888"/>
              <a:ext cx="139800" cy="139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6805338" y="3414313"/>
              <a:ext cx="139800" cy="139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7012600" y="3967663"/>
              <a:ext cx="139800" cy="139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2" name="Google Shape;1362;p4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1363" name="Google Shape;1363;p40"/>
          <p:cNvGraphicFramePr/>
          <p:nvPr/>
        </p:nvGraphicFramePr>
        <p:xfrm>
          <a:off x="457188" y="1802985"/>
          <a:ext cx="3000000" cy="3000000"/>
        </p:xfrm>
        <a:graphic>
          <a:graphicData uri="http://schemas.openxmlformats.org/drawingml/2006/table">
            <a:tbl>
              <a:tblPr>
                <a:noFill/>
                <a:tableStyleId>{10ACAB43-C852-4AE2-9425-F7586D2A85D0}</a:tableStyleId>
              </a:tblPr>
              <a:tblGrid>
                <a:gridCol w="1058575"/>
                <a:gridCol w="1103125"/>
                <a:gridCol w="826750"/>
              </a:tblGrid>
              <a:tr h="6582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Approvals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r>
              <a:tr h="556975">
                <a:tc>
                  <a:txBody>
                    <a:bodyPr/>
                    <a:lstStyle/>
                    <a:p>
                      <a:pPr indent="0" lvl="0" marL="0" rtl="0" algn="ctr">
                        <a:spcBef>
                          <a:spcPts val="0"/>
                        </a:spcBef>
                        <a:spcAft>
                          <a:spcPts val="0"/>
                        </a:spcAft>
                        <a:buNone/>
                      </a:pPr>
                      <a:r>
                        <a:rPr lang="en" sz="1200">
                          <a:solidFill>
                            <a:schemeClr val="dk2"/>
                          </a:solidFill>
                        </a:rPr>
                        <a:t>Name</a:t>
                      </a:r>
                      <a:endParaRPr sz="1200">
                        <a:solidFill>
                          <a:schemeClr val="dk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rPr>
                        <a:t>Role</a:t>
                      </a:r>
                      <a:endParaRPr sz="1200">
                        <a:solidFill>
                          <a:schemeClr val="dk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2"/>
                          </a:solidFill>
                        </a:rPr>
                        <a:t>Date</a:t>
                      </a:r>
                      <a:endParaRPr sz="1200">
                        <a:solidFill>
                          <a:schemeClr val="dk2"/>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85695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Project director</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10/09/2021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r>
              <a:tr h="8569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Project Manager</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10/09/2021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r>
            </a:tbl>
          </a:graphicData>
        </a:graphic>
      </p:graphicFrame>
      <p:grpSp>
        <p:nvGrpSpPr>
          <p:cNvPr id="1364" name="Google Shape;1364;p40"/>
          <p:cNvGrpSpPr/>
          <p:nvPr/>
        </p:nvGrpSpPr>
        <p:grpSpPr>
          <a:xfrm>
            <a:off x="3596550" y="2190125"/>
            <a:ext cx="2787250" cy="680664"/>
            <a:chOff x="3596550" y="2190125"/>
            <a:chExt cx="2787250" cy="680664"/>
          </a:xfrm>
        </p:grpSpPr>
        <p:sp>
          <p:nvSpPr>
            <p:cNvPr id="1365" name="Google Shape;1365;p40"/>
            <p:cNvSpPr txBox="1"/>
            <p:nvPr/>
          </p:nvSpPr>
          <p:spPr>
            <a:xfrm>
              <a:off x="3596550" y="219012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Neptune</a:t>
              </a:r>
              <a:endParaRPr b="1" sz="1800">
                <a:solidFill>
                  <a:srgbClr val="000000"/>
                </a:solidFill>
                <a:latin typeface="Fira Sans Extra Condensed"/>
                <a:ea typeface="Fira Sans Extra Condensed"/>
                <a:cs typeface="Fira Sans Extra Condensed"/>
                <a:sym typeface="Fira Sans Extra Condensed"/>
              </a:endParaRPr>
            </a:p>
          </p:txBody>
        </p:sp>
        <p:sp>
          <p:nvSpPr>
            <p:cNvPr id="1366" name="Google Shape;1366;p40"/>
            <p:cNvSpPr txBox="1"/>
            <p:nvPr/>
          </p:nvSpPr>
          <p:spPr>
            <a:xfrm>
              <a:off x="3596550" y="2472089"/>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sp>
          <p:nvSpPr>
            <p:cNvPr id="1367" name="Google Shape;1367;p40"/>
            <p:cNvSpPr/>
            <p:nvPr/>
          </p:nvSpPr>
          <p:spPr>
            <a:xfrm>
              <a:off x="5759200" y="2246188"/>
              <a:ext cx="624600" cy="624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68" name="Google Shape;1368;p40"/>
          <p:cNvGrpSpPr/>
          <p:nvPr/>
        </p:nvGrpSpPr>
        <p:grpSpPr>
          <a:xfrm>
            <a:off x="3596550" y="3120738"/>
            <a:ext cx="2787250" cy="680679"/>
            <a:chOff x="3596550" y="3120738"/>
            <a:chExt cx="2787250" cy="680679"/>
          </a:xfrm>
        </p:grpSpPr>
        <p:sp>
          <p:nvSpPr>
            <p:cNvPr id="1369" name="Google Shape;1369;p40"/>
            <p:cNvSpPr txBox="1"/>
            <p:nvPr/>
          </p:nvSpPr>
          <p:spPr>
            <a:xfrm>
              <a:off x="3596550" y="3120738"/>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370" name="Google Shape;1370;p40"/>
            <p:cNvSpPr txBox="1"/>
            <p:nvPr/>
          </p:nvSpPr>
          <p:spPr>
            <a:xfrm>
              <a:off x="3596550" y="3397917"/>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1371" name="Google Shape;1371;p40"/>
            <p:cNvSpPr/>
            <p:nvPr/>
          </p:nvSpPr>
          <p:spPr>
            <a:xfrm>
              <a:off x="5759200" y="3171913"/>
              <a:ext cx="624600" cy="624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72" name="Google Shape;1372;p40"/>
          <p:cNvGrpSpPr/>
          <p:nvPr/>
        </p:nvGrpSpPr>
        <p:grpSpPr>
          <a:xfrm>
            <a:off x="3596550" y="4051375"/>
            <a:ext cx="2787250" cy="680688"/>
            <a:chOff x="3596550" y="4051375"/>
            <a:chExt cx="2787250" cy="680688"/>
          </a:xfrm>
        </p:grpSpPr>
        <p:sp>
          <p:nvSpPr>
            <p:cNvPr id="1373" name="Google Shape;1373;p40"/>
            <p:cNvSpPr txBox="1"/>
            <p:nvPr/>
          </p:nvSpPr>
          <p:spPr>
            <a:xfrm>
              <a:off x="3596550" y="405137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Pluto</a:t>
              </a:r>
              <a:endParaRPr b="1" sz="1800">
                <a:solidFill>
                  <a:srgbClr val="000000"/>
                </a:solidFill>
                <a:latin typeface="Fira Sans Extra Condensed"/>
                <a:ea typeface="Fira Sans Extra Condensed"/>
                <a:cs typeface="Fira Sans Extra Condensed"/>
                <a:sym typeface="Fira Sans Extra Condensed"/>
              </a:endParaRPr>
            </a:p>
          </p:txBody>
        </p:sp>
        <p:sp>
          <p:nvSpPr>
            <p:cNvPr id="1374" name="Google Shape;1374;p40"/>
            <p:cNvSpPr txBox="1"/>
            <p:nvPr/>
          </p:nvSpPr>
          <p:spPr>
            <a:xfrm>
              <a:off x="3596550" y="4333352"/>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sp>
          <p:nvSpPr>
            <p:cNvPr id="1375" name="Google Shape;1375;p40"/>
            <p:cNvSpPr/>
            <p:nvPr/>
          </p:nvSpPr>
          <p:spPr>
            <a:xfrm>
              <a:off x="5759200" y="4107463"/>
              <a:ext cx="624600" cy="624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376" name="Google Shape;1376;p40"/>
          <p:cNvCxnSpPr>
            <a:stCxn id="1367" idx="6"/>
            <a:endCxn id="1359" idx="1"/>
          </p:cNvCxnSpPr>
          <p:nvPr/>
        </p:nvCxnSpPr>
        <p:spPr>
          <a:xfrm>
            <a:off x="6383800" y="2558488"/>
            <a:ext cx="649200" cy="289500"/>
          </a:xfrm>
          <a:prstGeom prst="curvedConnector2">
            <a:avLst/>
          </a:prstGeom>
          <a:noFill/>
          <a:ln cap="flat" cmpd="sng" w="9525">
            <a:solidFill>
              <a:schemeClr val="dk2"/>
            </a:solidFill>
            <a:prstDash val="solid"/>
            <a:round/>
            <a:headEnd len="med" w="med" type="none"/>
            <a:tailEnd len="med" w="med" type="oval"/>
          </a:ln>
        </p:spPr>
      </p:cxnSp>
      <p:cxnSp>
        <p:nvCxnSpPr>
          <p:cNvPr id="1377" name="Google Shape;1377;p40"/>
          <p:cNvCxnSpPr>
            <a:stCxn id="1371" idx="6"/>
            <a:endCxn id="1360" idx="2"/>
          </p:cNvCxnSpPr>
          <p:nvPr/>
        </p:nvCxnSpPr>
        <p:spPr>
          <a:xfrm>
            <a:off x="6383800" y="3484213"/>
            <a:ext cx="421500" cy="23700"/>
          </a:xfrm>
          <a:prstGeom prst="curvedConnector3">
            <a:avLst>
              <a:gd fmla="val 49987" name="adj1"/>
            </a:avLst>
          </a:prstGeom>
          <a:noFill/>
          <a:ln cap="flat" cmpd="sng" w="9525">
            <a:solidFill>
              <a:schemeClr val="dk2"/>
            </a:solidFill>
            <a:prstDash val="solid"/>
            <a:round/>
            <a:headEnd len="med" w="med" type="none"/>
            <a:tailEnd len="med" w="med" type="oval"/>
          </a:ln>
        </p:spPr>
      </p:cxnSp>
      <p:cxnSp>
        <p:nvCxnSpPr>
          <p:cNvPr id="1378" name="Google Shape;1378;p40"/>
          <p:cNvCxnSpPr>
            <a:stCxn id="1375" idx="6"/>
            <a:endCxn id="1361" idx="3"/>
          </p:cNvCxnSpPr>
          <p:nvPr/>
        </p:nvCxnSpPr>
        <p:spPr>
          <a:xfrm flipH="1" rot="10800000">
            <a:off x="6383800" y="4110763"/>
            <a:ext cx="649200" cy="309000"/>
          </a:xfrm>
          <a:prstGeom prst="curvedConnector2">
            <a:avLst/>
          </a:prstGeom>
          <a:noFill/>
          <a:ln cap="flat" cmpd="sng" w="9525">
            <a:solidFill>
              <a:schemeClr val="dk2"/>
            </a:solidFill>
            <a:prstDash val="solid"/>
            <a:round/>
            <a:headEnd len="med" w="med" type="none"/>
            <a:tailEnd len="med" w="med" type="oval"/>
          </a:ln>
        </p:spPr>
      </p:cxnSp>
      <p:grpSp>
        <p:nvGrpSpPr>
          <p:cNvPr id="1379" name="Google Shape;1379;p40"/>
          <p:cNvGrpSpPr/>
          <p:nvPr/>
        </p:nvGrpSpPr>
        <p:grpSpPr>
          <a:xfrm>
            <a:off x="3596550" y="1005250"/>
            <a:ext cx="5090128" cy="1018550"/>
            <a:chOff x="3596550" y="1005250"/>
            <a:chExt cx="5090128" cy="1018550"/>
          </a:xfrm>
        </p:grpSpPr>
        <p:sp>
          <p:nvSpPr>
            <p:cNvPr id="1380" name="Google Shape;1380;p40"/>
            <p:cNvSpPr txBox="1"/>
            <p:nvPr/>
          </p:nvSpPr>
          <p:spPr>
            <a:xfrm>
              <a:off x="3596578" y="1005250"/>
              <a:ext cx="50901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milestones</a:t>
              </a:r>
              <a:endParaRPr b="1" sz="1800">
                <a:solidFill>
                  <a:schemeClr val="lt1"/>
                </a:solidFill>
                <a:latin typeface="Fira Sans Extra Condensed"/>
                <a:ea typeface="Fira Sans Extra Condensed"/>
                <a:cs typeface="Fira Sans Extra Condensed"/>
                <a:sym typeface="Fira Sans Extra Condensed"/>
              </a:endParaRPr>
            </a:p>
          </p:txBody>
        </p:sp>
        <p:sp>
          <p:nvSpPr>
            <p:cNvPr id="1381" name="Google Shape;1381;p40"/>
            <p:cNvSpPr txBox="1"/>
            <p:nvPr/>
          </p:nvSpPr>
          <p:spPr>
            <a:xfrm>
              <a:off x="3596550" y="1399200"/>
              <a:ext cx="5090100" cy="6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entire Solar System</a:t>
              </a:r>
              <a:endParaRPr>
                <a:solidFill>
                  <a:schemeClr val="dk1"/>
                </a:solidFill>
                <a:latin typeface="Roboto"/>
                <a:ea typeface="Roboto"/>
                <a:cs typeface="Roboto"/>
                <a:sym typeface="Roboto"/>
              </a:endParaRPr>
            </a:p>
          </p:txBody>
        </p:sp>
      </p:grpSp>
      <p:grpSp>
        <p:nvGrpSpPr>
          <p:cNvPr id="1382" name="Google Shape;1382;p40"/>
          <p:cNvGrpSpPr/>
          <p:nvPr/>
        </p:nvGrpSpPr>
        <p:grpSpPr>
          <a:xfrm>
            <a:off x="713458" y="1005250"/>
            <a:ext cx="1276388" cy="466200"/>
            <a:chOff x="4052625" y="2191650"/>
            <a:chExt cx="985552" cy="466200"/>
          </a:xfrm>
        </p:grpSpPr>
        <p:sp>
          <p:nvSpPr>
            <p:cNvPr id="1383" name="Google Shape;1383;p40"/>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Project name</a:t>
              </a:r>
              <a:endParaRPr sz="1200">
                <a:solidFill>
                  <a:srgbClr val="000000"/>
                </a:solidFill>
                <a:latin typeface="Roboto"/>
                <a:ea typeface="Roboto"/>
                <a:cs typeface="Roboto"/>
                <a:sym typeface="Roboto"/>
              </a:endParaRPr>
            </a:p>
          </p:txBody>
        </p:sp>
        <p:sp>
          <p:nvSpPr>
            <p:cNvPr id="1384" name="Google Shape;1384;p40"/>
            <p:cNvSpPr txBox="1"/>
            <p:nvPr/>
          </p:nvSpPr>
          <p:spPr>
            <a:xfrm>
              <a:off x="4052677" y="2424750"/>
              <a:ext cx="9855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385" name="Google Shape;1385;p40"/>
          <p:cNvGrpSpPr/>
          <p:nvPr/>
        </p:nvGrpSpPr>
        <p:grpSpPr>
          <a:xfrm>
            <a:off x="2193908" y="1005250"/>
            <a:ext cx="1276388" cy="466200"/>
            <a:chOff x="4052625" y="2191650"/>
            <a:chExt cx="985552" cy="466200"/>
          </a:xfrm>
        </p:grpSpPr>
        <p:sp>
          <p:nvSpPr>
            <p:cNvPr id="1386" name="Google Shape;1386;p40"/>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Lead project</a:t>
              </a:r>
              <a:endParaRPr sz="1200">
                <a:solidFill>
                  <a:srgbClr val="000000"/>
                </a:solidFill>
                <a:latin typeface="Roboto"/>
                <a:ea typeface="Roboto"/>
                <a:cs typeface="Roboto"/>
                <a:sym typeface="Roboto"/>
              </a:endParaRPr>
            </a:p>
          </p:txBody>
        </p:sp>
        <p:sp>
          <p:nvSpPr>
            <p:cNvPr id="1387" name="Google Shape;1387;p40"/>
            <p:cNvSpPr txBox="1"/>
            <p:nvPr/>
          </p:nvSpPr>
          <p:spPr>
            <a:xfrm>
              <a:off x="4052677" y="2424750"/>
              <a:ext cx="9855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1388" name="Google Shape;1388;p40"/>
          <p:cNvGrpSpPr/>
          <p:nvPr/>
        </p:nvGrpSpPr>
        <p:grpSpPr>
          <a:xfrm>
            <a:off x="1989844" y="1062301"/>
            <a:ext cx="223215" cy="291290"/>
            <a:chOff x="1664287" y="2288939"/>
            <a:chExt cx="280139" cy="365620"/>
          </a:xfrm>
        </p:grpSpPr>
        <p:sp>
          <p:nvSpPr>
            <p:cNvPr id="1389" name="Google Shape;1389;p40"/>
            <p:cNvSpPr/>
            <p:nvPr/>
          </p:nvSpPr>
          <p:spPr>
            <a:xfrm>
              <a:off x="1748161" y="2505514"/>
              <a:ext cx="49716" cy="72864"/>
            </a:xfrm>
            <a:custGeom>
              <a:rect b="b" l="l" r="r" t="t"/>
              <a:pathLst>
                <a:path extrusionOk="0" h="2131" w="1454">
                  <a:moveTo>
                    <a:pt x="620" y="1"/>
                  </a:moveTo>
                  <a:lnTo>
                    <a:pt x="120" y="477"/>
                  </a:lnTo>
                  <a:cubicBezTo>
                    <a:pt x="48" y="572"/>
                    <a:pt x="0" y="715"/>
                    <a:pt x="48" y="811"/>
                  </a:cubicBezTo>
                  <a:lnTo>
                    <a:pt x="477" y="1930"/>
                  </a:lnTo>
                  <a:cubicBezTo>
                    <a:pt x="524" y="2057"/>
                    <a:pt x="646" y="2131"/>
                    <a:pt x="771" y="2131"/>
                  </a:cubicBezTo>
                  <a:cubicBezTo>
                    <a:pt x="834" y="2131"/>
                    <a:pt x="897" y="2112"/>
                    <a:pt x="953" y="2073"/>
                  </a:cubicBezTo>
                  <a:lnTo>
                    <a:pt x="1453" y="1668"/>
                  </a:lnTo>
                  <a:lnTo>
                    <a:pt x="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0"/>
            <p:cNvSpPr/>
            <p:nvPr/>
          </p:nvSpPr>
          <p:spPr>
            <a:xfrm>
              <a:off x="1796201" y="2512866"/>
              <a:ext cx="17130" cy="17130"/>
            </a:xfrm>
            <a:custGeom>
              <a:rect b="b" l="l" r="r" t="t"/>
              <a:pathLst>
                <a:path extrusionOk="0" h="501" w="501">
                  <a:moveTo>
                    <a:pt x="1" y="0"/>
                  </a:moveTo>
                  <a:lnTo>
                    <a:pt x="262" y="500"/>
                  </a:lnTo>
                  <a:lnTo>
                    <a:pt x="5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1811690" y="2505514"/>
              <a:ext cx="49682" cy="73445"/>
            </a:xfrm>
            <a:custGeom>
              <a:rect b="b" l="l" r="r" t="t"/>
              <a:pathLst>
                <a:path extrusionOk="0" h="2148" w="1453">
                  <a:moveTo>
                    <a:pt x="857" y="1"/>
                  </a:moveTo>
                  <a:lnTo>
                    <a:pt x="0" y="1668"/>
                  </a:lnTo>
                  <a:lnTo>
                    <a:pt x="500" y="2073"/>
                  </a:lnTo>
                  <a:cubicBezTo>
                    <a:pt x="559" y="2123"/>
                    <a:pt x="630" y="2147"/>
                    <a:pt x="699" y="2147"/>
                  </a:cubicBezTo>
                  <a:cubicBezTo>
                    <a:pt x="826" y="2147"/>
                    <a:pt x="946" y="2068"/>
                    <a:pt x="976" y="1930"/>
                  </a:cubicBezTo>
                  <a:lnTo>
                    <a:pt x="1405" y="811"/>
                  </a:lnTo>
                  <a:cubicBezTo>
                    <a:pt x="1453" y="691"/>
                    <a:pt x="1429" y="572"/>
                    <a:pt x="1334" y="477"/>
                  </a:cubicBezTo>
                  <a:lnTo>
                    <a:pt x="8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1740844" y="2288939"/>
              <a:ext cx="157183" cy="177015"/>
            </a:xfrm>
            <a:custGeom>
              <a:rect b="b" l="l" r="r" t="t"/>
              <a:pathLst>
                <a:path extrusionOk="0" h="5177" w="4597">
                  <a:moveTo>
                    <a:pt x="2286" y="0"/>
                  </a:moveTo>
                  <a:cubicBezTo>
                    <a:pt x="1048" y="0"/>
                    <a:pt x="24" y="1000"/>
                    <a:pt x="0" y="2239"/>
                  </a:cubicBezTo>
                  <a:lnTo>
                    <a:pt x="0" y="2453"/>
                  </a:lnTo>
                  <a:lnTo>
                    <a:pt x="429" y="2453"/>
                  </a:lnTo>
                  <a:cubicBezTo>
                    <a:pt x="834" y="2453"/>
                    <a:pt x="1238" y="2239"/>
                    <a:pt x="1500" y="1905"/>
                  </a:cubicBezTo>
                  <a:lnTo>
                    <a:pt x="1500" y="1929"/>
                  </a:lnTo>
                  <a:lnTo>
                    <a:pt x="1620" y="1763"/>
                  </a:lnTo>
                  <a:cubicBezTo>
                    <a:pt x="1667" y="1691"/>
                    <a:pt x="1715" y="1643"/>
                    <a:pt x="1810" y="1643"/>
                  </a:cubicBezTo>
                  <a:cubicBezTo>
                    <a:pt x="1841" y="1631"/>
                    <a:pt x="1872" y="1625"/>
                    <a:pt x="1902" y="1625"/>
                  </a:cubicBezTo>
                  <a:cubicBezTo>
                    <a:pt x="1987" y="1625"/>
                    <a:pt x="2067" y="1674"/>
                    <a:pt x="2120" y="1763"/>
                  </a:cubicBezTo>
                  <a:lnTo>
                    <a:pt x="2239" y="1929"/>
                  </a:lnTo>
                  <a:cubicBezTo>
                    <a:pt x="2453" y="2191"/>
                    <a:pt x="2739" y="2382"/>
                    <a:pt x="3072" y="2429"/>
                  </a:cubicBezTo>
                  <a:cubicBezTo>
                    <a:pt x="3215" y="2477"/>
                    <a:pt x="3334" y="2596"/>
                    <a:pt x="3334" y="2739"/>
                  </a:cubicBezTo>
                  <a:lnTo>
                    <a:pt x="3334" y="3620"/>
                  </a:lnTo>
                  <a:cubicBezTo>
                    <a:pt x="3334" y="4215"/>
                    <a:pt x="3620" y="4763"/>
                    <a:pt x="4096" y="5120"/>
                  </a:cubicBezTo>
                  <a:cubicBezTo>
                    <a:pt x="4154" y="5159"/>
                    <a:pt x="4218" y="5177"/>
                    <a:pt x="4279" y="5177"/>
                  </a:cubicBezTo>
                  <a:cubicBezTo>
                    <a:pt x="4445" y="5177"/>
                    <a:pt x="4596" y="5049"/>
                    <a:pt x="4596" y="4858"/>
                  </a:cubicBezTo>
                  <a:lnTo>
                    <a:pt x="4596" y="2239"/>
                  </a:lnTo>
                  <a:cubicBezTo>
                    <a:pt x="4549" y="1000"/>
                    <a:pt x="3525" y="0"/>
                    <a:pt x="2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0"/>
            <p:cNvSpPr/>
            <p:nvPr/>
          </p:nvSpPr>
          <p:spPr>
            <a:xfrm>
              <a:off x="1687093" y="2342655"/>
              <a:ext cx="41544" cy="140189"/>
            </a:xfrm>
            <a:custGeom>
              <a:rect b="b" l="l" r="r" t="t"/>
              <a:pathLst>
                <a:path extrusionOk="0" h="4100" w="1215">
                  <a:moveTo>
                    <a:pt x="929" y="1"/>
                  </a:moveTo>
                  <a:cubicBezTo>
                    <a:pt x="358" y="334"/>
                    <a:pt x="0" y="954"/>
                    <a:pt x="0" y="1620"/>
                  </a:cubicBezTo>
                  <a:lnTo>
                    <a:pt x="0" y="3787"/>
                  </a:lnTo>
                  <a:cubicBezTo>
                    <a:pt x="0" y="3964"/>
                    <a:pt x="164" y="4100"/>
                    <a:pt x="340" y="4100"/>
                  </a:cubicBezTo>
                  <a:cubicBezTo>
                    <a:pt x="353" y="4100"/>
                    <a:pt x="367" y="4099"/>
                    <a:pt x="381" y="4097"/>
                  </a:cubicBezTo>
                  <a:cubicBezTo>
                    <a:pt x="691" y="4026"/>
                    <a:pt x="977" y="3859"/>
                    <a:pt x="1215" y="3621"/>
                  </a:cubicBezTo>
                  <a:cubicBezTo>
                    <a:pt x="1024" y="3264"/>
                    <a:pt x="929" y="2859"/>
                    <a:pt x="929" y="2454"/>
                  </a:cubicBez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0"/>
            <p:cNvSpPr/>
            <p:nvPr/>
          </p:nvSpPr>
          <p:spPr>
            <a:xfrm>
              <a:off x="1740023" y="2372813"/>
              <a:ext cx="114032" cy="118922"/>
            </a:xfrm>
            <a:custGeom>
              <a:rect b="b" l="l" r="r" t="t"/>
              <a:pathLst>
                <a:path extrusionOk="0" h="3478" w="3335">
                  <a:moveTo>
                    <a:pt x="1905" y="0"/>
                  </a:moveTo>
                  <a:cubicBezTo>
                    <a:pt x="1524" y="405"/>
                    <a:pt x="1001" y="643"/>
                    <a:pt x="429" y="643"/>
                  </a:cubicBezTo>
                  <a:lnTo>
                    <a:pt x="24" y="643"/>
                  </a:lnTo>
                  <a:lnTo>
                    <a:pt x="24" y="1572"/>
                  </a:lnTo>
                  <a:cubicBezTo>
                    <a:pt x="0" y="2620"/>
                    <a:pt x="858" y="3477"/>
                    <a:pt x="1905" y="3477"/>
                  </a:cubicBezTo>
                  <a:lnTo>
                    <a:pt x="1905" y="3453"/>
                  </a:lnTo>
                  <a:cubicBezTo>
                    <a:pt x="2453" y="3453"/>
                    <a:pt x="2977" y="3215"/>
                    <a:pt x="3334" y="2786"/>
                  </a:cubicBezTo>
                  <a:cubicBezTo>
                    <a:pt x="2953" y="2334"/>
                    <a:pt x="2739" y="1786"/>
                    <a:pt x="2739" y="1191"/>
                  </a:cubicBezTo>
                  <a:lnTo>
                    <a:pt x="2739" y="548"/>
                  </a:lnTo>
                  <a:cubicBezTo>
                    <a:pt x="2406" y="429"/>
                    <a:pt x="2120" y="238"/>
                    <a:pt x="1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1815759" y="2523431"/>
              <a:ext cx="128666" cy="130342"/>
            </a:xfrm>
            <a:custGeom>
              <a:rect b="b" l="l" r="r" t="t"/>
              <a:pathLst>
                <a:path extrusionOk="0" h="3812" w="3763">
                  <a:moveTo>
                    <a:pt x="1905" y="1"/>
                  </a:moveTo>
                  <a:cubicBezTo>
                    <a:pt x="1953" y="167"/>
                    <a:pt x="1929" y="358"/>
                    <a:pt x="1881" y="525"/>
                  </a:cubicBezTo>
                  <a:lnTo>
                    <a:pt x="1453" y="1620"/>
                  </a:lnTo>
                  <a:cubicBezTo>
                    <a:pt x="1311" y="2013"/>
                    <a:pt x="943" y="2239"/>
                    <a:pt x="564" y="2239"/>
                  </a:cubicBezTo>
                  <a:cubicBezTo>
                    <a:pt x="369" y="2239"/>
                    <a:pt x="171" y="2179"/>
                    <a:pt x="0" y="2049"/>
                  </a:cubicBezTo>
                  <a:lnTo>
                    <a:pt x="0" y="3811"/>
                  </a:lnTo>
                  <a:lnTo>
                    <a:pt x="3453" y="3811"/>
                  </a:lnTo>
                  <a:cubicBezTo>
                    <a:pt x="3620" y="3811"/>
                    <a:pt x="3763" y="3668"/>
                    <a:pt x="3739" y="3501"/>
                  </a:cubicBezTo>
                  <a:lnTo>
                    <a:pt x="3739" y="1787"/>
                  </a:lnTo>
                  <a:cubicBezTo>
                    <a:pt x="3739" y="787"/>
                    <a:pt x="2953" y="1"/>
                    <a:pt x="19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a:off x="1664287" y="2523431"/>
              <a:ext cx="128701" cy="131128"/>
            </a:xfrm>
            <a:custGeom>
              <a:rect b="b" l="l" r="r" t="t"/>
              <a:pathLst>
                <a:path extrusionOk="0" h="3835" w="3764">
                  <a:moveTo>
                    <a:pt x="1787" y="1"/>
                  </a:moveTo>
                  <a:cubicBezTo>
                    <a:pt x="810" y="1"/>
                    <a:pt x="1" y="810"/>
                    <a:pt x="1" y="1787"/>
                  </a:cubicBezTo>
                  <a:lnTo>
                    <a:pt x="1" y="3525"/>
                  </a:lnTo>
                  <a:cubicBezTo>
                    <a:pt x="1" y="3692"/>
                    <a:pt x="143" y="3835"/>
                    <a:pt x="310" y="3835"/>
                  </a:cubicBezTo>
                  <a:lnTo>
                    <a:pt x="3763" y="3835"/>
                  </a:lnTo>
                  <a:lnTo>
                    <a:pt x="3763" y="2049"/>
                  </a:lnTo>
                  <a:cubicBezTo>
                    <a:pt x="3597" y="2192"/>
                    <a:pt x="3382" y="2263"/>
                    <a:pt x="3192" y="2263"/>
                  </a:cubicBezTo>
                  <a:lnTo>
                    <a:pt x="3216" y="2239"/>
                  </a:lnTo>
                  <a:cubicBezTo>
                    <a:pt x="2835" y="2239"/>
                    <a:pt x="2477" y="2001"/>
                    <a:pt x="2334" y="1620"/>
                  </a:cubicBezTo>
                  <a:lnTo>
                    <a:pt x="1906" y="525"/>
                  </a:lnTo>
                  <a:cubicBezTo>
                    <a:pt x="1858" y="358"/>
                    <a:pt x="1834" y="167"/>
                    <a:pt x="1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40"/>
          <p:cNvGrpSpPr/>
          <p:nvPr/>
        </p:nvGrpSpPr>
        <p:grpSpPr>
          <a:xfrm>
            <a:off x="457251" y="1062293"/>
            <a:ext cx="256253" cy="208820"/>
            <a:chOff x="7963196" y="2903752"/>
            <a:chExt cx="360818" cy="294030"/>
          </a:xfrm>
        </p:grpSpPr>
        <p:sp>
          <p:nvSpPr>
            <p:cNvPr id="1398" name="Google Shape;1398;p40"/>
            <p:cNvSpPr/>
            <p:nvPr/>
          </p:nvSpPr>
          <p:spPr>
            <a:xfrm>
              <a:off x="8022666" y="2987604"/>
              <a:ext cx="301348" cy="42405"/>
            </a:xfrm>
            <a:custGeom>
              <a:rect b="b" l="l" r="r" t="t"/>
              <a:pathLst>
                <a:path extrusionOk="0" h="1240" w="8812">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a:off x="8003925" y="3051143"/>
              <a:ext cx="314412" cy="146639"/>
            </a:xfrm>
            <a:custGeom>
              <a:rect b="b" l="l" r="r" t="t"/>
              <a:pathLst>
                <a:path extrusionOk="0" h="4288" w="9194">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0"/>
            <p:cNvSpPr/>
            <p:nvPr/>
          </p:nvSpPr>
          <p:spPr>
            <a:xfrm>
              <a:off x="7963196" y="2903752"/>
              <a:ext cx="338829" cy="291568"/>
            </a:xfrm>
            <a:custGeom>
              <a:rect b="b" l="l" r="r" t="t"/>
              <a:pathLst>
                <a:path extrusionOk="0" h="8526" w="9908">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4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1406" name="Google Shape;1406;p41"/>
          <p:cNvGraphicFramePr/>
          <p:nvPr/>
        </p:nvGraphicFramePr>
        <p:xfrm>
          <a:off x="457200" y="988035"/>
          <a:ext cx="3000000" cy="3000000"/>
        </p:xfrm>
        <a:graphic>
          <a:graphicData uri="http://schemas.openxmlformats.org/drawingml/2006/table">
            <a:tbl>
              <a:tblPr>
                <a:noFill/>
                <a:tableStyleId>{10ACAB43-C852-4AE2-9425-F7586D2A85D0}</a:tableStyleId>
              </a:tblPr>
              <a:tblGrid>
                <a:gridCol w="4114800"/>
                <a:gridCol w="4114800"/>
              </a:tblGrid>
              <a:tr h="6306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description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 and the smallest one in the Solar System</a:t>
                      </a:r>
                      <a:endParaRPr>
                        <a:solidFill>
                          <a:schemeClr val="dk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rgbClr val="277DA1">
                        <a:alpha val="12549"/>
                      </a:srgbClr>
                    </a:solidFill>
                  </a:tcPr>
                </a:tc>
              </a:tr>
              <a:tr h="6239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Deliverables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rowSpan="3">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8A97">
                        <a:alpha val="12549"/>
                      </a:srgbClr>
                    </a:solidFill>
                  </a:tcPr>
                </a:tc>
              </a:tr>
              <a:tr h="6239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Risks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vMerge="1"/>
              </a:tr>
              <a:tr h="623900">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1978C">
                        <a:alpha val="12549"/>
                      </a:srgbClr>
                    </a:solidFill>
                  </a:tcPr>
                </a:tc>
                <a:tc vMerge="1"/>
              </a:tr>
              <a:tr h="6306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Scope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Venus has a beautiful name and is the second planet from the Sun</a:t>
                      </a:r>
                      <a:endParaRPr>
                        <a:solidFill>
                          <a:schemeClr val="dk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A482">
                        <a:alpha val="12549"/>
                      </a:srgbClr>
                    </a:solidFill>
                  </a:tcPr>
                </a:tc>
              </a:tr>
              <a:tr h="6306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Out of scope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 of them all</a:t>
                      </a:r>
                      <a:endParaRPr>
                        <a:solidFill>
                          <a:schemeClr val="dk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r>
            </a:tbl>
          </a:graphicData>
        </a:graphic>
      </p:graphicFrame>
      <p:grpSp>
        <p:nvGrpSpPr>
          <p:cNvPr id="1407" name="Google Shape;1407;p41"/>
          <p:cNvGrpSpPr/>
          <p:nvPr/>
        </p:nvGrpSpPr>
        <p:grpSpPr>
          <a:xfrm>
            <a:off x="952918" y="2958436"/>
            <a:ext cx="463722" cy="463648"/>
            <a:chOff x="599900" y="2880051"/>
            <a:chExt cx="696907" cy="696900"/>
          </a:xfrm>
        </p:grpSpPr>
        <p:sp>
          <p:nvSpPr>
            <p:cNvPr id="1408" name="Google Shape;1408;p41"/>
            <p:cNvSpPr/>
            <p:nvPr/>
          </p:nvSpPr>
          <p:spPr>
            <a:xfrm>
              <a:off x="599900" y="2880051"/>
              <a:ext cx="696900" cy="6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a:off x="599907" y="2880051"/>
              <a:ext cx="696900" cy="696900"/>
            </a:xfrm>
            <a:prstGeom prst="pie">
              <a:avLst>
                <a:gd fmla="val 16261269" name="adj1"/>
                <a:gd fmla="val 589004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41"/>
          <p:cNvGrpSpPr/>
          <p:nvPr/>
        </p:nvGrpSpPr>
        <p:grpSpPr>
          <a:xfrm>
            <a:off x="1416652" y="3004680"/>
            <a:ext cx="1033179" cy="371428"/>
            <a:chOff x="1158000" y="2596763"/>
            <a:chExt cx="2061000" cy="555863"/>
          </a:xfrm>
        </p:grpSpPr>
        <p:sp>
          <p:nvSpPr>
            <p:cNvPr id="1411" name="Google Shape;1411;p41"/>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55%</a:t>
              </a:r>
              <a:endParaRPr b="1" sz="1800">
                <a:solidFill>
                  <a:srgbClr val="000000"/>
                </a:solidFill>
                <a:latin typeface="Fira Sans Extra Condensed"/>
                <a:ea typeface="Fira Sans Extra Condensed"/>
                <a:cs typeface="Fira Sans Extra Condensed"/>
                <a:sym typeface="Fira Sans Extra Condensed"/>
              </a:endParaRPr>
            </a:p>
          </p:txBody>
        </p:sp>
        <p:sp>
          <p:nvSpPr>
            <p:cNvPr id="1412" name="Google Shape;1412;p41"/>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Mercury</a:t>
              </a:r>
              <a:endParaRPr>
                <a:solidFill>
                  <a:srgbClr val="000000"/>
                </a:solidFill>
                <a:latin typeface="Roboto"/>
                <a:ea typeface="Roboto"/>
                <a:cs typeface="Roboto"/>
                <a:sym typeface="Roboto"/>
              </a:endParaRPr>
            </a:p>
          </p:txBody>
        </p:sp>
      </p:grpSp>
      <p:grpSp>
        <p:nvGrpSpPr>
          <p:cNvPr id="1413" name="Google Shape;1413;p41"/>
          <p:cNvGrpSpPr/>
          <p:nvPr/>
        </p:nvGrpSpPr>
        <p:grpSpPr>
          <a:xfrm>
            <a:off x="2689743" y="2958436"/>
            <a:ext cx="463722" cy="463648"/>
            <a:chOff x="599900" y="2880051"/>
            <a:chExt cx="696907" cy="696900"/>
          </a:xfrm>
        </p:grpSpPr>
        <p:sp>
          <p:nvSpPr>
            <p:cNvPr id="1414" name="Google Shape;1414;p41"/>
            <p:cNvSpPr/>
            <p:nvPr/>
          </p:nvSpPr>
          <p:spPr>
            <a:xfrm>
              <a:off x="599900" y="2880051"/>
              <a:ext cx="696900" cy="6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1"/>
            <p:cNvSpPr/>
            <p:nvPr/>
          </p:nvSpPr>
          <p:spPr>
            <a:xfrm>
              <a:off x="599907" y="2880051"/>
              <a:ext cx="696900" cy="696900"/>
            </a:xfrm>
            <a:prstGeom prst="pie">
              <a:avLst>
                <a:gd fmla="val 16261269" name="adj1"/>
                <a:gd fmla="val 3694077"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41"/>
          <p:cNvGrpSpPr/>
          <p:nvPr/>
        </p:nvGrpSpPr>
        <p:grpSpPr>
          <a:xfrm>
            <a:off x="3153477" y="3004680"/>
            <a:ext cx="1033179" cy="371428"/>
            <a:chOff x="1158000" y="2596763"/>
            <a:chExt cx="2061000" cy="555863"/>
          </a:xfrm>
        </p:grpSpPr>
        <p:sp>
          <p:nvSpPr>
            <p:cNvPr id="1417" name="Google Shape;1417;p41"/>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45</a:t>
              </a:r>
              <a:r>
                <a:rPr b="1" lang="en" sz="1800">
                  <a:latin typeface="Fira Sans Extra Condensed"/>
                  <a:ea typeface="Fira Sans Extra Condensed"/>
                  <a:cs typeface="Fira Sans Extra Condensed"/>
                  <a:sym typeface="Fira Sans Extra Condensed"/>
                </a:rPr>
                <a:t>%</a:t>
              </a:r>
              <a:endParaRPr b="1" sz="1800">
                <a:solidFill>
                  <a:srgbClr val="000000"/>
                </a:solidFill>
                <a:latin typeface="Fira Sans Extra Condensed"/>
                <a:ea typeface="Fira Sans Extra Condensed"/>
                <a:cs typeface="Fira Sans Extra Condensed"/>
                <a:sym typeface="Fira Sans Extra Condensed"/>
              </a:endParaRPr>
            </a:p>
          </p:txBody>
        </p:sp>
        <p:sp>
          <p:nvSpPr>
            <p:cNvPr id="1418" name="Google Shape;1418;p41"/>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a:t>
              </a:r>
              <a:endParaRPr>
                <a:solidFill>
                  <a:srgbClr val="000000"/>
                </a:solidFill>
                <a:latin typeface="Roboto"/>
                <a:ea typeface="Roboto"/>
                <a:cs typeface="Roboto"/>
                <a:sym typeface="Roboto"/>
              </a:endParaRPr>
            </a:p>
          </p:txBody>
        </p:sp>
      </p:grpSp>
      <p:grpSp>
        <p:nvGrpSpPr>
          <p:cNvPr id="1419" name="Google Shape;1419;p41"/>
          <p:cNvGrpSpPr/>
          <p:nvPr/>
        </p:nvGrpSpPr>
        <p:grpSpPr>
          <a:xfrm>
            <a:off x="4772025" y="1887450"/>
            <a:ext cx="1770900" cy="1368600"/>
            <a:chOff x="4772025" y="1887450"/>
            <a:chExt cx="1770900" cy="1368600"/>
          </a:xfrm>
        </p:grpSpPr>
        <p:sp>
          <p:nvSpPr>
            <p:cNvPr id="1420" name="Google Shape;1420;p41"/>
            <p:cNvSpPr txBox="1"/>
            <p:nvPr/>
          </p:nvSpPr>
          <p:spPr>
            <a:xfrm>
              <a:off x="4772025" y="1887450"/>
              <a:ext cx="17709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Saturn</a:t>
              </a:r>
              <a:endParaRPr b="1" sz="1600">
                <a:solidFill>
                  <a:schemeClr val="dk1"/>
                </a:solidFill>
                <a:latin typeface="Fira Sans Extra Condensed"/>
                <a:ea typeface="Fira Sans Extra Condensed"/>
                <a:cs typeface="Fira Sans Extra Condensed"/>
                <a:sym typeface="Fira Sans Extra Condensed"/>
              </a:endParaRPr>
            </a:p>
          </p:txBody>
        </p:sp>
        <p:sp>
          <p:nvSpPr>
            <p:cNvPr id="1421" name="Google Shape;1421;p41"/>
            <p:cNvSpPr txBox="1"/>
            <p:nvPr/>
          </p:nvSpPr>
          <p:spPr>
            <a:xfrm>
              <a:off x="4772025" y="2275950"/>
              <a:ext cx="1770900" cy="9801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2</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3</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4</a:t>
              </a:r>
              <a:endParaRPr>
                <a:solidFill>
                  <a:schemeClr val="dk1"/>
                </a:solidFill>
                <a:latin typeface="Roboto"/>
                <a:ea typeface="Roboto"/>
                <a:cs typeface="Roboto"/>
                <a:sym typeface="Roboto"/>
              </a:endParaRPr>
            </a:p>
          </p:txBody>
        </p:sp>
      </p:grpSp>
      <p:grpSp>
        <p:nvGrpSpPr>
          <p:cNvPr id="1422" name="Google Shape;1422;p41"/>
          <p:cNvGrpSpPr/>
          <p:nvPr/>
        </p:nvGrpSpPr>
        <p:grpSpPr>
          <a:xfrm>
            <a:off x="6705600" y="1887450"/>
            <a:ext cx="1770900" cy="1368600"/>
            <a:chOff x="6705600" y="1887450"/>
            <a:chExt cx="1770900" cy="1368600"/>
          </a:xfrm>
        </p:grpSpPr>
        <p:sp>
          <p:nvSpPr>
            <p:cNvPr id="1423" name="Google Shape;1423;p41"/>
            <p:cNvSpPr txBox="1"/>
            <p:nvPr/>
          </p:nvSpPr>
          <p:spPr>
            <a:xfrm>
              <a:off x="6705600" y="1887450"/>
              <a:ext cx="17709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Neptune</a:t>
              </a:r>
              <a:endParaRPr b="1" sz="1600">
                <a:solidFill>
                  <a:schemeClr val="dk1"/>
                </a:solidFill>
                <a:latin typeface="Fira Sans Extra Condensed"/>
                <a:ea typeface="Fira Sans Extra Condensed"/>
                <a:cs typeface="Fira Sans Extra Condensed"/>
                <a:sym typeface="Fira Sans Extra Condensed"/>
              </a:endParaRPr>
            </a:p>
          </p:txBody>
        </p:sp>
        <p:sp>
          <p:nvSpPr>
            <p:cNvPr id="1424" name="Google Shape;1424;p41"/>
            <p:cNvSpPr txBox="1"/>
            <p:nvPr/>
          </p:nvSpPr>
          <p:spPr>
            <a:xfrm>
              <a:off x="6705600" y="2275950"/>
              <a:ext cx="1770900" cy="9801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5</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6</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7</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Deliverable 8</a:t>
              </a:r>
              <a:endParaRPr>
                <a:solidFill>
                  <a:schemeClr val="dk1"/>
                </a:solidFill>
                <a:latin typeface="Roboto"/>
                <a:ea typeface="Roboto"/>
                <a:cs typeface="Roboto"/>
                <a:sym typeface="Roboto"/>
              </a:endParaRPr>
            </a:p>
          </p:txBody>
        </p:sp>
      </p:grpSp>
      <p:grpSp>
        <p:nvGrpSpPr>
          <p:cNvPr id="1425" name="Google Shape;1425;p41"/>
          <p:cNvGrpSpPr/>
          <p:nvPr/>
        </p:nvGrpSpPr>
        <p:grpSpPr>
          <a:xfrm>
            <a:off x="4772036" y="1925524"/>
            <a:ext cx="314445" cy="312139"/>
            <a:chOff x="6372714" y="3462155"/>
            <a:chExt cx="368721" cy="366017"/>
          </a:xfrm>
        </p:grpSpPr>
        <p:sp>
          <p:nvSpPr>
            <p:cNvPr id="1426" name="Google Shape;1426;p41"/>
            <p:cNvSpPr/>
            <p:nvPr/>
          </p:nvSpPr>
          <p:spPr>
            <a:xfrm>
              <a:off x="6668067" y="3575491"/>
              <a:ext cx="73368" cy="233723"/>
            </a:xfrm>
            <a:custGeom>
              <a:rect b="b" l="l" r="r" t="t"/>
              <a:pathLst>
                <a:path extrusionOk="0" h="6830" w="2144">
                  <a:moveTo>
                    <a:pt x="36" y="1"/>
                  </a:moveTo>
                  <a:lnTo>
                    <a:pt x="36" y="715"/>
                  </a:lnTo>
                  <a:lnTo>
                    <a:pt x="1060" y="715"/>
                  </a:lnTo>
                  <a:cubicBezTo>
                    <a:pt x="1075" y="714"/>
                    <a:pt x="1090" y="713"/>
                    <a:pt x="1105" y="713"/>
                  </a:cubicBezTo>
                  <a:cubicBezTo>
                    <a:pt x="1521" y="713"/>
                    <a:pt x="1521" y="1337"/>
                    <a:pt x="1105" y="1337"/>
                  </a:cubicBezTo>
                  <a:cubicBezTo>
                    <a:pt x="1090" y="1337"/>
                    <a:pt x="1075" y="1336"/>
                    <a:pt x="1060" y="1334"/>
                  </a:cubicBezTo>
                  <a:lnTo>
                    <a:pt x="36" y="1334"/>
                  </a:lnTo>
                  <a:lnTo>
                    <a:pt x="36" y="2049"/>
                  </a:lnTo>
                  <a:lnTo>
                    <a:pt x="1060" y="2049"/>
                  </a:lnTo>
                  <a:cubicBezTo>
                    <a:pt x="1075" y="2047"/>
                    <a:pt x="1089" y="2047"/>
                    <a:pt x="1103" y="2047"/>
                  </a:cubicBezTo>
                  <a:cubicBezTo>
                    <a:pt x="1522" y="2047"/>
                    <a:pt x="1522" y="2694"/>
                    <a:pt x="1103" y="2694"/>
                  </a:cubicBezTo>
                  <a:cubicBezTo>
                    <a:pt x="1089" y="2694"/>
                    <a:pt x="1075" y="2693"/>
                    <a:pt x="1060" y="2692"/>
                  </a:cubicBezTo>
                  <a:lnTo>
                    <a:pt x="36" y="2692"/>
                  </a:lnTo>
                  <a:lnTo>
                    <a:pt x="36" y="3406"/>
                  </a:lnTo>
                  <a:lnTo>
                    <a:pt x="1060" y="3406"/>
                  </a:lnTo>
                  <a:cubicBezTo>
                    <a:pt x="1075" y="3405"/>
                    <a:pt x="1090" y="3404"/>
                    <a:pt x="1105" y="3404"/>
                  </a:cubicBezTo>
                  <a:cubicBezTo>
                    <a:pt x="1521" y="3404"/>
                    <a:pt x="1521" y="4028"/>
                    <a:pt x="1105" y="4028"/>
                  </a:cubicBezTo>
                  <a:cubicBezTo>
                    <a:pt x="1090" y="4028"/>
                    <a:pt x="1075" y="4027"/>
                    <a:pt x="1060" y="4025"/>
                  </a:cubicBezTo>
                  <a:lnTo>
                    <a:pt x="36" y="4025"/>
                  </a:lnTo>
                  <a:lnTo>
                    <a:pt x="36" y="4740"/>
                  </a:lnTo>
                  <a:lnTo>
                    <a:pt x="1060" y="4740"/>
                  </a:lnTo>
                  <a:cubicBezTo>
                    <a:pt x="1075" y="4738"/>
                    <a:pt x="1089" y="4738"/>
                    <a:pt x="1103" y="4738"/>
                  </a:cubicBezTo>
                  <a:cubicBezTo>
                    <a:pt x="1522" y="4738"/>
                    <a:pt x="1522" y="5385"/>
                    <a:pt x="1103" y="5385"/>
                  </a:cubicBezTo>
                  <a:cubicBezTo>
                    <a:pt x="1089" y="5385"/>
                    <a:pt x="1075" y="5384"/>
                    <a:pt x="1060" y="5383"/>
                  </a:cubicBezTo>
                  <a:lnTo>
                    <a:pt x="36" y="5383"/>
                  </a:lnTo>
                  <a:lnTo>
                    <a:pt x="36" y="5740"/>
                  </a:lnTo>
                  <a:cubicBezTo>
                    <a:pt x="0" y="6466"/>
                    <a:pt x="536" y="6830"/>
                    <a:pt x="1072" y="6830"/>
                  </a:cubicBezTo>
                  <a:cubicBezTo>
                    <a:pt x="1608" y="6830"/>
                    <a:pt x="2143" y="6466"/>
                    <a:pt x="2108" y="5740"/>
                  </a:cubicBezTo>
                  <a:lnTo>
                    <a:pt x="2108" y="25"/>
                  </a:lnTo>
                  <a:cubicBezTo>
                    <a:pt x="2108" y="1"/>
                    <a:pt x="2084" y="1"/>
                    <a:pt x="2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1"/>
            <p:cNvSpPr/>
            <p:nvPr/>
          </p:nvSpPr>
          <p:spPr>
            <a:xfrm>
              <a:off x="6497343" y="3713227"/>
              <a:ext cx="36684" cy="35897"/>
            </a:xfrm>
            <a:custGeom>
              <a:rect b="b" l="l" r="r" t="t"/>
              <a:pathLst>
                <a:path extrusionOk="0" h="1049" w="1072">
                  <a:moveTo>
                    <a:pt x="0" y="0"/>
                  </a:moveTo>
                  <a:lnTo>
                    <a:pt x="0" y="1048"/>
                  </a:lnTo>
                  <a:lnTo>
                    <a:pt x="1072" y="1048"/>
                  </a:lnTo>
                  <a:lnTo>
                    <a:pt x="10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a:off x="6555175" y="3682258"/>
              <a:ext cx="24502" cy="66866"/>
            </a:xfrm>
            <a:custGeom>
              <a:rect b="b" l="l" r="r" t="t"/>
              <a:pathLst>
                <a:path extrusionOk="0" h="1954" w="716">
                  <a:moveTo>
                    <a:pt x="715" y="1"/>
                  </a:moveTo>
                  <a:lnTo>
                    <a:pt x="1" y="739"/>
                  </a:lnTo>
                  <a:lnTo>
                    <a:pt x="1" y="1953"/>
                  </a:lnTo>
                  <a:lnTo>
                    <a:pt x="715" y="1953"/>
                  </a:lnTo>
                  <a:lnTo>
                    <a:pt x="7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1"/>
            <p:cNvSpPr/>
            <p:nvPr/>
          </p:nvSpPr>
          <p:spPr>
            <a:xfrm>
              <a:off x="6455766" y="3728694"/>
              <a:ext cx="20395" cy="20429"/>
            </a:xfrm>
            <a:custGeom>
              <a:rect b="b" l="l" r="r" t="t"/>
              <a:pathLst>
                <a:path extrusionOk="0" h="597" w="596">
                  <a:moveTo>
                    <a:pt x="596" y="1"/>
                  </a:moveTo>
                  <a:lnTo>
                    <a:pt x="0" y="596"/>
                  </a:lnTo>
                  <a:lnTo>
                    <a:pt x="596" y="596"/>
                  </a:lnTo>
                  <a:lnTo>
                    <a:pt x="5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1"/>
            <p:cNvSpPr/>
            <p:nvPr/>
          </p:nvSpPr>
          <p:spPr>
            <a:xfrm>
              <a:off x="6372714" y="3462155"/>
              <a:ext cx="332447" cy="366017"/>
            </a:xfrm>
            <a:custGeom>
              <a:rect b="b" l="l" r="r" t="t"/>
              <a:pathLst>
                <a:path extrusionOk="0" h="10696" w="9715">
                  <a:moveTo>
                    <a:pt x="6357" y="1336"/>
                  </a:moveTo>
                  <a:cubicBezTo>
                    <a:pt x="6738" y="1384"/>
                    <a:pt x="6738" y="1932"/>
                    <a:pt x="6357" y="1955"/>
                  </a:cubicBezTo>
                  <a:lnTo>
                    <a:pt x="1665" y="1955"/>
                  </a:lnTo>
                  <a:cubicBezTo>
                    <a:pt x="1284" y="1932"/>
                    <a:pt x="1284" y="1384"/>
                    <a:pt x="1665" y="1336"/>
                  </a:cubicBezTo>
                  <a:close/>
                  <a:moveTo>
                    <a:pt x="3332" y="2670"/>
                  </a:moveTo>
                  <a:cubicBezTo>
                    <a:pt x="3713" y="2718"/>
                    <a:pt x="3713" y="3265"/>
                    <a:pt x="3332" y="3313"/>
                  </a:cubicBezTo>
                  <a:lnTo>
                    <a:pt x="1642" y="3313"/>
                  </a:lnTo>
                  <a:cubicBezTo>
                    <a:pt x="1475" y="3313"/>
                    <a:pt x="1332" y="3170"/>
                    <a:pt x="1332" y="3003"/>
                  </a:cubicBezTo>
                  <a:cubicBezTo>
                    <a:pt x="1332" y="2813"/>
                    <a:pt x="1475" y="2670"/>
                    <a:pt x="1642" y="2670"/>
                  </a:cubicBezTo>
                  <a:close/>
                  <a:moveTo>
                    <a:pt x="6381" y="2670"/>
                  </a:moveTo>
                  <a:cubicBezTo>
                    <a:pt x="6762" y="2718"/>
                    <a:pt x="6762" y="3265"/>
                    <a:pt x="6381" y="3313"/>
                  </a:cubicBezTo>
                  <a:lnTo>
                    <a:pt x="4690" y="3313"/>
                  </a:lnTo>
                  <a:cubicBezTo>
                    <a:pt x="4309" y="3265"/>
                    <a:pt x="4309" y="2718"/>
                    <a:pt x="4690" y="2670"/>
                  </a:cubicBezTo>
                  <a:close/>
                  <a:moveTo>
                    <a:pt x="3332" y="4027"/>
                  </a:moveTo>
                  <a:cubicBezTo>
                    <a:pt x="3713" y="4051"/>
                    <a:pt x="3713" y="4623"/>
                    <a:pt x="3332" y="4646"/>
                  </a:cubicBezTo>
                  <a:lnTo>
                    <a:pt x="1642" y="4646"/>
                  </a:lnTo>
                  <a:cubicBezTo>
                    <a:pt x="1261" y="4623"/>
                    <a:pt x="1261" y="4051"/>
                    <a:pt x="1642" y="4027"/>
                  </a:cubicBezTo>
                  <a:close/>
                  <a:moveTo>
                    <a:pt x="6381" y="4027"/>
                  </a:moveTo>
                  <a:cubicBezTo>
                    <a:pt x="6762" y="4051"/>
                    <a:pt x="6762" y="4623"/>
                    <a:pt x="6381" y="4646"/>
                  </a:cubicBezTo>
                  <a:lnTo>
                    <a:pt x="4690" y="4646"/>
                  </a:lnTo>
                  <a:cubicBezTo>
                    <a:pt x="4309" y="4623"/>
                    <a:pt x="4309" y="4051"/>
                    <a:pt x="4690" y="4027"/>
                  </a:cubicBezTo>
                  <a:close/>
                  <a:moveTo>
                    <a:pt x="6360" y="5367"/>
                  </a:moveTo>
                  <a:cubicBezTo>
                    <a:pt x="6440" y="5367"/>
                    <a:pt x="6524" y="5397"/>
                    <a:pt x="6595" y="5456"/>
                  </a:cubicBezTo>
                  <a:cubicBezTo>
                    <a:pt x="6643" y="5528"/>
                    <a:pt x="6666" y="5575"/>
                    <a:pt x="6666" y="5670"/>
                  </a:cubicBezTo>
                  <a:lnTo>
                    <a:pt x="6666" y="8719"/>
                  </a:lnTo>
                  <a:cubicBezTo>
                    <a:pt x="6666" y="8885"/>
                    <a:pt x="6547" y="9005"/>
                    <a:pt x="6381" y="9028"/>
                  </a:cubicBezTo>
                  <a:lnTo>
                    <a:pt x="1665" y="9028"/>
                  </a:lnTo>
                  <a:cubicBezTo>
                    <a:pt x="1475" y="9028"/>
                    <a:pt x="1332" y="8885"/>
                    <a:pt x="1356" y="8719"/>
                  </a:cubicBezTo>
                  <a:lnTo>
                    <a:pt x="1356" y="5694"/>
                  </a:lnTo>
                  <a:cubicBezTo>
                    <a:pt x="1368" y="5504"/>
                    <a:pt x="1511" y="5409"/>
                    <a:pt x="1657" y="5409"/>
                  </a:cubicBezTo>
                  <a:cubicBezTo>
                    <a:pt x="1802" y="5409"/>
                    <a:pt x="1951" y="5504"/>
                    <a:pt x="1975" y="5694"/>
                  </a:cubicBezTo>
                  <a:lnTo>
                    <a:pt x="1975" y="7957"/>
                  </a:lnTo>
                  <a:lnTo>
                    <a:pt x="3118" y="6814"/>
                  </a:lnTo>
                  <a:cubicBezTo>
                    <a:pt x="3166" y="6742"/>
                    <a:pt x="3261" y="6718"/>
                    <a:pt x="3332" y="6718"/>
                  </a:cubicBezTo>
                  <a:lnTo>
                    <a:pt x="4880" y="6718"/>
                  </a:lnTo>
                  <a:lnTo>
                    <a:pt x="6143" y="5456"/>
                  </a:lnTo>
                  <a:cubicBezTo>
                    <a:pt x="6202" y="5397"/>
                    <a:pt x="6279" y="5367"/>
                    <a:pt x="6360" y="5367"/>
                  </a:cubicBezTo>
                  <a:close/>
                  <a:moveTo>
                    <a:pt x="272" y="0"/>
                  </a:moveTo>
                  <a:cubicBezTo>
                    <a:pt x="121" y="0"/>
                    <a:pt x="0" y="136"/>
                    <a:pt x="22" y="312"/>
                  </a:cubicBezTo>
                  <a:lnTo>
                    <a:pt x="22" y="9052"/>
                  </a:lnTo>
                  <a:cubicBezTo>
                    <a:pt x="22" y="9957"/>
                    <a:pt x="760" y="10695"/>
                    <a:pt x="1665" y="10695"/>
                  </a:cubicBezTo>
                  <a:lnTo>
                    <a:pt x="9715" y="10695"/>
                  </a:lnTo>
                  <a:cubicBezTo>
                    <a:pt x="8786" y="10695"/>
                    <a:pt x="8048" y="9957"/>
                    <a:pt x="8048" y="9052"/>
                  </a:cubicBezTo>
                  <a:lnTo>
                    <a:pt x="8048" y="312"/>
                  </a:lnTo>
                  <a:cubicBezTo>
                    <a:pt x="8048" y="136"/>
                    <a:pt x="7925" y="0"/>
                    <a:pt x="7774" y="0"/>
                  </a:cubicBezTo>
                  <a:cubicBezTo>
                    <a:pt x="7762" y="0"/>
                    <a:pt x="7750" y="1"/>
                    <a:pt x="7738" y="3"/>
                  </a:cubicBezTo>
                  <a:lnTo>
                    <a:pt x="308" y="3"/>
                  </a:lnTo>
                  <a:cubicBezTo>
                    <a:pt x="296" y="1"/>
                    <a:pt x="284" y="0"/>
                    <a:pt x="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41"/>
          <p:cNvGrpSpPr/>
          <p:nvPr/>
        </p:nvGrpSpPr>
        <p:grpSpPr>
          <a:xfrm>
            <a:off x="6705590" y="1935837"/>
            <a:ext cx="314462" cy="291954"/>
            <a:chOff x="1634109" y="3469382"/>
            <a:chExt cx="363960" cy="337909"/>
          </a:xfrm>
        </p:grpSpPr>
        <p:sp>
          <p:nvSpPr>
            <p:cNvPr id="1432" name="Google Shape;1432;p41"/>
            <p:cNvSpPr/>
            <p:nvPr/>
          </p:nvSpPr>
          <p:spPr>
            <a:xfrm>
              <a:off x="1634109" y="3469382"/>
              <a:ext cx="363960" cy="65982"/>
            </a:xfrm>
            <a:custGeom>
              <a:rect b="b" l="l" r="r" t="t"/>
              <a:pathLst>
                <a:path extrusionOk="0" h="1930" w="10646">
                  <a:moveTo>
                    <a:pt x="7788" y="667"/>
                  </a:moveTo>
                  <a:cubicBezTo>
                    <a:pt x="8074" y="667"/>
                    <a:pt x="8217" y="1024"/>
                    <a:pt x="8026" y="1215"/>
                  </a:cubicBezTo>
                  <a:cubicBezTo>
                    <a:pt x="7959" y="1282"/>
                    <a:pt x="7879" y="1312"/>
                    <a:pt x="7802" y="1312"/>
                  </a:cubicBezTo>
                  <a:cubicBezTo>
                    <a:pt x="7635" y="1312"/>
                    <a:pt x="7479" y="1172"/>
                    <a:pt x="7479" y="976"/>
                  </a:cubicBezTo>
                  <a:cubicBezTo>
                    <a:pt x="7479" y="810"/>
                    <a:pt x="7621" y="667"/>
                    <a:pt x="7788" y="667"/>
                  </a:cubicBezTo>
                  <a:close/>
                  <a:moveTo>
                    <a:pt x="8788" y="667"/>
                  </a:moveTo>
                  <a:cubicBezTo>
                    <a:pt x="9074" y="667"/>
                    <a:pt x="9217" y="1024"/>
                    <a:pt x="9003" y="1215"/>
                  </a:cubicBezTo>
                  <a:cubicBezTo>
                    <a:pt x="8943" y="1282"/>
                    <a:pt x="8866" y="1312"/>
                    <a:pt x="8789" y="1312"/>
                  </a:cubicBezTo>
                  <a:cubicBezTo>
                    <a:pt x="8622" y="1312"/>
                    <a:pt x="8455" y="1172"/>
                    <a:pt x="8455" y="976"/>
                  </a:cubicBezTo>
                  <a:cubicBezTo>
                    <a:pt x="8479" y="810"/>
                    <a:pt x="8598" y="667"/>
                    <a:pt x="8788" y="667"/>
                  </a:cubicBezTo>
                  <a:close/>
                  <a:moveTo>
                    <a:pt x="9765" y="667"/>
                  </a:moveTo>
                  <a:cubicBezTo>
                    <a:pt x="10051" y="667"/>
                    <a:pt x="10193" y="1024"/>
                    <a:pt x="10003" y="1215"/>
                  </a:cubicBezTo>
                  <a:cubicBezTo>
                    <a:pt x="9935" y="1282"/>
                    <a:pt x="9856" y="1312"/>
                    <a:pt x="9779" y="1312"/>
                  </a:cubicBezTo>
                  <a:cubicBezTo>
                    <a:pt x="9611" y="1312"/>
                    <a:pt x="9455" y="1172"/>
                    <a:pt x="9455" y="976"/>
                  </a:cubicBezTo>
                  <a:cubicBezTo>
                    <a:pt x="9455" y="810"/>
                    <a:pt x="9598" y="667"/>
                    <a:pt x="9765" y="667"/>
                  </a:cubicBezTo>
                  <a:close/>
                  <a:moveTo>
                    <a:pt x="310" y="0"/>
                  </a:moveTo>
                  <a:cubicBezTo>
                    <a:pt x="144" y="0"/>
                    <a:pt x="1" y="143"/>
                    <a:pt x="1" y="310"/>
                  </a:cubicBezTo>
                  <a:lnTo>
                    <a:pt x="1" y="1929"/>
                  </a:lnTo>
                  <a:lnTo>
                    <a:pt x="10646" y="1929"/>
                  </a:lnTo>
                  <a:lnTo>
                    <a:pt x="10646" y="310"/>
                  </a:lnTo>
                  <a:cubicBezTo>
                    <a:pt x="10646" y="143"/>
                    <a:pt x="10503" y="0"/>
                    <a:pt x="10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1"/>
            <p:cNvSpPr/>
            <p:nvPr/>
          </p:nvSpPr>
          <p:spPr>
            <a:xfrm>
              <a:off x="1728569" y="3617551"/>
              <a:ext cx="175074" cy="107486"/>
            </a:xfrm>
            <a:custGeom>
              <a:rect b="b" l="l" r="r" t="t"/>
              <a:pathLst>
                <a:path extrusionOk="0" h="3144" w="5121">
                  <a:moveTo>
                    <a:pt x="1719" y="420"/>
                  </a:moveTo>
                  <a:cubicBezTo>
                    <a:pt x="1767" y="420"/>
                    <a:pt x="1815" y="431"/>
                    <a:pt x="1858" y="453"/>
                  </a:cubicBezTo>
                  <a:lnTo>
                    <a:pt x="3525" y="1286"/>
                  </a:lnTo>
                  <a:cubicBezTo>
                    <a:pt x="3644" y="1334"/>
                    <a:pt x="3692" y="1453"/>
                    <a:pt x="3715" y="1572"/>
                  </a:cubicBezTo>
                  <a:cubicBezTo>
                    <a:pt x="3692" y="1691"/>
                    <a:pt x="3644" y="1810"/>
                    <a:pt x="3525" y="1858"/>
                  </a:cubicBezTo>
                  <a:lnTo>
                    <a:pt x="1858" y="2691"/>
                  </a:lnTo>
                  <a:cubicBezTo>
                    <a:pt x="1810" y="2715"/>
                    <a:pt x="1763" y="2715"/>
                    <a:pt x="1715" y="2715"/>
                  </a:cubicBezTo>
                  <a:cubicBezTo>
                    <a:pt x="1548" y="2715"/>
                    <a:pt x="1405" y="2572"/>
                    <a:pt x="1405" y="2406"/>
                  </a:cubicBezTo>
                  <a:lnTo>
                    <a:pt x="1405" y="739"/>
                  </a:lnTo>
                  <a:cubicBezTo>
                    <a:pt x="1405" y="619"/>
                    <a:pt x="1477" y="524"/>
                    <a:pt x="1548" y="477"/>
                  </a:cubicBezTo>
                  <a:cubicBezTo>
                    <a:pt x="1601" y="437"/>
                    <a:pt x="1660" y="420"/>
                    <a:pt x="1719" y="420"/>
                  </a:cubicBezTo>
                  <a:close/>
                  <a:moveTo>
                    <a:pt x="0" y="0"/>
                  </a:moveTo>
                  <a:lnTo>
                    <a:pt x="0" y="3144"/>
                  </a:lnTo>
                  <a:lnTo>
                    <a:pt x="5120" y="3144"/>
                  </a:lnTo>
                  <a:lnTo>
                    <a:pt x="51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1"/>
            <p:cNvSpPr/>
            <p:nvPr/>
          </p:nvSpPr>
          <p:spPr>
            <a:xfrm>
              <a:off x="1634109" y="3557312"/>
              <a:ext cx="363960" cy="249979"/>
            </a:xfrm>
            <a:custGeom>
              <a:rect b="b" l="l" r="r" t="t"/>
              <a:pathLst>
                <a:path extrusionOk="0" h="7312" w="10646">
                  <a:moveTo>
                    <a:pt x="8217" y="1143"/>
                  </a:moveTo>
                  <a:cubicBezTo>
                    <a:pt x="8384" y="1143"/>
                    <a:pt x="8526" y="1286"/>
                    <a:pt x="8526" y="1453"/>
                  </a:cubicBezTo>
                  <a:lnTo>
                    <a:pt x="8526" y="5215"/>
                  </a:lnTo>
                  <a:cubicBezTo>
                    <a:pt x="8526" y="5382"/>
                    <a:pt x="8384" y="5525"/>
                    <a:pt x="8217" y="5525"/>
                  </a:cubicBezTo>
                  <a:lnTo>
                    <a:pt x="2454" y="5525"/>
                  </a:lnTo>
                  <a:cubicBezTo>
                    <a:pt x="2263" y="5525"/>
                    <a:pt x="2120" y="5382"/>
                    <a:pt x="2120" y="5215"/>
                  </a:cubicBezTo>
                  <a:lnTo>
                    <a:pt x="2120" y="1453"/>
                  </a:lnTo>
                  <a:cubicBezTo>
                    <a:pt x="2120" y="1286"/>
                    <a:pt x="2263" y="1143"/>
                    <a:pt x="2454" y="1143"/>
                  </a:cubicBezTo>
                  <a:close/>
                  <a:moveTo>
                    <a:pt x="1" y="0"/>
                  </a:moveTo>
                  <a:lnTo>
                    <a:pt x="1" y="7001"/>
                  </a:lnTo>
                  <a:cubicBezTo>
                    <a:pt x="1" y="7168"/>
                    <a:pt x="144" y="7311"/>
                    <a:pt x="310" y="7311"/>
                  </a:cubicBezTo>
                  <a:lnTo>
                    <a:pt x="10336" y="7311"/>
                  </a:lnTo>
                  <a:cubicBezTo>
                    <a:pt x="10503" y="7311"/>
                    <a:pt x="10646" y="7168"/>
                    <a:pt x="10646" y="7001"/>
                  </a:cubicBezTo>
                  <a:lnTo>
                    <a:pt x="106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42"/>
          <p:cNvSpPr txBox="1"/>
          <p:nvPr/>
        </p:nvSpPr>
        <p:spPr>
          <a:xfrm>
            <a:off x="457200" y="886400"/>
            <a:ext cx="624600" cy="633000"/>
          </a:xfrm>
          <a:prstGeom prst="rect">
            <a:avLst/>
          </a:prstGeom>
          <a:solidFill>
            <a:schemeClr val="accen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3600">
              <a:solidFill>
                <a:schemeClr val="lt1"/>
              </a:solidFill>
              <a:latin typeface="Fira Sans Extra Condensed"/>
              <a:ea typeface="Fira Sans Extra Condensed"/>
              <a:cs typeface="Fira Sans Extra Condensed"/>
              <a:sym typeface="Fira Sans Extra Condensed"/>
            </a:endParaRPr>
          </a:p>
        </p:txBody>
      </p:sp>
      <p:sp>
        <p:nvSpPr>
          <p:cNvPr id="1440" name="Google Shape;1440;p4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441" name="Google Shape;1441;p42"/>
          <p:cNvGrpSpPr/>
          <p:nvPr/>
        </p:nvGrpSpPr>
        <p:grpSpPr>
          <a:xfrm>
            <a:off x="457212" y="2248019"/>
            <a:ext cx="3284059" cy="2160428"/>
            <a:chOff x="235800" y="830650"/>
            <a:chExt cx="6978450" cy="4588844"/>
          </a:xfrm>
        </p:grpSpPr>
        <p:sp>
          <p:nvSpPr>
            <p:cNvPr id="1442" name="Google Shape;1442;p42"/>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2"/>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8" name="Google Shape;1448;p42" title="Gráfico">
            <a:hlinkClick r:id="rId3"/>
          </p:cNvPr>
          <p:cNvPicPr preferRelativeResize="0"/>
          <p:nvPr/>
        </p:nvPicPr>
        <p:blipFill rotWithShape="1">
          <a:blip r:embed="rId4">
            <a:alphaModFix/>
          </a:blip>
          <a:srcRect b="3130" l="11146" r="12249" t="6125"/>
          <a:stretch/>
        </p:blipFill>
        <p:spPr>
          <a:xfrm>
            <a:off x="3885350" y="2248025"/>
            <a:ext cx="4801450" cy="1466850"/>
          </a:xfrm>
          <a:prstGeom prst="rect">
            <a:avLst/>
          </a:prstGeom>
          <a:noFill/>
          <a:ln>
            <a:noFill/>
          </a:ln>
        </p:spPr>
      </p:pic>
      <p:sp>
        <p:nvSpPr>
          <p:cNvPr id="1449" name="Google Shape;1449;p42"/>
          <p:cNvSpPr txBox="1"/>
          <p:nvPr/>
        </p:nvSpPr>
        <p:spPr>
          <a:xfrm>
            <a:off x="457200" y="4488450"/>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450" name="Google Shape;1450;p42"/>
          <p:cNvGrpSpPr/>
          <p:nvPr/>
        </p:nvGrpSpPr>
        <p:grpSpPr>
          <a:xfrm>
            <a:off x="3929475" y="3790013"/>
            <a:ext cx="739050" cy="632925"/>
            <a:chOff x="7044150" y="2319200"/>
            <a:chExt cx="739050" cy="632925"/>
          </a:xfrm>
        </p:grpSpPr>
        <p:sp>
          <p:nvSpPr>
            <p:cNvPr id="1451" name="Google Shape;1451;p42"/>
            <p:cNvSpPr txBox="1"/>
            <p:nvPr/>
          </p:nvSpPr>
          <p:spPr>
            <a:xfrm>
              <a:off x="7047600" y="2582825"/>
              <a:ext cx="735600" cy="36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85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452" name="Google Shape;1452;p42"/>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Mercury</a:t>
              </a:r>
              <a:endParaRPr sz="1200">
                <a:solidFill>
                  <a:srgbClr val="000000"/>
                </a:solidFill>
                <a:latin typeface="Roboto"/>
                <a:ea typeface="Roboto"/>
                <a:cs typeface="Roboto"/>
                <a:sym typeface="Roboto"/>
              </a:endParaRPr>
            </a:p>
          </p:txBody>
        </p:sp>
      </p:grpSp>
      <p:grpSp>
        <p:nvGrpSpPr>
          <p:cNvPr id="1453" name="Google Shape;1453;p42"/>
          <p:cNvGrpSpPr/>
          <p:nvPr/>
        </p:nvGrpSpPr>
        <p:grpSpPr>
          <a:xfrm>
            <a:off x="5268900" y="3790013"/>
            <a:ext cx="739050" cy="632925"/>
            <a:chOff x="7044150" y="2319200"/>
            <a:chExt cx="739050" cy="632925"/>
          </a:xfrm>
        </p:grpSpPr>
        <p:sp>
          <p:nvSpPr>
            <p:cNvPr id="1454" name="Google Shape;1454;p42"/>
            <p:cNvSpPr txBox="1"/>
            <p:nvPr/>
          </p:nvSpPr>
          <p:spPr>
            <a:xfrm>
              <a:off x="7047600" y="2582825"/>
              <a:ext cx="735600" cy="36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75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455" name="Google Shape;1455;p42"/>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a:t>
              </a:r>
              <a:endParaRPr sz="1200">
                <a:solidFill>
                  <a:srgbClr val="000000"/>
                </a:solidFill>
                <a:latin typeface="Roboto"/>
                <a:ea typeface="Roboto"/>
                <a:cs typeface="Roboto"/>
                <a:sym typeface="Roboto"/>
              </a:endParaRPr>
            </a:p>
          </p:txBody>
        </p:sp>
      </p:grpSp>
      <p:grpSp>
        <p:nvGrpSpPr>
          <p:cNvPr id="1456" name="Google Shape;1456;p42"/>
          <p:cNvGrpSpPr/>
          <p:nvPr/>
        </p:nvGrpSpPr>
        <p:grpSpPr>
          <a:xfrm>
            <a:off x="6608325" y="3790013"/>
            <a:ext cx="739050" cy="632925"/>
            <a:chOff x="7044150" y="2319200"/>
            <a:chExt cx="739050" cy="632925"/>
          </a:xfrm>
        </p:grpSpPr>
        <p:sp>
          <p:nvSpPr>
            <p:cNvPr id="1457" name="Google Shape;1457;p42"/>
            <p:cNvSpPr txBox="1"/>
            <p:nvPr/>
          </p:nvSpPr>
          <p:spPr>
            <a:xfrm>
              <a:off x="7047600" y="2582825"/>
              <a:ext cx="735600" cy="36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65</a:t>
              </a:r>
              <a:r>
                <a:rPr b="1" lang="en" sz="1800">
                  <a:solidFill>
                    <a:schemeClr val="lt1"/>
                  </a:solidFill>
                  <a:latin typeface="Fira Sans Extra Condensed"/>
                  <a:ea typeface="Fira Sans Extra Condensed"/>
                  <a:cs typeface="Fira Sans Extra Condensed"/>
                  <a:sym typeface="Fira Sans Extra Condensed"/>
                </a:rPr>
                <a:t>%</a:t>
              </a:r>
              <a:endParaRPr b="1" sz="1800">
                <a:solidFill>
                  <a:schemeClr val="lt1"/>
                </a:solidFill>
                <a:latin typeface="Fira Sans Extra Condensed"/>
                <a:ea typeface="Fira Sans Extra Condensed"/>
                <a:cs typeface="Fira Sans Extra Condensed"/>
                <a:sym typeface="Fira Sans Extra Condensed"/>
              </a:endParaRPr>
            </a:p>
          </p:txBody>
        </p:sp>
        <p:sp>
          <p:nvSpPr>
            <p:cNvPr id="1458" name="Google Shape;1458;p42"/>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a:t>
              </a:r>
              <a:endParaRPr sz="1200">
                <a:solidFill>
                  <a:srgbClr val="000000"/>
                </a:solidFill>
                <a:latin typeface="Roboto"/>
                <a:ea typeface="Roboto"/>
                <a:cs typeface="Roboto"/>
                <a:sym typeface="Roboto"/>
              </a:endParaRPr>
            </a:p>
          </p:txBody>
        </p:sp>
      </p:grpSp>
      <p:grpSp>
        <p:nvGrpSpPr>
          <p:cNvPr id="1459" name="Google Shape;1459;p42"/>
          <p:cNvGrpSpPr/>
          <p:nvPr/>
        </p:nvGrpSpPr>
        <p:grpSpPr>
          <a:xfrm>
            <a:off x="7947750" y="3790013"/>
            <a:ext cx="739050" cy="632925"/>
            <a:chOff x="7044150" y="2319200"/>
            <a:chExt cx="739050" cy="632925"/>
          </a:xfrm>
        </p:grpSpPr>
        <p:sp>
          <p:nvSpPr>
            <p:cNvPr id="1460" name="Google Shape;1460;p42"/>
            <p:cNvSpPr txBox="1"/>
            <p:nvPr/>
          </p:nvSpPr>
          <p:spPr>
            <a:xfrm>
              <a:off x="7047600" y="2582825"/>
              <a:ext cx="735600" cy="36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a:t>
              </a:r>
              <a:r>
                <a:rPr b="1" lang="en" sz="1800">
                  <a:solidFill>
                    <a:schemeClr val="lt1"/>
                  </a:solidFill>
                  <a:latin typeface="Fira Sans Extra Condensed"/>
                  <a:ea typeface="Fira Sans Extra Condensed"/>
                  <a:cs typeface="Fira Sans Extra Condensed"/>
                  <a:sym typeface="Fira Sans Extra Condensed"/>
                </a:rPr>
                <a:t>0%</a:t>
              </a:r>
              <a:endParaRPr b="1" sz="1800">
                <a:solidFill>
                  <a:schemeClr val="lt1"/>
                </a:solidFill>
                <a:latin typeface="Fira Sans Extra Condensed"/>
                <a:ea typeface="Fira Sans Extra Condensed"/>
                <a:cs typeface="Fira Sans Extra Condensed"/>
                <a:sym typeface="Fira Sans Extra Condensed"/>
              </a:endParaRPr>
            </a:p>
          </p:txBody>
        </p:sp>
        <p:sp>
          <p:nvSpPr>
            <p:cNvPr id="1461" name="Google Shape;1461;p42"/>
            <p:cNvSpPr txBox="1"/>
            <p:nvPr/>
          </p:nvSpPr>
          <p:spPr>
            <a:xfrm>
              <a:off x="7044150" y="2319200"/>
              <a:ext cx="7356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a:t>
              </a:r>
              <a:endParaRPr sz="1200">
                <a:solidFill>
                  <a:srgbClr val="000000"/>
                </a:solidFill>
                <a:latin typeface="Roboto"/>
                <a:ea typeface="Roboto"/>
                <a:cs typeface="Roboto"/>
                <a:sym typeface="Roboto"/>
              </a:endParaRPr>
            </a:p>
          </p:txBody>
        </p:sp>
      </p:grpSp>
      <p:sp>
        <p:nvSpPr>
          <p:cNvPr id="1462" name="Google Shape;1462;p42"/>
          <p:cNvSpPr/>
          <p:nvPr/>
        </p:nvSpPr>
        <p:spPr>
          <a:xfrm>
            <a:off x="999300" y="2809650"/>
            <a:ext cx="158400" cy="15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2"/>
          <p:cNvSpPr/>
          <p:nvPr/>
        </p:nvSpPr>
        <p:spPr>
          <a:xfrm>
            <a:off x="2020038" y="2968050"/>
            <a:ext cx="158400" cy="15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a:off x="1372338" y="3714875"/>
            <a:ext cx="158400" cy="15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2258163" y="3448175"/>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6" name="Google Shape;1466;p42"/>
          <p:cNvGrpSpPr/>
          <p:nvPr/>
        </p:nvGrpSpPr>
        <p:grpSpPr>
          <a:xfrm>
            <a:off x="5925055" y="910325"/>
            <a:ext cx="2761807" cy="1170000"/>
            <a:chOff x="640623" y="1338950"/>
            <a:chExt cx="2246102" cy="1170000"/>
          </a:xfrm>
        </p:grpSpPr>
        <p:sp>
          <p:nvSpPr>
            <p:cNvPr id="1467" name="Google Shape;1467;p42"/>
            <p:cNvSpPr txBox="1"/>
            <p:nvPr/>
          </p:nvSpPr>
          <p:spPr>
            <a:xfrm>
              <a:off x="640623" y="1338950"/>
              <a:ext cx="22461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Business case</a:t>
              </a:r>
              <a:endParaRPr b="1" sz="1800">
                <a:solidFill>
                  <a:schemeClr val="lt1"/>
                </a:solidFill>
                <a:latin typeface="Fira Sans Extra Condensed"/>
                <a:ea typeface="Fira Sans Extra Condensed"/>
                <a:cs typeface="Fira Sans Extra Condensed"/>
                <a:sym typeface="Fira Sans Extra Condensed"/>
              </a:endParaRPr>
            </a:p>
          </p:txBody>
        </p:sp>
        <p:sp>
          <p:nvSpPr>
            <p:cNvPr id="1468" name="Google Shape;1468;p42"/>
            <p:cNvSpPr txBox="1"/>
            <p:nvPr/>
          </p:nvSpPr>
          <p:spPr>
            <a:xfrm>
              <a:off x="640625" y="1727450"/>
              <a:ext cx="2246100" cy="781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sp>
        <p:nvSpPr>
          <p:cNvPr id="1469" name="Google Shape;1469;p42"/>
          <p:cNvSpPr txBox="1"/>
          <p:nvPr/>
        </p:nvSpPr>
        <p:spPr>
          <a:xfrm>
            <a:off x="457200" y="1691825"/>
            <a:ext cx="2761800" cy="388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Sponsors</a:t>
            </a:r>
            <a:endParaRPr b="1" sz="1800">
              <a:solidFill>
                <a:schemeClr val="lt1"/>
              </a:solidFill>
              <a:latin typeface="Fira Sans Extra Condensed"/>
              <a:ea typeface="Fira Sans Extra Condensed"/>
              <a:cs typeface="Fira Sans Extra Condensed"/>
              <a:sym typeface="Fira Sans Extra Condensed"/>
            </a:endParaRPr>
          </a:p>
        </p:txBody>
      </p:sp>
      <p:grpSp>
        <p:nvGrpSpPr>
          <p:cNvPr id="1470" name="Google Shape;1470;p42"/>
          <p:cNvGrpSpPr/>
          <p:nvPr/>
        </p:nvGrpSpPr>
        <p:grpSpPr>
          <a:xfrm>
            <a:off x="3506075" y="886400"/>
            <a:ext cx="2131800" cy="1194000"/>
            <a:chOff x="3506075" y="886400"/>
            <a:chExt cx="2131800" cy="1194000"/>
          </a:xfrm>
        </p:grpSpPr>
        <p:sp>
          <p:nvSpPr>
            <p:cNvPr id="1471" name="Google Shape;1471;p42"/>
            <p:cNvSpPr txBox="1"/>
            <p:nvPr/>
          </p:nvSpPr>
          <p:spPr>
            <a:xfrm>
              <a:off x="3506075" y="886400"/>
              <a:ext cx="2131800" cy="11940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Fira Sans Extra Condensed"/>
                  <a:ea typeface="Fira Sans Extra Condensed"/>
                  <a:cs typeface="Fira Sans Extra Condensed"/>
                  <a:sym typeface="Fira Sans Extra Condensed"/>
                </a:rPr>
                <a:t>$120,234</a:t>
              </a:r>
              <a:endParaRPr b="1" sz="3600">
                <a:solidFill>
                  <a:schemeClr val="lt1"/>
                </a:solidFill>
                <a:latin typeface="Fira Sans Extra Condensed"/>
                <a:ea typeface="Fira Sans Extra Condensed"/>
                <a:cs typeface="Fira Sans Extra Condensed"/>
                <a:sym typeface="Fira Sans Extra Condensed"/>
              </a:endParaRPr>
            </a:p>
          </p:txBody>
        </p:sp>
        <p:sp>
          <p:nvSpPr>
            <p:cNvPr id="1472" name="Google Shape;1472;p42"/>
            <p:cNvSpPr txBox="1"/>
            <p:nvPr/>
          </p:nvSpPr>
          <p:spPr>
            <a:xfrm>
              <a:off x="3918913" y="1068350"/>
              <a:ext cx="1306200" cy="3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Initial budget</a:t>
              </a:r>
              <a:endParaRPr>
                <a:solidFill>
                  <a:schemeClr val="lt1"/>
                </a:solidFill>
                <a:latin typeface="Roboto"/>
                <a:ea typeface="Roboto"/>
                <a:cs typeface="Roboto"/>
                <a:sym typeface="Roboto"/>
              </a:endParaRPr>
            </a:p>
          </p:txBody>
        </p:sp>
      </p:grpSp>
      <p:grpSp>
        <p:nvGrpSpPr>
          <p:cNvPr id="1473" name="Google Shape;1473;p42"/>
          <p:cNvGrpSpPr/>
          <p:nvPr/>
        </p:nvGrpSpPr>
        <p:grpSpPr>
          <a:xfrm>
            <a:off x="1158000" y="920750"/>
            <a:ext cx="2061000" cy="555863"/>
            <a:chOff x="1158000" y="2596763"/>
            <a:chExt cx="2061000" cy="555863"/>
          </a:xfrm>
        </p:grpSpPr>
        <p:sp>
          <p:nvSpPr>
            <p:cNvPr id="1474" name="Google Shape;1474;p42"/>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1475" name="Google Shape;1475;p42"/>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1476" name="Google Shape;1476;p42"/>
          <p:cNvGrpSpPr/>
          <p:nvPr/>
        </p:nvGrpSpPr>
        <p:grpSpPr>
          <a:xfrm>
            <a:off x="590450" y="996434"/>
            <a:ext cx="358099" cy="358099"/>
            <a:chOff x="-57568775" y="3198925"/>
            <a:chExt cx="318225" cy="318225"/>
          </a:xfrm>
        </p:grpSpPr>
        <p:sp>
          <p:nvSpPr>
            <p:cNvPr id="1477" name="Google Shape;1477;p42"/>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488" name="Google Shape;1488;p43"/>
          <p:cNvGrpSpPr/>
          <p:nvPr/>
        </p:nvGrpSpPr>
        <p:grpSpPr>
          <a:xfrm>
            <a:off x="457199" y="1190403"/>
            <a:ext cx="1274705" cy="1274730"/>
            <a:chOff x="457199" y="1190403"/>
            <a:chExt cx="1274705" cy="1274730"/>
          </a:xfrm>
        </p:grpSpPr>
        <p:sp>
          <p:nvSpPr>
            <p:cNvPr id="1489" name="Google Shape;1489;p43"/>
            <p:cNvSpPr/>
            <p:nvPr/>
          </p:nvSpPr>
          <p:spPr>
            <a:xfrm>
              <a:off x="973730" y="1190403"/>
              <a:ext cx="241623" cy="157337"/>
            </a:xfrm>
            <a:custGeom>
              <a:rect b="b" l="l" r="r" t="t"/>
              <a:pathLst>
                <a:path extrusionOk="0" h="6903" w="10601">
                  <a:moveTo>
                    <a:pt x="2110" y="1"/>
                  </a:moveTo>
                  <a:lnTo>
                    <a:pt x="2028" y="14"/>
                  </a:lnTo>
                  <a:lnTo>
                    <a:pt x="1836" y="69"/>
                  </a:lnTo>
                  <a:lnTo>
                    <a:pt x="1672" y="138"/>
                  </a:lnTo>
                  <a:lnTo>
                    <a:pt x="1521" y="247"/>
                  </a:lnTo>
                  <a:lnTo>
                    <a:pt x="1398" y="371"/>
                  </a:lnTo>
                  <a:lnTo>
                    <a:pt x="1288" y="521"/>
                  </a:lnTo>
                  <a:lnTo>
                    <a:pt x="1206" y="699"/>
                  </a:lnTo>
                  <a:lnTo>
                    <a:pt x="1179" y="781"/>
                  </a:lnTo>
                  <a:lnTo>
                    <a:pt x="1151" y="877"/>
                  </a:lnTo>
                  <a:lnTo>
                    <a:pt x="1" y="6903"/>
                  </a:lnTo>
                  <a:lnTo>
                    <a:pt x="10600" y="6903"/>
                  </a:lnTo>
                  <a:lnTo>
                    <a:pt x="9450" y="877"/>
                  </a:lnTo>
                  <a:lnTo>
                    <a:pt x="9423" y="781"/>
                  </a:lnTo>
                  <a:lnTo>
                    <a:pt x="9395" y="699"/>
                  </a:lnTo>
                  <a:lnTo>
                    <a:pt x="9313" y="521"/>
                  </a:lnTo>
                  <a:lnTo>
                    <a:pt x="9203" y="371"/>
                  </a:lnTo>
                  <a:lnTo>
                    <a:pt x="9067" y="247"/>
                  </a:lnTo>
                  <a:lnTo>
                    <a:pt x="8916" y="138"/>
                  </a:lnTo>
                  <a:lnTo>
                    <a:pt x="8752" y="69"/>
                  </a:lnTo>
                  <a:lnTo>
                    <a:pt x="8574" y="14"/>
                  </a:lnTo>
                  <a:lnTo>
                    <a:pt x="84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3"/>
            <p:cNvSpPr/>
            <p:nvPr/>
          </p:nvSpPr>
          <p:spPr>
            <a:xfrm>
              <a:off x="587021" y="1320248"/>
              <a:ext cx="253475" cy="253794"/>
            </a:xfrm>
            <a:custGeom>
              <a:rect b="b" l="l" r="r" t="t"/>
              <a:pathLst>
                <a:path extrusionOk="0" h="11135" w="11121">
                  <a:moveTo>
                    <a:pt x="5342" y="1"/>
                  </a:moveTo>
                  <a:lnTo>
                    <a:pt x="5150" y="28"/>
                  </a:lnTo>
                  <a:lnTo>
                    <a:pt x="4986" y="96"/>
                  </a:lnTo>
                  <a:lnTo>
                    <a:pt x="4821" y="192"/>
                  </a:lnTo>
                  <a:lnTo>
                    <a:pt x="4739" y="247"/>
                  </a:lnTo>
                  <a:lnTo>
                    <a:pt x="4671" y="316"/>
                  </a:lnTo>
                  <a:lnTo>
                    <a:pt x="2630" y="2356"/>
                  </a:lnTo>
                  <a:lnTo>
                    <a:pt x="2356" y="2630"/>
                  </a:lnTo>
                  <a:lnTo>
                    <a:pt x="302" y="4670"/>
                  </a:lnTo>
                  <a:lnTo>
                    <a:pt x="247" y="4753"/>
                  </a:lnTo>
                  <a:lnTo>
                    <a:pt x="193" y="4821"/>
                  </a:lnTo>
                  <a:lnTo>
                    <a:pt x="97" y="4985"/>
                  </a:lnTo>
                  <a:lnTo>
                    <a:pt x="28" y="5163"/>
                  </a:lnTo>
                  <a:lnTo>
                    <a:pt x="1" y="5341"/>
                  </a:lnTo>
                  <a:lnTo>
                    <a:pt x="1" y="5519"/>
                  </a:lnTo>
                  <a:lnTo>
                    <a:pt x="28" y="5711"/>
                  </a:lnTo>
                  <a:lnTo>
                    <a:pt x="83" y="5875"/>
                  </a:lnTo>
                  <a:lnTo>
                    <a:pt x="124" y="5971"/>
                  </a:lnTo>
                  <a:lnTo>
                    <a:pt x="179" y="6053"/>
                  </a:lnTo>
                  <a:lnTo>
                    <a:pt x="3630" y="11134"/>
                  </a:lnTo>
                  <a:lnTo>
                    <a:pt x="7231" y="7519"/>
                  </a:lnTo>
                  <a:lnTo>
                    <a:pt x="7519" y="7245"/>
                  </a:lnTo>
                  <a:lnTo>
                    <a:pt x="11121" y="3630"/>
                  </a:lnTo>
                  <a:lnTo>
                    <a:pt x="6040" y="179"/>
                  </a:lnTo>
                  <a:lnTo>
                    <a:pt x="5958" y="138"/>
                  </a:lnTo>
                  <a:lnTo>
                    <a:pt x="5876" y="83"/>
                  </a:lnTo>
                  <a:lnTo>
                    <a:pt x="5698" y="28"/>
                  </a:lnTo>
                  <a:lnTo>
                    <a:pt x="5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3"/>
            <p:cNvSpPr/>
            <p:nvPr/>
          </p:nvSpPr>
          <p:spPr>
            <a:xfrm>
              <a:off x="457199" y="1706957"/>
              <a:ext cx="157314" cy="241623"/>
            </a:xfrm>
            <a:custGeom>
              <a:rect b="b" l="l" r="r" t="t"/>
              <a:pathLst>
                <a:path extrusionOk="0" h="10601" w="6902">
                  <a:moveTo>
                    <a:pt x="6902" y="1"/>
                  </a:moveTo>
                  <a:lnTo>
                    <a:pt x="876" y="1151"/>
                  </a:lnTo>
                  <a:lnTo>
                    <a:pt x="781" y="1179"/>
                  </a:lnTo>
                  <a:lnTo>
                    <a:pt x="685" y="1206"/>
                  </a:lnTo>
                  <a:lnTo>
                    <a:pt x="520" y="1288"/>
                  </a:lnTo>
                  <a:lnTo>
                    <a:pt x="370" y="1398"/>
                  </a:lnTo>
                  <a:lnTo>
                    <a:pt x="246" y="1521"/>
                  </a:lnTo>
                  <a:lnTo>
                    <a:pt x="137" y="1672"/>
                  </a:lnTo>
                  <a:lnTo>
                    <a:pt x="68" y="1850"/>
                  </a:lnTo>
                  <a:lnTo>
                    <a:pt x="14" y="2028"/>
                  </a:lnTo>
                  <a:lnTo>
                    <a:pt x="0" y="2123"/>
                  </a:lnTo>
                  <a:lnTo>
                    <a:pt x="0" y="2219"/>
                  </a:lnTo>
                  <a:lnTo>
                    <a:pt x="0" y="5109"/>
                  </a:lnTo>
                  <a:lnTo>
                    <a:pt x="0" y="5492"/>
                  </a:lnTo>
                  <a:lnTo>
                    <a:pt x="0" y="8382"/>
                  </a:lnTo>
                  <a:lnTo>
                    <a:pt x="0" y="8478"/>
                  </a:lnTo>
                  <a:lnTo>
                    <a:pt x="14" y="8573"/>
                  </a:lnTo>
                  <a:lnTo>
                    <a:pt x="68" y="8765"/>
                  </a:lnTo>
                  <a:lnTo>
                    <a:pt x="137" y="8929"/>
                  </a:lnTo>
                  <a:lnTo>
                    <a:pt x="246" y="9080"/>
                  </a:lnTo>
                  <a:lnTo>
                    <a:pt x="370" y="9203"/>
                  </a:lnTo>
                  <a:lnTo>
                    <a:pt x="520" y="9313"/>
                  </a:lnTo>
                  <a:lnTo>
                    <a:pt x="685" y="9395"/>
                  </a:lnTo>
                  <a:lnTo>
                    <a:pt x="781" y="9422"/>
                  </a:lnTo>
                  <a:lnTo>
                    <a:pt x="876" y="9450"/>
                  </a:lnTo>
                  <a:lnTo>
                    <a:pt x="6902" y="10600"/>
                  </a:lnTo>
                  <a:lnTo>
                    <a:pt x="6902" y="5492"/>
                  </a:lnTo>
                  <a:lnTo>
                    <a:pt x="6902" y="5109"/>
                  </a:lnTo>
                  <a:lnTo>
                    <a:pt x="69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3"/>
            <p:cNvSpPr/>
            <p:nvPr/>
          </p:nvSpPr>
          <p:spPr>
            <a:xfrm>
              <a:off x="587021" y="2081814"/>
              <a:ext cx="253475" cy="253475"/>
            </a:xfrm>
            <a:custGeom>
              <a:rect b="b" l="l" r="r" t="t"/>
              <a:pathLst>
                <a:path extrusionOk="0" h="11121" w="11121">
                  <a:moveTo>
                    <a:pt x="3630" y="1"/>
                  </a:moveTo>
                  <a:lnTo>
                    <a:pt x="179" y="5081"/>
                  </a:lnTo>
                  <a:lnTo>
                    <a:pt x="124" y="5150"/>
                  </a:lnTo>
                  <a:lnTo>
                    <a:pt x="83" y="5246"/>
                  </a:lnTo>
                  <a:lnTo>
                    <a:pt x="28" y="5424"/>
                  </a:lnTo>
                  <a:lnTo>
                    <a:pt x="1" y="5602"/>
                  </a:lnTo>
                  <a:lnTo>
                    <a:pt x="1" y="5780"/>
                  </a:lnTo>
                  <a:lnTo>
                    <a:pt x="28" y="5958"/>
                  </a:lnTo>
                  <a:lnTo>
                    <a:pt x="97" y="6136"/>
                  </a:lnTo>
                  <a:lnTo>
                    <a:pt x="193" y="6300"/>
                  </a:lnTo>
                  <a:lnTo>
                    <a:pt x="247" y="6382"/>
                  </a:lnTo>
                  <a:lnTo>
                    <a:pt x="302" y="6451"/>
                  </a:lnTo>
                  <a:lnTo>
                    <a:pt x="2356" y="8491"/>
                  </a:lnTo>
                  <a:lnTo>
                    <a:pt x="2630" y="8765"/>
                  </a:lnTo>
                  <a:lnTo>
                    <a:pt x="4671" y="10805"/>
                  </a:lnTo>
                  <a:lnTo>
                    <a:pt x="4739" y="10874"/>
                  </a:lnTo>
                  <a:lnTo>
                    <a:pt x="4821" y="10929"/>
                  </a:lnTo>
                  <a:lnTo>
                    <a:pt x="4986" y="11025"/>
                  </a:lnTo>
                  <a:lnTo>
                    <a:pt x="5150" y="11093"/>
                  </a:lnTo>
                  <a:lnTo>
                    <a:pt x="5342" y="11120"/>
                  </a:lnTo>
                  <a:lnTo>
                    <a:pt x="5520" y="11120"/>
                  </a:lnTo>
                  <a:lnTo>
                    <a:pt x="5698" y="11093"/>
                  </a:lnTo>
                  <a:lnTo>
                    <a:pt x="5876" y="11038"/>
                  </a:lnTo>
                  <a:lnTo>
                    <a:pt x="5958" y="10997"/>
                  </a:lnTo>
                  <a:lnTo>
                    <a:pt x="6040" y="10942"/>
                  </a:lnTo>
                  <a:lnTo>
                    <a:pt x="11121" y="7491"/>
                  </a:lnTo>
                  <a:lnTo>
                    <a:pt x="7519" y="3876"/>
                  </a:lnTo>
                  <a:lnTo>
                    <a:pt x="7231" y="3602"/>
                  </a:lnTo>
                  <a:lnTo>
                    <a:pt x="36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3"/>
            <p:cNvSpPr/>
            <p:nvPr/>
          </p:nvSpPr>
          <p:spPr>
            <a:xfrm>
              <a:off x="973730" y="2307796"/>
              <a:ext cx="241623" cy="157337"/>
            </a:xfrm>
            <a:custGeom>
              <a:rect b="b" l="l" r="r" t="t"/>
              <a:pathLst>
                <a:path extrusionOk="0" h="6903" w="10601">
                  <a:moveTo>
                    <a:pt x="1" y="0"/>
                  </a:moveTo>
                  <a:lnTo>
                    <a:pt x="1151" y="6026"/>
                  </a:lnTo>
                  <a:lnTo>
                    <a:pt x="1179" y="6122"/>
                  </a:lnTo>
                  <a:lnTo>
                    <a:pt x="1206" y="6204"/>
                  </a:lnTo>
                  <a:lnTo>
                    <a:pt x="1288" y="6382"/>
                  </a:lnTo>
                  <a:lnTo>
                    <a:pt x="1398" y="6533"/>
                  </a:lnTo>
                  <a:lnTo>
                    <a:pt x="1521" y="6656"/>
                  </a:lnTo>
                  <a:lnTo>
                    <a:pt x="1672" y="6765"/>
                  </a:lnTo>
                  <a:lnTo>
                    <a:pt x="1836" y="6834"/>
                  </a:lnTo>
                  <a:lnTo>
                    <a:pt x="2028" y="6889"/>
                  </a:lnTo>
                  <a:lnTo>
                    <a:pt x="2110" y="6902"/>
                  </a:lnTo>
                  <a:lnTo>
                    <a:pt x="8478" y="6902"/>
                  </a:lnTo>
                  <a:lnTo>
                    <a:pt x="8574" y="6889"/>
                  </a:lnTo>
                  <a:lnTo>
                    <a:pt x="8752" y="6834"/>
                  </a:lnTo>
                  <a:lnTo>
                    <a:pt x="8916" y="6765"/>
                  </a:lnTo>
                  <a:lnTo>
                    <a:pt x="9067" y="6656"/>
                  </a:lnTo>
                  <a:lnTo>
                    <a:pt x="9203" y="6533"/>
                  </a:lnTo>
                  <a:lnTo>
                    <a:pt x="9313" y="6382"/>
                  </a:lnTo>
                  <a:lnTo>
                    <a:pt x="9395" y="6204"/>
                  </a:lnTo>
                  <a:lnTo>
                    <a:pt x="9423" y="6122"/>
                  </a:lnTo>
                  <a:lnTo>
                    <a:pt x="9450" y="6026"/>
                  </a:lnTo>
                  <a:lnTo>
                    <a:pt x="106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3"/>
            <p:cNvSpPr/>
            <p:nvPr/>
          </p:nvSpPr>
          <p:spPr>
            <a:xfrm>
              <a:off x="1348290" y="2081814"/>
              <a:ext cx="253772" cy="253475"/>
            </a:xfrm>
            <a:custGeom>
              <a:rect b="b" l="l" r="r" t="t"/>
              <a:pathLst>
                <a:path extrusionOk="0" h="11121" w="11134">
                  <a:moveTo>
                    <a:pt x="7504" y="1"/>
                  </a:moveTo>
                  <a:lnTo>
                    <a:pt x="3889" y="3602"/>
                  </a:lnTo>
                  <a:lnTo>
                    <a:pt x="3615" y="3876"/>
                  </a:lnTo>
                  <a:lnTo>
                    <a:pt x="0" y="7491"/>
                  </a:lnTo>
                  <a:lnTo>
                    <a:pt x="5081" y="10942"/>
                  </a:lnTo>
                  <a:lnTo>
                    <a:pt x="5163" y="10997"/>
                  </a:lnTo>
                  <a:lnTo>
                    <a:pt x="5245" y="11038"/>
                  </a:lnTo>
                  <a:lnTo>
                    <a:pt x="5423" y="11093"/>
                  </a:lnTo>
                  <a:lnTo>
                    <a:pt x="5615" y="11120"/>
                  </a:lnTo>
                  <a:lnTo>
                    <a:pt x="5793" y="11120"/>
                  </a:lnTo>
                  <a:lnTo>
                    <a:pt x="5971" y="11093"/>
                  </a:lnTo>
                  <a:lnTo>
                    <a:pt x="6149" y="11025"/>
                  </a:lnTo>
                  <a:lnTo>
                    <a:pt x="6313" y="10929"/>
                  </a:lnTo>
                  <a:lnTo>
                    <a:pt x="6382" y="10874"/>
                  </a:lnTo>
                  <a:lnTo>
                    <a:pt x="6450" y="10805"/>
                  </a:lnTo>
                  <a:lnTo>
                    <a:pt x="8504" y="8765"/>
                  </a:lnTo>
                  <a:lnTo>
                    <a:pt x="8778" y="8491"/>
                  </a:lnTo>
                  <a:lnTo>
                    <a:pt x="10818" y="6451"/>
                  </a:lnTo>
                  <a:lnTo>
                    <a:pt x="10887" y="6382"/>
                  </a:lnTo>
                  <a:lnTo>
                    <a:pt x="10942" y="6300"/>
                  </a:lnTo>
                  <a:lnTo>
                    <a:pt x="11038" y="6136"/>
                  </a:lnTo>
                  <a:lnTo>
                    <a:pt x="11106" y="5958"/>
                  </a:lnTo>
                  <a:lnTo>
                    <a:pt x="11133" y="5780"/>
                  </a:lnTo>
                  <a:lnTo>
                    <a:pt x="11133" y="5602"/>
                  </a:lnTo>
                  <a:lnTo>
                    <a:pt x="11106" y="5424"/>
                  </a:lnTo>
                  <a:lnTo>
                    <a:pt x="11038" y="5246"/>
                  </a:lnTo>
                  <a:lnTo>
                    <a:pt x="10997" y="5150"/>
                  </a:lnTo>
                  <a:lnTo>
                    <a:pt x="10955" y="5081"/>
                  </a:lnTo>
                  <a:lnTo>
                    <a:pt x="75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3"/>
            <p:cNvSpPr/>
            <p:nvPr/>
          </p:nvSpPr>
          <p:spPr>
            <a:xfrm>
              <a:off x="1574248" y="1706957"/>
              <a:ext cx="157656" cy="241623"/>
            </a:xfrm>
            <a:custGeom>
              <a:rect b="b" l="l" r="r" t="t"/>
              <a:pathLst>
                <a:path extrusionOk="0" h="10601" w="6917">
                  <a:moveTo>
                    <a:pt x="1" y="1"/>
                  </a:moveTo>
                  <a:lnTo>
                    <a:pt x="1" y="5109"/>
                  </a:lnTo>
                  <a:lnTo>
                    <a:pt x="1" y="5492"/>
                  </a:lnTo>
                  <a:lnTo>
                    <a:pt x="1" y="10600"/>
                  </a:lnTo>
                  <a:lnTo>
                    <a:pt x="6040" y="9450"/>
                  </a:lnTo>
                  <a:lnTo>
                    <a:pt x="6136" y="9422"/>
                  </a:lnTo>
                  <a:lnTo>
                    <a:pt x="6218" y="9395"/>
                  </a:lnTo>
                  <a:lnTo>
                    <a:pt x="6382" y="9313"/>
                  </a:lnTo>
                  <a:lnTo>
                    <a:pt x="6533" y="9203"/>
                  </a:lnTo>
                  <a:lnTo>
                    <a:pt x="6670" y="9080"/>
                  </a:lnTo>
                  <a:lnTo>
                    <a:pt x="6766" y="8929"/>
                  </a:lnTo>
                  <a:lnTo>
                    <a:pt x="6848" y="8765"/>
                  </a:lnTo>
                  <a:lnTo>
                    <a:pt x="6903" y="8573"/>
                  </a:lnTo>
                  <a:lnTo>
                    <a:pt x="6916" y="8478"/>
                  </a:lnTo>
                  <a:lnTo>
                    <a:pt x="6916" y="8382"/>
                  </a:lnTo>
                  <a:lnTo>
                    <a:pt x="6916" y="5492"/>
                  </a:lnTo>
                  <a:lnTo>
                    <a:pt x="6916" y="5109"/>
                  </a:lnTo>
                  <a:lnTo>
                    <a:pt x="6916" y="2219"/>
                  </a:lnTo>
                  <a:lnTo>
                    <a:pt x="6916" y="2123"/>
                  </a:lnTo>
                  <a:lnTo>
                    <a:pt x="6903" y="2028"/>
                  </a:lnTo>
                  <a:lnTo>
                    <a:pt x="6848" y="1850"/>
                  </a:lnTo>
                  <a:lnTo>
                    <a:pt x="6766" y="1672"/>
                  </a:lnTo>
                  <a:lnTo>
                    <a:pt x="6670" y="1521"/>
                  </a:lnTo>
                  <a:lnTo>
                    <a:pt x="6533" y="1398"/>
                  </a:lnTo>
                  <a:lnTo>
                    <a:pt x="6382" y="1288"/>
                  </a:lnTo>
                  <a:lnTo>
                    <a:pt x="6218" y="1206"/>
                  </a:lnTo>
                  <a:lnTo>
                    <a:pt x="6136" y="1179"/>
                  </a:lnTo>
                  <a:lnTo>
                    <a:pt x="6040" y="1151"/>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3"/>
            <p:cNvSpPr/>
            <p:nvPr/>
          </p:nvSpPr>
          <p:spPr>
            <a:xfrm>
              <a:off x="1348290" y="1320248"/>
              <a:ext cx="253772" cy="253794"/>
            </a:xfrm>
            <a:custGeom>
              <a:rect b="b" l="l" r="r" t="t"/>
              <a:pathLst>
                <a:path extrusionOk="0" h="11135" w="11134">
                  <a:moveTo>
                    <a:pt x="5615" y="1"/>
                  </a:moveTo>
                  <a:lnTo>
                    <a:pt x="5423" y="28"/>
                  </a:lnTo>
                  <a:lnTo>
                    <a:pt x="5245" y="83"/>
                  </a:lnTo>
                  <a:lnTo>
                    <a:pt x="5163" y="138"/>
                  </a:lnTo>
                  <a:lnTo>
                    <a:pt x="5081" y="179"/>
                  </a:lnTo>
                  <a:lnTo>
                    <a:pt x="0" y="3630"/>
                  </a:lnTo>
                  <a:lnTo>
                    <a:pt x="3615" y="7245"/>
                  </a:lnTo>
                  <a:lnTo>
                    <a:pt x="3889" y="7519"/>
                  </a:lnTo>
                  <a:lnTo>
                    <a:pt x="7504" y="11134"/>
                  </a:lnTo>
                  <a:lnTo>
                    <a:pt x="10955" y="6053"/>
                  </a:lnTo>
                  <a:lnTo>
                    <a:pt x="10997" y="5971"/>
                  </a:lnTo>
                  <a:lnTo>
                    <a:pt x="11038" y="5875"/>
                  </a:lnTo>
                  <a:lnTo>
                    <a:pt x="11106" y="5711"/>
                  </a:lnTo>
                  <a:lnTo>
                    <a:pt x="11133" y="5519"/>
                  </a:lnTo>
                  <a:lnTo>
                    <a:pt x="11133" y="5341"/>
                  </a:lnTo>
                  <a:lnTo>
                    <a:pt x="11106" y="5163"/>
                  </a:lnTo>
                  <a:lnTo>
                    <a:pt x="11038" y="4985"/>
                  </a:lnTo>
                  <a:lnTo>
                    <a:pt x="10942" y="4821"/>
                  </a:lnTo>
                  <a:lnTo>
                    <a:pt x="10887" y="4753"/>
                  </a:lnTo>
                  <a:lnTo>
                    <a:pt x="10818" y="4670"/>
                  </a:lnTo>
                  <a:lnTo>
                    <a:pt x="8778" y="2630"/>
                  </a:lnTo>
                  <a:lnTo>
                    <a:pt x="8504" y="2356"/>
                  </a:lnTo>
                  <a:lnTo>
                    <a:pt x="6450" y="316"/>
                  </a:lnTo>
                  <a:lnTo>
                    <a:pt x="6382" y="247"/>
                  </a:lnTo>
                  <a:lnTo>
                    <a:pt x="6313" y="192"/>
                  </a:lnTo>
                  <a:lnTo>
                    <a:pt x="6149" y="96"/>
                  </a:lnTo>
                  <a:lnTo>
                    <a:pt x="5971" y="28"/>
                  </a:lnTo>
                  <a:lnTo>
                    <a:pt x="57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3"/>
            <p:cNvSpPr/>
            <p:nvPr/>
          </p:nvSpPr>
          <p:spPr>
            <a:xfrm>
              <a:off x="553016" y="1286220"/>
              <a:ext cx="1083100" cy="1083122"/>
            </a:xfrm>
            <a:custGeom>
              <a:rect b="b" l="l" r="r" t="t"/>
              <a:pathLst>
                <a:path extrusionOk="0" h="47521" w="47520">
                  <a:moveTo>
                    <a:pt x="24170" y="7464"/>
                  </a:moveTo>
                  <a:lnTo>
                    <a:pt x="24595" y="7478"/>
                  </a:lnTo>
                  <a:lnTo>
                    <a:pt x="25006" y="7505"/>
                  </a:lnTo>
                  <a:lnTo>
                    <a:pt x="25417" y="7546"/>
                  </a:lnTo>
                  <a:lnTo>
                    <a:pt x="25827" y="7588"/>
                  </a:lnTo>
                  <a:lnTo>
                    <a:pt x="26238" y="7642"/>
                  </a:lnTo>
                  <a:lnTo>
                    <a:pt x="26635" y="7711"/>
                  </a:lnTo>
                  <a:lnTo>
                    <a:pt x="27033" y="7793"/>
                  </a:lnTo>
                  <a:lnTo>
                    <a:pt x="27430" y="7875"/>
                  </a:lnTo>
                  <a:lnTo>
                    <a:pt x="27827" y="7971"/>
                  </a:lnTo>
                  <a:lnTo>
                    <a:pt x="28210" y="8081"/>
                  </a:lnTo>
                  <a:lnTo>
                    <a:pt x="28594" y="8190"/>
                  </a:lnTo>
                  <a:lnTo>
                    <a:pt x="28977" y="8313"/>
                  </a:lnTo>
                  <a:lnTo>
                    <a:pt x="29361" y="8450"/>
                  </a:lnTo>
                  <a:lnTo>
                    <a:pt x="29730" y="8587"/>
                  </a:lnTo>
                  <a:lnTo>
                    <a:pt x="30100" y="8738"/>
                  </a:lnTo>
                  <a:lnTo>
                    <a:pt x="30456" y="8902"/>
                  </a:lnTo>
                  <a:lnTo>
                    <a:pt x="30812" y="9067"/>
                  </a:lnTo>
                  <a:lnTo>
                    <a:pt x="31168" y="9245"/>
                  </a:lnTo>
                  <a:lnTo>
                    <a:pt x="31524" y="9436"/>
                  </a:lnTo>
                  <a:lnTo>
                    <a:pt x="31867" y="9628"/>
                  </a:lnTo>
                  <a:lnTo>
                    <a:pt x="32209" y="9820"/>
                  </a:lnTo>
                  <a:lnTo>
                    <a:pt x="32538" y="10025"/>
                  </a:lnTo>
                  <a:lnTo>
                    <a:pt x="32866" y="10244"/>
                  </a:lnTo>
                  <a:lnTo>
                    <a:pt x="33195" y="10477"/>
                  </a:lnTo>
                  <a:lnTo>
                    <a:pt x="33510" y="10696"/>
                  </a:lnTo>
                  <a:lnTo>
                    <a:pt x="33811" y="10943"/>
                  </a:lnTo>
                  <a:lnTo>
                    <a:pt x="34126" y="11189"/>
                  </a:lnTo>
                  <a:lnTo>
                    <a:pt x="34414" y="11436"/>
                  </a:lnTo>
                  <a:lnTo>
                    <a:pt x="34715" y="11696"/>
                  </a:lnTo>
                  <a:lnTo>
                    <a:pt x="35003" y="11970"/>
                  </a:lnTo>
                  <a:lnTo>
                    <a:pt x="35276" y="12244"/>
                  </a:lnTo>
                  <a:lnTo>
                    <a:pt x="35550" y="12517"/>
                  </a:lnTo>
                  <a:lnTo>
                    <a:pt x="35824" y="12805"/>
                  </a:lnTo>
                  <a:lnTo>
                    <a:pt x="36084" y="13093"/>
                  </a:lnTo>
                  <a:lnTo>
                    <a:pt x="36331" y="13394"/>
                  </a:lnTo>
                  <a:lnTo>
                    <a:pt x="36577" y="13709"/>
                  </a:lnTo>
                  <a:lnTo>
                    <a:pt x="36810" y="14010"/>
                  </a:lnTo>
                  <a:lnTo>
                    <a:pt x="37043" y="14325"/>
                  </a:lnTo>
                  <a:lnTo>
                    <a:pt x="37276" y="14654"/>
                  </a:lnTo>
                  <a:lnTo>
                    <a:pt x="37481" y="14982"/>
                  </a:lnTo>
                  <a:lnTo>
                    <a:pt x="37700" y="15311"/>
                  </a:lnTo>
                  <a:lnTo>
                    <a:pt x="37892" y="15653"/>
                  </a:lnTo>
                  <a:lnTo>
                    <a:pt x="38084" y="15996"/>
                  </a:lnTo>
                  <a:lnTo>
                    <a:pt x="38276" y="16352"/>
                  </a:lnTo>
                  <a:lnTo>
                    <a:pt x="38454" y="16694"/>
                  </a:lnTo>
                  <a:lnTo>
                    <a:pt x="38618" y="17064"/>
                  </a:lnTo>
                  <a:lnTo>
                    <a:pt x="38782" y="17420"/>
                  </a:lnTo>
                  <a:lnTo>
                    <a:pt x="38933" y="17790"/>
                  </a:lnTo>
                  <a:lnTo>
                    <a:pt x="39070" y="18160"/>
                  </a:lnTo>
                  <a:lnTo>
                    <a:pt x="39207" y="18543"/>
                  </a:lnTo>
                  <a:lnTo>
                    <a:pt x="39330" y="18926"/>
                  </a:lnTo>
                  <a:lnTo>
                    <a:pt x="39440" y="19310"/>
                  </a:lnTo>
                  <a:lnTo>
                    <a:pt x="39549" y="19693"/>
                  </a:lnTo>
                  <a:lnTo>
                    <a:pt x="39645" y="20090"/>
                  </a:lnTo>
                  <a:lnTo>
                    <a:pt x="39727" y="20488"/>
                  </a:lnTo>
                  <a:lnTo>
                    <a:pt x="39809" y="20885"/>
                  </a:lnTo>
                  <a:lnTo>
                    <a:pt x="39864" y="21282"/>
                  </a:lnTo>
                  <a:lnTo>
                    <a:pt x="39933" y="21693"/>
                  </a:lnTo>
                  <a:lnTo>
                    <a:pt x="39974" y="22103"/>
                  </a:lnTo>
                  <a:lnTo>
                    <a:pt x="40015" y="22514"/>
                  </a:lnTo>
                  <a:lnTo>
                    <a:pt x="40042" y="22925"/>
                  </a:lnTo>
                  <a:lnTo>
                    <a:pt x="40056" y="23350"/>
                  </a:lnTo>
                  <a:lnTo>
                    <a:pt x="40056" y="23761"/>
                  </a:lnTo>
                  <a:lnTo>
                    <a:pt x="40056" y="24185"/>
                  </a:lnTo>
                  <a:lnTo>
                    <a:pt x="40042" y="24596"/>
                  </a:lnTo>
                  <a:lnTo>
                    <a:pt x="40015" y="25020"/>
                  </a:lnTo>
                  <a:lnTo>
                    <a:pt x="39974" y="25431"/>
                  </a:lnTo>
                  <a:lnTo>
                    <a:pt x="39933" y="25842"/>
                  </a:lnTo>
                  <a:lnTo>
                    <a:pt x="39864" y="26239"/>
                  </a:lnTo>
                  <a:lnTo>
                    <a:pt x="39809" y="26650"/>
                  </a:lnTo>
                  <a:lnTo>
                    <a:pt x="39727" y="27047"/>
                  </a:lnTo>
                  <a:lnTo>
                    <a:pt x="39645" y="27444"/>
                  </a:lnTo>
                  <a:lnTo>
                    <a:pt x="39549" y="27828"/>
                  </a:lnTo>
                  <a:lnTo>
                    <a:pt x="39440" y="28225"/>
                  </a:lnTo>
                  <a:lnTo>
                    <a:pt x="39330" y="28608"/>
                  </a:lnTo>
                  <a:lnTo>
                    <a:pt x="39207" y="28992"/>
                  </a:lnTo>
                  <a:lnTo>
                    <a:pt x="39070" y="29361"/>
                  </a:lnTo>
                  <a:lnTo>
                    <a:pt x="38933" y="29731"/>
                  </a:lnTo>
                  <a:lnTo>
                    <a:pt x="38782" y="30101"/>
                  </a:lnTo>
                  <a:lnTo>
                    <a:pt x="38618" y="30471"/>
                  </a:lnTo>
                  <a:lnTo>
                    <a:pt x="38454" y="30827"/>
                  </a:lnTo>
                  <a:lnTo>
                    <a:pt x="38276" y="31183"/>
                  </a:lnTo>
                  <a:lnTo>
                    <a:pt x="38084" y="31525"/>
                  </a:lnTo>
                  <a:lnTo>
                    <a:pt x="37892" y="31868"/>
                  </a:lnTo>
                  <a:lnTo>
                    <a:pt x="37700" y="32210"/>
                  </a:lnTo>
                  <a:lnTo>
                    <a:pt x="37481" y="32539"/>
                  </a:lnTo>
                  <a:lnTo>
                    <a:pt x="37276" y="32867"/>
                  </a:lnTo>
                  <a:lnTo>
                    <a:pt x="37043" y="33196"/>
                  </a:lnTo>
                  <a:lnTo>
                    <a:pt x="36810" y="33511"/>
                  </a:lnTo>
                  <a:lnTo>
                    <a:pt x="36577" y="33826"/>
                  </a:lnTo>
                  <a:lnTo>
                    <a:pt x="36331" y="34127"/>
                  </a:lnTo>
                  <a:lnTo>
                    <a:pt x="36084" y="34428"/>
                  </a:lnTo>
                  <a:lnTo>
                    <a:pt x="35824" y="34716"/>
                  </a:lnTo>
                  <a:lnTo>
                    <a:pt x="35550" y="35004"/>
                  </a:lnTo>
                  <a:lnTo>
                    <a:pt x="35276" y="35277"/>
                  </a:lnTo>
                  <a:lnTo>
                    <a:pt x="35003" y="35551"/>
                  </a:lnTo>
                  <a:lnTo>
                    <a:pt x="34715" y="35825"/>
                  </a:lnTo>
                  <a:lnTo>
                    <a:pt x="34414" y="36085"/>
                  </a:lnTo>
                  <a:lnTo>
                    <a:pt x="34126" y="36332"/>
                  </a:lnTo>
                  <a:lnTo>
                    <a:pt x="33811" y="36578"/>
                  </a:lnTo>
                  <a:lnTo>
                    <a:pt x="33510" y="36825"/>
                  </a:lnTo>
                  <a:lnTo>
                    <a:pt x="33195" y="37058"/>
                  </a:lnTo>
                  <a:lnTo>
                    <a:pt x="32866" y="37277"/>
                  </a:lnTo>
                  <a:lnTo>
                    <a:pt x="32538" y="37496"/>
                  </a:lnTo>
                  <a:lnTo>
                    <a:pt x="32209" y="37701"/>
                  </a:lnTo>
                  <a:lnTo>
                    <a:pt x="31867" y="37907"/>
                  </a:lnTo>
                  <a:lnTo>
                    <a:pt x="31524" y="38098"/>
                  </a:lnTo>
                  <a:lnTo>
                    <a:pt x="31168" y="38276"/>
                  </a:lnTo>
                  <a:lnTo>
                    <a:pt x="30812" y="38454"/>
                  </a:lnTo>
                  <a:lnTo>
                    <a:pt x="30456" y="38619"/>
                  </a:lnTo>
                  <a:lnTo>
                    <a:pt x="30100" y="38783"/>
                  </a:lnTo>
                  <a:lnTo>
                    <a:pt x="29730" y="38934"/>
                  </a:lnTo>
                  <a:lnTo>
                    <a:pt x="29361" y="39071"/>
                  </a:lnTo>
                  <a:lnTo>
                    <a:pt x="28977" y="39208"/>
                  </a:lnTo>
                  <a:lnTo>
                    <a:pt x="28594" y="39331"/>
                  </a:lnTo>
                  <a:lnTo>
                    <a:pt x="28210" y="39440"/>
                  </a:lnTo>
                  <a:lnTo>
                    <a:pt x="27827" y="39550"/>
                  </a:lnTo>
                  <a:lnTo>
                    <a:pt x="27430" y="39646"/>
                  </a:lnTo>
                  <a:lnTo>
                    <a:pt x="27033" y="39728"/>
                  </a:lnTo>
                  <a:lnTo>
                    <a:pt x="26635" y="39810"/>
                  </a:lnTo>
                  <a:lnTo>
                    <a:pt x="26238" y="39879"/>
                  </a:lnTo>
                  <a:lnTo>
                    <a:pt x="25827" y="39933"/>
                  </a:lnTo>
                  <a:lnTo>
                    <a:pt x="25417" y="39975"/>
                  </a:lnTo>
                  <a:lnTo>
                    <a:pt x="25006" y="40016"/>
                  </a:lnTo>
                  <a:lnTo>
                    <a:pt x="24595" y="40043"/>
                  </a:lnTo>
                  <a:lnTo>
                    <a:pt x="24170" y="40057"/>
                  </a:lnTo>
                  <a:lnTo>
                    <a:pt x="23335" y="40057"/>
                  </a:lnTo>
                  <a:lnTo>
                    <a:pt x="22911" y="40043"/>
                  </a:lnTo>
                  <a:lnTo>
                    <a:pt x="22500" y="40016"/>
                  </a:lnTo>
                  <a:lnTo>
                    <a:pt x="22089" y="39975"/>
                  </a:lnTo>
                  <a:lnTo>
                    <a:pt x="21678" y="39933"/>
                  </a:lnTo>
                  <a:lnTo>
                    <a:pt x="21281" y="39879"/>
                  </a:lnTo>
                  <a:lnTo>
                    <a:pt x="20870" y="39810"/>
                  </a:lnTo>
                  <a:lnTo>
                    <a:pt x="20473" y="39728"/>
                  </a:lnTo>
                  <a:lnTo>
                    <a:pt x="20076" y="39646"/>
                  </a:lnTo>
                  <a:lnTo>
                    <a:pt x="19679" y="39550"/>
                  </a:lnTo>
                  <a:lnTo>
                    <a:pt x="19295" y="39440"/>
                  </a:lnTo>
                  <a:lnTo>
                    <a:pt x="18912" y="39331"/>
                  </a:lnTo>
                  <a:lnTo>
                    <a:pt x="18528" y="39208"/>
                  </a:lnTo>
                  <a:lnTo>
                    <a:pt x="18159" y="39071"/>
                  </a:lnTo>
                  <a:lnTo>
                    <a:pt x="17789" y="38934"/>
                  </a:lnTo>
                  <a:lnTo>
                    <a:pt x="17419" y="38783"/>
                  </a:lnTo>
                  <a:lnTo>
                    <a:pt x="17049" y="38619"/>
                  </a:lnTo>
                  <a:lnTo>
                    <a:pt x="16693" y="38454"/>
                  </a:lnTo>
                  <a:lnTo>
                    <a:pt x="16337" y="38276"/>
                  </a:lnTo>
                  <a:lnTo>
                    <a:pt x="15995" y="38098"/>
                  </a:lnTo>
                  <a:lnTo>
                    <a:pt x="15653" y="37907"/>
                  </a:lnTo>
                  <a:lnTo>
                    <a:pt x="15310" y="37701"/>
                  </a:lnTo>
                  <a:lnTo>
                    <a:pt x="14968" y="37496"/>
                  </a:lnTo>
                  <a:lnTo>
                    <a:pt x="14653" y="37277"/>
                  </a:lnTo>
                  <a:lnTo>
                    <a:pt x="14324" y="37058"/>
                  </a:lnTo>
                  <a:lnTo>
                    <a:pt x="14009" y="36825"/>
                  </a:lnTo>
                  <a:lnTo>
                    <a:pt x="13694" y="36578"/>
                  </a:lnTo>
                  <a:lnTo>
                    <a:pt x="13393" y="36332"/>
                  </a:lnTo>
                  <a:lnTo>
                    <a:pt x="13092" y="36085"/>
                  </a:lnTo>
                  <a:lnTo>
                    <a:pt x="12804" y="35825"/>
                  </a:lnTo>
                  <a:lnTo>
                    <a:pt x="12517" y="35551"/>
                  </a:lnTo>
                  <a:lnTo>
                    <a:pt x="12229" y="35277"/>
                  </a:lnTo>
                  <a:lnTo>
                    <a:pt x="11955" y="35004"/>
                  </a:lnTo>
                  <a:lnTo>
                    <a:pt x="11695" y="34716"/>
                  </a:lnTo>
                  <a:lnTo>
                    <a:pt x="11435" y="34428"/>
                  </a:lnTo>
                  <a:lnTo>
                    <a:pt x="11175" y="34127"/>
                  </a:lnTo>
                  <a:lnTo>
                    <a:pt x="10942" y="33826"/>
                  </a:lnTo>
                  <a:lnTo>
                    <a:pt x="10695" y="33511"/>
                  </a:lnTo>
                  <a:lnTo>
                    <a:pt x="10463" y="33196"/>
                  </a:lnTo>
                  <a:lnTo>
                    <a:pt x="10243" y="32867"/>
                  </a:lnTo>
                  <a:lnTo>
                    <a:pt x="10024" y="32539"/>
                  </a:lnTo>
                  <a:lnTo>
                    <a:pt x="9819" y="32210"/>
                  </a:lnTo>
                  <a:lnTo>
                    <a:pt x="9613" y="31868"/>
                  </a:lnTo>
                  <a:lnTo>
                    <a:pt x="9422" y="31525"/>
                  </a:lnTo>
                  <a:lnTo>
                    <a:pt x="9244" y="31183"/>
                  </a:lnTo>
                  <a:lnTo>
                    <a:pt x="9066" y="30827"/>
                  </a:lnTo>
                  <a:lnTo>
                    <a:pt x="8901" y="30471"/>
                  </a:lnTo>
                  <a:lnTo>
                    <a:pt x="8737" y="30101"/>
                  </a:lnTo>
                  <a:lnTo>
                    <a:pt x="8586" y="29731"/>
                  </a:lnTo>
                  <a:lnTo>
                    <a:pt x="8449" y="29361"/>
                  </a:lnTo>
                  <a:lnTo>
                    <a:pt x="8313" y="28992"/>
                  </a:lnTo>
                  <a:lnTo>
                    <a:pt x="8189" y="28608"/>
                  </a:lnTo>
                  <a:lnTo>
                    <a:pt x="8080" y="28225"/>
                  </a:lnTo>
                  <a:lnTo>
                    <a:pt x="7970" y="27828"/>
                  </a:lnTo>
                  <a:lnTo>
                    <a:pt x="7874" y="27444"/>
                  </a:lnTo>
                  <a:lnTo>
                    <a:pt x="7792" y="27047"/>
                  </a:lnTo>
                  <a:lnTo>
                    <a:pt x="7710" y="26650"/>
                  </a:lnTo>
                  <a:lnTo>
                    <a:pt x="7642" y="26239"/>
                  </a:lnTo>
                  <a:lnTo>
                    <a:pt x="7587" y="25842"/>
                  </a:lnTo>
                  <a:lnTo>
                    <a:pt x="7546" y="25431"/>
                  </a:lnTo>
                  <a:lnTo>
                    <a:pt x="7505" y="25020"/>
                  </a:lnTo>
                  <a:lnTo>
                    <a:pt x="7477" y="24596"/>
                  </a:lnTo>
                  <a:lnTo>
                    <a:pt x="7463" y="24185"/>
                  </a:lnTo>
                  <a:lnTo>
                    <a:pt x="7463" y="23761"/>
                  </a:lnTo>
                  <a:lnTo>
                    <a:pt x="7463" y="23350"/>
                  </a:lnTo>
                  <a:lnTo>
                    <a:pt x="7477" y="22925"/>
                  </a:lnTo>
                  <a:lnTo>
                    <a:pt x="7505" y="22514"/>
                  </a:lnTo>
                  <a:lnTo>
                    <a:pt x="7546" y="22103"/>
                  </a:lnTo>
                  <a:lnTo>
                    <a:pt x="7587" y="21693"/>
                  </a:lnTo>
                  <a:lnTo>
                    <a:pt x="7642" y="21282"/>
                  </a:lnTo>
                  <a:lnTo>
                    <a:pt x="7710" y="20885"/>
                  </a:lnTo>
                  <a:lnTo>
                    <a:pt x="7792" y="20488"/>
                  </a:lnTo>
                  <a:lnTo>
                    <a:pt x="7874" y="20090"/>
                  </a:lnTo>
                  <a:lnTo>
                    <a:pt x="7970" y="19693"/>
                  </a:lnTo>
                  <a:lnTo>
                    <a:pt x="8080" y="19310"/>
                  </a:lnTo>
                  <a:lnTo>
                    <a:pt x="8189" y="18926"/>
                  </a:lnTo>
                  <a:lnTo>
                    <a:pt x="8313" y="18543"/>
                  </a:lnTo>
                  <a:lnTo>
                    <a:pt x="8449" y="18160"/>
                  </a:lnTo>
                  <a:lnTo>
                    <a:pt x="8586" y="17790"/>
                  </a:lnTo>
                  <a:lnTo>
                    <a:pt x="8737" y="17420"/>
                  </a:lnTo>
                  <a:lnTo>
                    <a:pt x="8901" y="17064"/>
                  </a:lnTo>
                  <a:lnTo>
                    <a:pt x="9066" y="16694"/>
                  </a:lnTo>
                  <a:lnTo>
                    <a:pt x="9244" y="16352"/>
                  </a:lnTo>
                  <a:lnTo>
                    <a:pt x="9422" y="15996"/>
                  </a:lnTo>
                  <a:lnTo>
                    <a:pt x="9613" y="15653"/>
                  </a:lnTo>
                  <a:lnTo>
                    <a:pt x="9819" y="15311"/>
                  </a:lnTo>
                  <a:lnTo>
                    <a:pt x="10024" y="14982"/>
                  </a:lnTo>
                  <a:lnTo>
                    <a:pt x="10243" y="14654"/>
                  </a:lnTo>
                  <a:lnTo>
                    <a:pt x="10463" y="14325"/>
                  </a:lnTo>
                  <a:lnTo>
                    <a:pt x="10695" y="14010"/>
                  </a:lnTo>
                  <a:lnTo>
                    <a:pt x="10942" y="13709"/>
                  </a:lnTo>
                  <a:lnTo>
                    <a:pt x="11175" y="13394"/>
                  </a:lnTo>
                  <a:lnTo>
                    <a:pt x="11435" y="13093"/>
                  </a:lnTo>
                  <a:lnTo>
                    <a:pt x="11695" y="12805"/>
                  </a:lnTo>
                  <a:lnTo>
                    <a:pt x="11955" y="12517"/>
                  </a:lnTo>
                  <a:lnTo>
                    <a:pt x="12229" y="12244"/>
                  </a:lnTo>
                  <a:lnTo>
                    <a:pt x="12517" y="11970"/>
                  </a:lnTo>
                  <a:lnTo>
                    <a:pt x="12804" y="11696"/>
                  </a:lnTo>
                  <a:lnTo>
                    <a:pt x="13092" y="11436"/>
                  </a:lnTo>
                  <a:lnTo>
                    <a:pt x="13393" y="11189"/>
                  </a:lnTo>
                  <a:lnTo>
                    <a:pt x="13694" y="10943"/>
                  </a:lnTo>
                  <a:lnTo>
                    <a:pt x="14009" y="10696"/>
                  </a:lnTo>
                  <a:lnTo>
                    <a:pt x="14324" y="10477"/>
                  </a:lnTo>
                  <a:lnTo>
                    <a:pt x="14653" y="10244"/>
                  </a:lnTo>
                  <a:lnTo>
                    <a:pt x="14968" y="10025"/>
                  </a:lnTo>
                  <a:lnTo>
                    <a:pt x="15310" y="9820"/>
                  </a:lnTo>
                  <a:lnTo>
                    <a:pt x="15653" y="9628"/>
                  </a:lnTo>
                  <a:lnTo>
                    <a:pt x="15995" y="9436"/>
                  </a:lnTo>
                  <a:lnTo>
                    <a:pt x="16337" y="9245"/>
                  </a:lnTo>
                  <a:lnTo>
                    <a:pt x="16693" y="9067"/>
                  </a:lnTo>
                  <a:lnTo>
                    <a:pt x="17049" y="8902"/>
                  </a:lnTo>
                  <a:lnTo>
                    <a:pt x="17419" y="8738"/>
                  </a:lnTo>
                  <a:lnTo>
                    <a:pt x="17789" y="8587"/>
                  </a:lnTo>
                  <a:lnTo>
                    <a:pt x="18159" y="8450"/>
                  </a:lnTo>
                  <a:lnTo>
                    <a:pt x="18528" y="8313"/>
                  </a:lnTo>
                  <a:lnTo>
                    <a:pt x="18912" y="8190"/>
                  </a:lnTo>
                  <a:lnTo>
                    <a:pt x="19295" y="8081"/>
                  </a:lnTo>
                  <a:lnTo>
                    <a:pt x="19679" y="7971"/>
                  </a:lnTo>
                  <a:lnTo>
                    <a:pt x="20076" y="7875"/>
                  </a:lnTo>
                  <a:lnTo>
                    <a:pt x="20473" y="7793"/>
                  </a:lnTo>
                  <a:lnTo>
                    <a:pt x="20870" y="7711"/>
                  </a:lnTo>
                  <a:lnTo>
                    <a:pt x="21281" y="7642"/>
                  </a:lnTo>
                  <a:lnTo>
                    <a:pt x="21678" y="7588"/>
                  </a:lnTo>
                  <a:lnTo>
                    <a:pt x="22089" y="7546"/>
                  </a:lnTo>
                  <a:lnTo>
                    <a:pt x="22500" y="7505"/>
                  </a:lnTo>
                  <a:lnTo>
                    <a:pt x="22911" y="7478"/>
                  </a:lnTo>
                  <a:lnTo>
                    <a:pt x="23335" y="7464"/>
                  </a:lnTo>
                  <a:close/>
                  <a:moveTo>
                    <a:pt x="23760" y="1"/>
                  </a:moveTo>
                  <a:lnTo>
                    <a:pt x="23130" y="15"/>
                  </a:lnTo>
                  <a:lnTo>
                    <a:pt x="22513" y="28"/>
                  </a:lnTo>
                  <a:lnTo>
                    <a:pt x="21897" y="69"/>
                  </a:lnTo>
                  <a:lnTo>
                    <a:pt x="21281" y="124"/>
                  </a:lnTo>
                  <a:lnTo>
                    <a:pt x="20678" y="193"/>
                  </a:lnTo>
                  <a:lnTo>
                    <a:pt x="20076" y="288"/>
                  </a:lnTo>
                  <a:lnTo>
                    <a:pt x="19473" y="384"/>
                  </a:lnTo>
                  <a:lnTo>
                    <a:pt x="18884" y="508"/>
                  </a:lnTo>
                  <a:lnTo>
                    <a:pt x="18337" y="631"/>
                  </a:lnTo>
                  <a:lnTo>
                    <a:pt x="17789" y="754"/>
                  </a:lnTo>
                  <a:lnTo>
                    <a:pt x="17241" y="905"/>
                  </a:lnTo>
                  <a:lnTo>
                    <a:pt x="16707" y="1069"/>
                  </a:lnTo>
                  <a:lnTo>
                    <a:pt x="16187" y="1233"/>
                  </a:lnTo>
                  <a:lnTo>
                    <a:pt x="15666" y="1411"/>
                  </a:lnTo>
                  <a:lnTo>
                    <a:pt x="15146" y="1617"/>
                  </a:lnTo>
                  <a:lnTo>
                    <a:pt x="14626" y="1822"/>
                  </a:lnTo>
                  <a:lnTo>
                    <a:pt x="14119" y="2028"/>
                  </a:lnTo>
                  <a:lnTo>
                    <a:pt x="13626" y="2260"/>
                  </a:lnTo>
                  <a:lnTo>
                    <a:pt x="13133" y="2507"/>
                  </a:lnTo>
                  <a:lnTo>
                    <a:pt x="12640" y="2753"/>
                  </a:lnTo>
                  <a:lnTo>
                    <a:pt x="12161" y="3014"/>
                  </a:lnTo>
                  <a:lnTo>
                    <a:pt x="11695" y="3288"/>
                  </a:lnTo>
                  <a:lnTo>
                    <a:pt x="11229" y="3575"/>
                  </a:lnTo>
                  <a:lnTo>
                    <a:pt x="10764" y="3863"/>
                  </a:lnTo>
                  <a:lnTo>
                    <a:pt x="10257" y="4205"/>
                  </a:lnTo>
                  <a:lnTo>
                    <a:pt x="9750" y="4561"/>
                  </a:lnTo>
                  <a:lnTo>
                    <a:pt x="9257" y="4931"/>
                  </a:lnTo>
                  <a:lnTo>
                    <a:pt x="8778" y="5314"/>
                  </a:lnTo>
                  <a:lnTo>
                    <a:pt x="8313" y="5711"/>
                  </a:lnTo>
                  <a:lnTo>
                    <a:pt x="7847" y="6109"/>
                  </a:lnTo>
                  <a:lnTo>
                    <a:pt x="7395" y="6533"/>
                  </a:lnTo>
                  <a:lnTo>
                    <a:pt x="6957" y="6958"/>
                  </a:lnTo>
                  <a:lnTo>
                    <a:pt x="6532" y="7396"/>
                  </a:lnTo>
                  <a:lnTo>
                    <a:pt x="6108" y="7848"/>
                  </a:lnTo>
                  <a:lnTo>
                    <a:pt x="5711" y="8313"/>
                  </a:lnTo>
                  <a:lnTo>
                    <a:pt x="5313" y="8779"/>
                  </a:lnTo>
                  <a:lnTo>
                    <a:pt x="4930" y="9258"/>
                  </a:lnTo>
                  <a:lnTo>
                    <a:pt x="4560" y="9751"/>
                  </a:lnTo>
                  <a:lnTo>
                    <a:pt x="4204" y="10258"/>
                  </a:lnTo>
                  <a:lnTo>
                    <a:pt x="3862" y="10765"/>
                  </a:lnTo>
                  <a:lnTo>
                    <a:pt x="3574" y="11230"/>
                  </a:lnTo>
                  <a:lnTo>
                    <a:pt x="3287" y="11696"/>
                  </a:lnTo>
                  <a:lnTo>
                    <a:pt x="3013" y="12175"/>
                  </a:lnTo>
                  <a:lnTo>
                    <a:pt x="2753" y="12654"/>
                  </a:lnTo>
                  <a:lnTo>
                    <a:pt x="2492" y="13134"/>
                  </a:lnTo>
                  <a:lnTo>
                    <a:pt x="2260" y="13627"/>
                  </a:lnTo>
                  <a:lnTo>
                    <a:pt x="2027" y="14133"/>
                  </a:lnTo>
                  <a:lnTo>
                    <a:pt x="1808" y="14640"/>
                  </a:lnTo>
                  <a:lnTo>
                    <a:pt x="1602" y="15147"/>
                  </a:lnTo>
                  <a:lnTo>
                    <a:pt x="1411" y="15667"/>
                  </a:lnTo>
                  <a:lnTo>
                    <a:pt x="1233" y="16188"/>
                  </a:lnTo>
                  <a:lnTo>
                    <a:pt x="1055" y="16722"/>
                  </a:lnTo>
                  <a:lnTo>
                    <a:pt x="904" y="17256"/>
                  </a:lnTo>
                  <a:lnTo>
                    <a:pt x="753" y="17790"/>
                  </a:lnTo>
                  <a:lnTo>
                    <a:pt x="630" y="18338"/>
                  </a:lnTo>
                  <a:lnTo>
                    <a:pt x="507" y="18885"/>
                  </a:lnTo>
                  <a:lnTo>
                    <a:pt x="384" y="19474"/>
                  </a:lnTo>
                  <a:lnTo>
                    <a:pt x="288" y="20077"/>
                  </a:lnTo>
                  <a:lnTo>
                    <a:pt x="192" y="20679"/>
                  </a:lnTo>
                  <a:lnTo>
                    <a:pt x="123" y="21282"/>
                  </a:lnTo>
                  <a:lnTo>
                    <a:pt x="69" y="21898"/>
                  </a:lnTo>
                  <a:lnTo>
                    <a:pt x="28" y="22514"/>
                  </a:lnTo>
                  <a:lnTo>
                    <a:pt x="0" y="23131"/>
                  </a:lnTo>
                  <a:lnTo>
                    <a:pt x="0" y="23761"/>
                  </a:lnTo>
                  <a:lnTo>
                    <a:pt x="0" y="24390"/>
                  </a:lnTo>
                  <a:lnTo>
                    <a:pt x="28" y="25007"/>
                  </a:lnTo>
                  <a:lnTo>
                    <a:pt x="69" y="25623"/>
                  </a:lnTo>
                  <a:lnTo>
                    <a:pt x="123" y="26239"/>
                  </a:lnTo>
                  <a:lnTo>
                    <a:pt x="192" y="26842"/>
                  </a:lnTo>
                  <a:lnTo>
                    <a:pt x="288" y="27444"/>
                  </a:lnTo>
                  <a:lnTo>
                    <a:pt x="384" y="28047"/>
                  </a:lnTo>
                  <a:lnTo>
                    <a:pt x="507" y="28636"/>
                  </a:lnTo>
                  <a:lnTo>
                    <a:pt x="630" y="29183"/>
                  </a:lnTo>
                  <a:lnTo>
                    <a:pt x="753" y="29731"/>
                  </a:lnTo>
                  <a:lnTo>
                    <a:pt x="904" y="30279"/>
                  </a:lnTo>
                  <a:lnTo>
                    <a:pt x="1068" y="30813"/>
                  </a:lnTo>
                  <a:lnTo>
                    <a:pt x="1233" y="31333"/>
                  </a:lnTo>
                  <a:lnTo>
                    <a:pt x="1411" y="31854"/>
                  </a:lnTo>
                  <a:lnTo>
                    <a:pt x="1616" y="32374"/>
                  </a:lnTo>
                  <a:lnTo>
                    <a:pt x="1821" y="32895"/>
                  </a:lnTo>
                  <a:lnTo>
                    <a:pt x="2027" y="33388"/>
                  </a:lnTo>
                  <a:lnTo>
                    <a:pt x="2260" y="33894"/>
                  </a:lnTo>
                  <a:lnTo>
                    <a:pt x="2506" y="34387"/>
                  </a:lnTo>
                  <a:lnTo>
                    <a:pt x="2753" y="34880"/>
                  </a:lnTo>
                  <a:lnTo>
                    <a:pt x="3013" y="35360"/>
                  </a:lnTo>
                  <a:lnTo>
                    <a:pt x="3287" y="35825"/>
                  </a:lnTo>
                  <a:lnTo>
                    <a:pt x="3574" y="36291"/>
                  </a:lnTo>
                  <a:lnTo>
                    <a:pt x="3862" y="36756"/>
                  </a:lnTo>
                  <a:lnTo>
                    <a:pt x="4204" y="37263"/>
                  </a:lnTo>
                  <a:lnTo>
                    <a:pt x="4560" y="37770"/>
                  </a:lnTo>
                  <a:lnTo>
                    <a:pt x="4930" y="38263"/>
                  </a:lnTo>
                  <a:lnTo>
                    <a:pt x="5313" y="38742"/>
                  </a:lnTo>
                  <a:lnTo>
                    <a:pt x="5711" y="39208"/>
                  </a:lnTo>
                  <a:lnTo>
                    <a:pt x="6108" y="39673"/>
                  </a:lnTo>
                  <a:lnTo>
                    <a:pt x="6532" y="40125"/>
                  </a:lnTo>
                  <a:lnTo>
                    <a:pt x="6957" y="40563"/>
                  </a:lnTo>
                  <a:lnTo>
                    <a:pt x="7395" y="40988"/>
                  </a:lnTo>
                  <a:lnTo>
                    <a:pt x="7847" y="41412"/>
                  </a:lnTo>
                  <a:lnTo>
                    <a:pt x="8313" y="41810"/>
                  </a:lnTo>
                  <a:lnTo>
                    <a:pt x="8778" y="42207"/>
                  </a:lnTo>
                  <a:lnTo>
                    <a:pt x="9257" y="42590"/>
                  </a:lnTo>
                  <a:lnTo>
                    <a:pt x="9750" y="42960"/>
                  </a:lnTo>
                  <a:lnTo>
                    <a:pt x="10257" y="43316"/>
                  </a:lnTo>
                  <a:lnTo>
                    <a:pt x="10764" y="43658"/>
                  </a:lnTo>
                  <a:lnTo>
                    <a:pt x="11229" y="43946"/>
                  </a:lnTo>
                  <a:lnTo>
                    <a:pt x="11695" y="44233"/>
                  </a:lnTo>
                  <a:lnTo>
                    <a:pt x="12161" y="44507"/>
                  </a:lnTo>
                  <a:lnTo>
                    <a:pt x="12640" y="44768"/>
                  </a:lnTo>
                  <a:lnTo>
                    <a:pt x="13133" y="45014"/>
                  </a:lnTo>
                  <a:lnTo>
                    <a:pt x="13626" y="45261"/>
                  </a:lnTo>
                  <a:lnTo>
                    <a:pt x="14119" y="45493"/>
                  </a:lnTo>
                  <a:lnTo>
                    <a:pt x="14626" y="45712"/>
                  </a:lnTo>
                  <a:lnTo>
                    <a:pt x="15146" y="45918"/>
                  </a:lnTo>
                  <a:lnTo>
                    <a:pt x="15666" y="46110"/>
                  </a:lnTo>
                  <a:lnTo>
                    <a:pt x="16187" y="46288"/>
                  </a:lnTo>
                  <a:lnTo>
                    <a:pt x="16707" y="46452"/>
                  </a:lnTo>
                  <a:lnTo>
                    <a:pt x="17241" y="46616"/>
                  </a:lnTo>
                  <a:lnTo>
                    <a:pt x="17789" y="46767"/>
                  </a:lnTo>
                  <a:lnTo>
                    <a:pt x="18337" y="46890"/>
                  </a:lnTo>
                  <a:lnTo>
                    <a:pt x="18884" y="47013"/>
                  </a:lnTo>
                  <a:lnTo>
                    <a:pt x="19473" y="47137"/>
                  </a:lnTo>
                  <a:lnTo>
                    <a:pt x="20076" y="47233"/>
                  </a:lnTo>
                  <a:lnTo>
                    <a:pt x="20678" y="47328"/>
                  </a:lnTo>
                  <a:lnTo>
                    <a:pt x="21281" y="47397"/>
                  </a:lnTo>
                  <a:lnTo>
                    <a:pt x="21897" y="47452"/>
                  </a:lnTo>
                  <a:lnTo>
                    <a:pt x="22513" y="47493"/>
                  </a:lnTo>
                  <a:lnTo>
                    <a:pt x="23130" y="47520"/>
                  </a:lnTo>
                  <a:lnTo>
                    <a:pt x="24376" y="47520"/>
                  </a:lnTo>
                  <a:lnTo>
                    <a:pt x="25006" y="47493"/>
                  </a:lnTo>
                  <a:lnTo>
                    <a:pt x="25622" y="47452"/>
                  </a:lnTo>
                  <a:lnTo>
                    <a:pt x="26238" y="47397"/>
                  </a:lnTo>
                  <a:lnTo>
                    <a:pt x="26841" y="47328"/>
                  </a:lnTo>
                  <a:lnTo>
                    <a:pt x="27443" y="47233"/>
                  </a:lnTo>
                  <a:lnTo>
                    <a:pt x="28046" y="47137"/>
                  </a:lnTo>
                  <a:lnTo>
                    <a:pt x="28635" y="47013"/>
                  </a:lnTo>
                  <a:lnTo>
                    <a:pt x="29183" y="46890"/>
                  </a:lnTo>
                  <a:lnTo>
                    <a:pt x="29730" y="46767"/>
                  </a:lnTo>
                  <a:lnTo>
                    <a:pt x="30264" y="46616"/>
                  </a:lnTo>
                  <a:lnTo>
                    <a:pt x="30798" y="46452"/>
                  </a:lnTo>
                  <a:lnTo>
                    <a:pt x="31333" y="46288"/>
                  </a:lnTo>
                  <a:lnTo>
                    <a:pt x="31853" y="46110"/>
                  </a:lnTo>
                  <a:lnTo>
                    <a:pt x="32373" y="45904"/>
                  </a:lnTo>
                  <a:lnTo>
                    <a:pt x="32880" y="45699"/>
                  </a:lnTo>
                  <a:lnTo>
                    <a:pt x="33387" y="45493"/>
                  </a:lnTo>
                  <a:lnTo>
                    <a:pt x="33893" y="45261"/>
                  </a:lnTo>
                  <a:lnTo>
                    <a:pt x="34386" y="45014"/>
                  </a:lnTo>
                  <a:lnTo>
                    <a:pt x="34866" y="44768"/>
                  </a:lnTo>
                  <a:lnTo>
                    <a:pt x="35345" y="44507"/>
                  </a:lnTo>
                  <a:lnTo>
                    <a:pt x="35824" y="44233"/>
                  </a:lnTo>
                  <a:lnTo>
                    <a:pt x="36290" y="43946"/>
                  </a:lnTo>
                  <a:lnTo>
                    <a:pt x="36755" y="43658"/>
                  </a:lnTo>
                  <a:lnTo>
                    <a:pt x="37262" y="43316"/>
                  </a:lnTo>
                  <a:lnTo>
                    <a:pt x="37755" y="42960"/>
                  </a:lnTo>
                  <a:lnTo>
                    <a:pt x="38248" y="42590"/>
                  </a:lnTo>
                  <a:lnTo>
                    <a:pt x="38741" y="42207"/>
                  </a:lnTo>
                  <a:lnTo>
                    <a:pt x="39207" y="41810"/>
                  </a:lnTo>
                  <a:lnTo>
                    <a:pt x="39672" y="41412"/>
                  </a:lnTo>
                  <a:lnTo>
                    <a:pt x="40124" y="40988"/>
                  </a:lnTo>
                  <a:lnTo>
                    <a:pt x="40562" y="40563"/>
                  </a:lnTo>
                  <a:lnTo>
                    <a:pt x="40987" y="40125"/>
                  </a:lnTo>
                  <a:lnTo>
                    <a:pt x="41398" y="39673"/>
                  </a:lnTo>
                  <a:lnTo>
                    <a:pt x="41809" y="39208"/>
                  </a:lnTo>
                  <a:lnTo>
                    <a:pt x="42206" y="38742"/>
                  </a:lnTo>
                  <a:lnTo>
                    <a:pt x="42589" y="38263"/>
                  </a:lnTo>
                  <a:lnTo>
                    <a:pt x="42959" y="37770"/>
                  </a:lnTo>
                  <a:lnTo>
                    <a:pt x="43315" y="37263"/>
                  </a:lnTo>
                  <a:lnTo>
                    <a:pt x="43657" y="36756"/>
                  </a:lnTo>
                  <a:lnTo>
                    <a:pt x="43945" y="36291"/>
                  </a:lnTo>
                  <a:lnTo>
                    <a:pt x="44233" y="35825"/>
                  </a:lnTo>
                  <a:lnTo>
                    <a:pt x="44506" y="35360"/>
                  </a:lnTo>
                  <a:lnTo>
                    <a:pt x="44767" y="34880"/>
                  </a:lnTo>
                  <a:lnTo>
                    <a:pt x="45013" y="34387"/>
                  </a:lnTo>
                  <a:lnTo>
                    <a:pt x="45260" y="33894"/>
                  </a:lnTo>
                  <a:lnTo>
                    <a:pt x="45479" y="33388"/>
                  </a:lnTo>
                  <a:lnTo>
                    <a:pt x="45698" y="32895"/>
                  </a:lnTo>
                  <a:lnTo>
                    <a:pt x="45903" y="32374"/>
                  </a:lnTo>
                  <a:lnTo>
                    <a:pt x="46095" y="31854"/>
                  </a:lnTo>
                  <a:lnTo>
                    <a:pt x="46287" y="31333"/>
                  </a:lnTo>
                  <a:lnTo>
                    <a:pt x="46451" y="30813"/>
                  </a:lnTo>
                  <a:lnTo>
                    <a:pt x="46615" y="30279"/>
                  </a:lnTo>
                  <a:lnTo>
                    <a:pt x="46752" y="29731"/>
                  </a:lnTo>
                  <a:lnTo>
                    <a:pt x="46889" y="29183"/>
                  </a:lnTo>
                  <a:lnTo>
                    <a:pt x="47012" y="28636"/>
                  </a:lnTo>
                  <a:lnTo>
                    <a:pt x="47136" y="28047"/>
                  </a:lnTo>
                  <a:lnTo>
                    <a:pt x="47232" y="27444"/>
                  </a:lnTo>
                  <a:lnTo>
                    <a:pt x="47314" y="26842"/>
                  </a:lnTo>
                  <a:lnTo>
                    <a:pt x="47396" y="26239"/>
                  </a:lnTo>
                  <a:lnTo>
                    <a:pt x="47451" y="25623"/>
                  </a:lnTo>
                  <a:lnTo>
                    <a:pt x="47492" y="25007"/>
                  </a:lnTo>
                  <a:lnTo>
                    <a:pt x="47505" y="24390"/>
                  </a:lnTo>
                  <a:lnTo>
                    <a:pt x="47519" y="23761"/>
                  </a:lnTo>
                  <a:lnTo>
                    <a:pt x="47505" y="23131"/>
                  </a:lnTo>
                  <a:lnTo>
                    <a:pt x="47492" y="22514"/>
                  </a:lnTo>
                  <a:lnTo>
                    <a:pt x="47451" y="21898"/>
                  </a:lnTo>
                  <a:lnTo>
                    <a:pt x="47396" y="21282"/>
                  </a:lnTo>
                  <a:lnTo>
                    <a:pt x="47314" y="20679"/>
                  </a:lnTo>
                  <a:lnTo>
                    <a:pt x="47232" y="20077"/>
                  </a:lnTo>
                  <a:lnTo>
                    <a:pt x="47136" y="19474"/>
                  </a:lnTo>
                  <a:lnTo>
                    <a:pt x="47012" y="18885"/>
                  </a:lnTo>
                  <a:lnTo>
                    <a:pt x="46889" y="18338"/>
                  </a:lnTo>
                  <a:lnTo>
                    <a:pt x="46752" y="17790"/>
                  </a:lnTo>
                  <a:lnTo>
                    <a:pt x="46615" y="17256"/>
                  </a:lnTo>
                  <a:lnTo>
                    <a:pt x="46451" y="16722"/>
                  </a:lnTo>
                  <a:lnTo>
                    <a:pt x="46287" y="16188"/>
                  </a:lnTo>
                  <a:lnTo>
                    <a:pt x="46109" y="15667"/>
                  </a:lnTo>
                  <a:lnTo>
                    <a:pt x="45903" y="15147"/>
                  </a:lnTo>
                  <a:lnTo>
                    <a:pt x="45698" y="14640"/>
                  </a:lnTo>
                  <a:lnTo>
                    <a:pt x="45479" y="14133"/>
                  </a:lnTo>
                  <a:lnTo>
                    <a:pt x="45260" y="13627"/>
                  </a:lnTo>
                  <a:lnTo>
                    <a:pt x="45013" y="13134"/>
                  </a:lnTo>
                  <a:lnTo>
                    <a:pt x="44767" y="12654"/>
                  </a:lnTo>
                  <a:lnTo>
                    <a:pt x="44506" y="12175"/>
                  </a:lnTo>
                  <a:lnTo>
                    <a:pt x="44233" y="11696"/>
                  </a:lnTo>
                  <a:lnTo>
                    <a:pt x="43945" y="11230"/>
                  </a:lnTo>
                  <a:lnTo>
                    <a:pt x="43657" y="10765"/>
                  </a:lnTo>
                  <a:lnTo>
                    <a:pt x="43315" y="10258"/>
                  </a:lnTo>
                  <a:lnTo>
                    <a:pt x="42959" y="9751"/>
                  </a:lnTo>
                  <a:lnTo>
                    <a:pt x="42589" y="9258"/>
                  </a:lnTo>
                  <a:lnTo>
                    <a:pt x="42206" y="8779"/>
                  </a:lnTo>
                  <a:lnTo>
                    <a:pt x="41809" y="8313"/>
                  </a:lnTo>
                  <a:lnTo>
                    <a:pt x="41398" y="7848"/>
                  </a:lnTo>
                  <a:lnTo>
                    <a:pt x="40987" y="7396"/>
                  </a:lnTo>
                  <a:lnTo>
                    <a:pt x="40562" y="6958"/>
                  </a:lnTo>
                  <a:lnTo>
                    <a:pt x="40124" y="6533"/>
                  </a:lnTo>
                  <a:lnTo>
                    <a:pt x="39672" y="6109"/>
                  </a:lnTo>
                  <a:lnTo>
                    <a:pt x="39207" y="5711"/>
                  </a:lnTo>
                  <a:lnTo>
                    <a:pt x="38741" y="5314"/>
                  </a:lnTo>
                  <a:lnTo>
                    <a:pt x="38248" y="4931"/>
                  </a:lnTo>
                  <a:lnTo>
                    <a:pt x="37755" y="4561"/>
                  </a:lnTo>
                  <a:lnTo>
                    <a:pt x="37262" y="4205"/>
                  </a:lnTo>
                  <a:lnTo>
                    <a:pt x="36755" y="3863"/>
                  </a:lnTo>
                  <a:lnTo>
                    <a:pt x="36290" y="3575"/>
                  </a:lnTo>
                  <a:lnTo>
                    <a:pt x="35824" y="3288"/>
                  </a:lnTo>
                  <a:lnTo>
                    <a:pt x="35345" y="3014"/>
                  </a:lnTo>
                  <a:lnTo>
                    <a:pt x="34866" y="2753"/>
                  </a:lnTo>
                  <a:lnTo>
                    <a:pt x="34386" y="2507"/>
                  </a:lnTo>
                  <a:lnTo>
                    <a:pt x="33893" y="2260"/>
                  </a:lnTo>
                  <a:lnTo>
                    <a:pt x="33387" y="2041"/>
                  </a:lnTo>
                  <a:lnTo>
                    <a:pt x="32880" y="1822"/>
                  </a:lnTo>
                  <a:lnTo>
                    <a:pt x="32373" y="1617"/>
                  </a:lnTo>
                  <a:lnTo>
                    <a:pt x="31853" y="1425"/>
                  </a:lnTo>
                  <a:lnTo>
                    <a:pt x="31333" y="1233"/>
                  </a:lnTo>
                  <a:lnTo>
                    <a:pt x="30798" y="1069"/>
                  </a:lnTo>
                  <a:lnTo>
                    <a:pt x="30264" y="905"/>
                  </a:lnTo>
                  <a:lnTo>
                    <a:pt x="29730" y="768"/>
                  </a:lnTo>
                  <a:lnTo>
                    <a:pt x="29183" y="631"/>
                  </a:lnTo>
                  <a:lnTo>
                    <a:pt x="28635" y="508"/>
                  </a:lnTo>
                  <a:lnTo>
                    <a:pt x="28046" y="384"/>
                  </a:lnTo>
                  <a:lnTo>
                    <a:pt x="27443" y="288"/>
                  </a:lnTo>
                  <a:lnTo>
                    <a:pt x="26841" y="193"/>
                  </a:lnTo>
                  <a:lnTo>
                    <a:pt x="26238" y="124"/>
                  </a:lnTo>
                  <a:lnTo>
                    <a:pt x="25622" y="69"/>
                  </a:lnTo>
                  <a:lnTo>
                    <a:pt x="25006" y="28"/>
                  </a:lnTo>
                  <a:lnTo>
                    <a:pt x="24376" y="15"/>
                  </a:lnTo>
                  <a:lnTo>
                    <a:pt x="23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3"/>
            <p:cNvSpPr/>
            <p:nvPr/>
          </p:nvSpPr>
          <p:spPr>
            <a:xfrm>
              <a:off x="630098" y="1363643"/>
              <a:ext cx="928589" cy="928270"/>
            </a:xfrm>
            <a:custGeom>
              <a:rect b="b" l="l" r="r" t="t"/>
              <a:pathLst>
                <a:path extrusionOk="0" h="40727" w="40741">
                  <a:moveTo>
                    <a:pt x="20788" y="4067"/>
                  </a:moveTo>
                  <a:lnTo>
                    <a:pt x="21213" y="4081"/>
                  </a:lnTo>
                  <a:lnTo>
                    <a:pt x="21624" y="4108"/>
                  </a:lnTo>
                  <a:lnTo>
                    <a:pt x="22035" y="4149"/>
                  </a:lnTo>
                  <a:lnTo>
                    <a:pt x="22445" y="4191"/>
                  </a:lnTo>
                  <a:lnTo>
                    <a:pt x="22856" y="4245"/>
                  </a:lnTo>
                  <a:lnTo>
                    <a:pt x="23253" y="4314"/>
                  </a:lnTo>
                  <a:lnTo>
                    <a:pt x="23651" y="4396"/>
                  </a:lnTo>
                  <a:lnTo>
                    <a:pt x="24048" y="4478"/>
                  </a:lnTo>
                  <a:lnTo>
                    <a:pt x="24445" y="4574"/>
                  </a:lnTo>
                  <a:lnTo>
                    <a:pt x="24828" y="4684"/>
                  </a:lnTo>
                  <a:lnTo>
                    <a:pt x="25212" y="4793"/>
                  </a:lnTo>
                  <a:lnTo>
                    <a:pt x="25595" y="4916"/>
                  </a:lnTo>
                  <a:lnTo>
                    <a:pt x="25979" y="5053"/>
                  </a:lnTo>
                  <a:lnTo>
                    <a:pt x="26348" y="5190"/>
                  </a:lnTo>
                  <a:lnTo>
                    <a:pt x="26718" y="5341"/>
                  </a:lnTo>
                  <a:lnTo>
                    <a:pt x="27074" y="5505"/>
                  </a:lnTo>
                  <a:lnTo>
                    <a:pt x="27430" y="5670"/>
                  </a:lnTo>
                  <a:lnTo>
                    <a:pt x="27786" y="5848"/>
                  </a:lnTo>
                  <a:lnTo>
                    <a:pt x="28142" y="6039"/>
                  </a:lnTo>
                  <a:lnTo>
                    <a:pt x="28485" y="6231"/>
                  </a:lnTo>
                  <a:lnTo>
                    <a:pt x="28827" y="6423"/>
                  </a:lnTo>
                  <a:lnTo>
                    <a:pt x="29156" y="6628"/>
                  </a:lnTo>
                  <a:lnTo>
                    <a:pt x="29484" y="6847"/>
                  </a:lnTo>
                  <a:lnTo>
                    <a:pt x="29813" y="7080"/>
                  </a:lnTo>
                  <a:lnTo>
                    <a:pt x="30128" y="7299"/>
                  </a:lnTo>
                  <a:lnTo>
                    <a:pt x="30429" y="7546"/>
                  </a:lnTo>
                  <a:lnTo>
                    <a:pt x="30744" y="7792"/>
                  </a:lnTo>
                  <a:lnTo>
                    <a:pt x="31032" y="8039"/>
                  </a:lnTo>
                  <a:lnTo>
                    <a:pt x="31333" y="8299"/>
                  </a:lnTo>
                  <a:lnTo>
                    <a:pt x="31621" y="8573"/>
                  </a:lnTo>
                  <a:lnTo>
                    <a:pt x="31894" y="8847"/>
                  </a:lnTo>
                  <a:lnTo>
                    <a:pt x="32168" y="9120"/>
                  </a:lnTo>
                  <a:lnTo>
                    <a:pt x="32442" y="9408"/>
                  </a:lnTo>
                  <a:lnTo>
                    <a:pt x="32702" y="9696"/>
                  </a:lnTo>
                  <a:lnTo>
                    <a:pt x="32949" y="9997"/>
                  </a:lnTo>
                  <a:lnTo>
                    <a:pt x="33195" y="10312"/>
                  </a:lnTo>
                  <a:lnTo>
                    <a:pt x="33428" y="10613"/>
                  </a:lnTo>
                  <a:lnTo>
                    <a:pt x="33661" y="10928"/>
                  </a:lnTo>
                  <a:lnTo>
                    <a:pt x="33894" y="11257"/>
                  </a:lnTo>
                  <a:lnTo>
                    <a:pt x="34099" y="11585"/>
                  </a:lnTo>
                  <a:lnTo>
                    <a:pt x="34318" y="11914"/>
                  </a:lnTo>
                  <a:lnTo>
                    <a:pt x="34510" y="12256"/>
                  </a:lnTo>
                  <a:lnTo>
                    <a:pt x="34702" y="12599"/>
                  </a:lnTo>
                  <a:lnTo>
                    <a:pt x="34894" y="12955"/>
                  </a:lnTo>
                  <a:lnTo>
                    <a:pt x="35072" y="13297"/>
                  </a:lnTo>
                  <a:lnTo>
                    <a:pt x="35236" y="13667"/>
                  </a:lnTo>
                  <a:lnTo>
                    <a:pt x="35400" y="14023"/>
                  </a:lnTo>
                  <a:lnTo>
                    <a:pt x="35551" y="14393"/>
                  </a:lnTo>
                  <a:lnTo>
                    <a:pt x="35688" y="14763"/>
                  </a:lnTo>
                  <a:lnTo>
                    <a:pt x="35825" y="15146"/>
                  </a:lnTo>
                  <a:lnTo>
                    <a:pt x="35948" y="15529"/>
                  </a:lnTo>
                  <a:lnTo>
                    <a:pt x="36058" y="15913"/>
                  </a:lnTo>
                  <a:lnTo>
                    <a:pt x="36167" y="16296"/>
                  </a:lnTo>
                  <a:lnTo>
                    <a:pt x="36263" y="16693"/>
                  </a:lnTo>
                  <a:lnTo>
                    <a:pt x="36345" y="17091"/>
                  </a:lnTo>
                  <a:lnTo>
                    <a:pt x="36427" y="17488"/>
                  </a:lnTo>
                  <a:lnTo>
                    <a:pt x="36482" y="17885"/>
                  </a:lnTo>
                  <a:lnTo>
                    <a:pt x="36551" y="18296"/>
                  </a:lnTo>
                  <a:lnTo>
                    <a:pt x="36592" y="18706"/>
                  </a:lnTo>
                  <a:lnTo>
                    <a:pt x="36633" y="19117"/>
                  </a:lnTo>
                  <a:lnTo>
                    <a:pt x="36660" y="19528"/>
                  </a:lnTo>
                  <a:lnTo>
                    <a:pt x="36674" y="19953"/>
                  </a:lnTo>
                  <a:lnTo>
                    <a:pt x="36674" y="20364"/>
                  </a:lnTo>
                  <a:lnTo>
                    <a:pt x="36674" y="20788"/>
                  </a:lnTo>
                  <a:lnTo>
                    <a:pt x="36660" y="21199"/>
                  </a:lnTo>
                  <a:lnTo>
                    <a:pt x="36633" y="21623"/>
                  </a:lnTo>
                  <a:lnTo>
                    <a:pt x="36592" y="22034"/>
                  </a:lnTo>
                  <a:lnTo>
                    <a:pt x="36551" y="22445"/>
                  </a:lnTo>
                  <a:lnTo>
                    <a:pt x="36482" y="22842"/>
                  </a:lnTo>
                  <a:lnTo>
                    <a:pt x="36427" y="23253"/>
                  </a:lnTo>
                  <a:lnTo>
                    <a:pt x="36345" y="23650"/>
                  </a:lnTo>
                  <a:lnTo>
                    <a:pt x="36263" y="24047"/>
                  </a:lnTo>
                  <a:lnTo>
                    <a:pt x="36167" y="24431"/>
                  </a:lnTo>
                  <a:lnTo>
                    <a:pt x="36058" y="24828"/>
                  </a:lnTo>
                  <a:lnTo>
                    <a:pt x="35948" y="25211"/>
                  </a:lnTo>
                  <a:lnTo>
                    <a:pt x="35825" y="25595"/>
                  </a:lnTo>
                  <a:lnTo>
                    <a:pt x="35688" y="25964"/>
                  </a:lnTo>
                  <a:lnTo>
                    <a:pt x="35551" y="26334"/>
                  </a:lnTo>
                  <a:lnTo>
                    <a:pt x="35400" y="26704"/>
                  </a:lnTo>
                  <a:lnTo>
                    <a:pt x="35236" y="27074"/>
                  </a:lnTo>
                  <a:lnTo>
                    <a:pt x="35072" y="27430"/>
                  </a:lnTo>
                  <a:lnTo>
                    <a:pt x="34894" y="27786"/>
                  </a:lnTo>
                  <a:lnTo>
                    <a:pt x="34702" y="28128"/>
                  </a:lnTo>
                  <a:lnTo>
                    <a:pt x="34510" y="28471"/>
                  </a:lnTo>
                  <a:lnTo>
                    <a:pt x="34318" y="28813"/>
                  </a:lnTo>
                  <a:lnTo>
                    <a:pt x="34099" y="29142"/>
                  </a:lnTo>
                  <a:lnTo>
                    <a:pt x="33894" y="29470"/>
                  </a:lnTo>
                  <a:lnTo>
                    <a:pt x="33661" y="29799"/>
                  </a:lnTo>
                  <a:lnTo>
                    <a:pt x="33428" y="30114"/>
                  </a:lnTo>
                  <a:lnTo>
                    <a:pt x="33195" y="30429"/>
                  </a:lnTo>
                  <a:lnTo>
                    <a:pt x="32949" y="30730"/>
                  </a:lnTo>
                  <a:lnTo>
                    <a:pt x="32702" y="31031"/>
                  </a:lnTo>
                  <a:lnTo>
                    <a:pt x="32442" y="31319"/>
                  </a:lnTo>
                  <a:lnTo>
                    <a:pt x="32168" y="31607"/>
                  </a:lnTo>
                  <a:lnTo>
                    <a:pt x="31894" y="31880"/>
                  </a:lnTo>
                  <a:lnTo>
                    <a:pt x="31621" y="32154"/>
                  </a:lnTo>
                  <a:lnTo>
                    <a:pt x="31333" y="32428"/>
                  </a:lnTo>
                  <a:lnTo>
                    <a:pt x="31032" y="32688"/>
                  </a:lnTo>
                  <a:lnTo>
                    <a:pt x="30744" y="32935"/>
                  </a:lnTo>
                  <a:lnTo>
                    <a:pt x="30429" y="33181"/>
                  </a:lnTo>
                  <a:lnTo>
                    <a:pt x="30128" y="33428"/>
                  </a:lnTo>
                  <a:lnTo>
                    <a:pt x="29813" y="33661"/>
                  </a:lnTo>
                  <a:lnTo>
                    <a:pt x="29484" y="33880"/>
                  </a:lnTo>
                  <a:lnTo>
                    <a:pt x="29156" y="34099"/>
                  </a:lnTo>
                  <a:lnTo>
                    <a:pt x="28827" y="34304"/>
                  </a:lnTo>
                  <a:lnTo>
                    <a:pt x="28485" y="34510"/>
                  </a:lnTo>
                  <a:lnTo>
                    <a:pt x="28142" y="34701"/>
                  </a:lnTo>
                  <a:lnTo>
                    <a:pt x="27786" y="34879"/>
                  </a:lnTo>
                  <a:lnTo>
                    <a:pt x="27430" y="35057"/>
                  </a:lnTo>
                  <a:lnTo>
                    <a:pt x="27074" y="35222"/>
                  </a:lnTo>
                  <a:lnTo>
                    <a:pt x="26718" y="35386"/>
                  </a:lnTo>
                  <a:lnTo>
                    <a:pt x="26348" y="35537"/>
                  </a:lnTo>
                  <a:lnTo>
                    <a:pt x="25979" y="35674"/>
                  </a:lnTo>
                  <a:lnTo>
                    <a:pt x="25595" y="35811"/>
                  </a:lnTo>
                  <a:lnTo>
                    <a:pt x="25212" y="35934"/>
                  </a:lnTo>
                  <a:lnTo>
                    <a:pt x="24828" y="36043"/>
                  </a:lnTo>
                  <a:lnTo>
                    <a:pt x="24445" y="36153"/>
                  </a:lnTo>
                  <a:lnTo>
                    <a:pt x="24048" y="36249"/>
                  </a:lnTo>
                  <a:lnTo>
                    <a:pt x="23651" y="36331"/>
                  </a:lnTo>
                  <a:lnTo>
                    <a:pt x="23253" y="36413"/>
                  </a:lnTo>
                  <a:lnTo>
                    <a:pt x="22856" y="36482"/>
                  </a:lnTo>
                  <a:lnTo>
                    <a:pt x="22445" y="36536"/>
                  </a:lnTo>
                  <a:lnTo>
                    <a:pt x="22035" y="36578"/>
                  </a:lnTo>
                  <a:lnTo>
                    <a:pt x="21624" y="36619"/>
                  </a:lnTo>
                  <a:lnTo>
                    <a:pt x="21213" y="36646"/>
                  </a:lnTo>
                  <a:lnTo>
                    <a:pt x="20788" y="36660"/>
                  </a:lnTo>
                  <a:lnTo>
                    <a:pt x="19953" y="36660"/>
                  </a:lnTo>
                  <a:lnTo>
                    <a:pt x="19529" y="36646"/>
                  </a:lnTo>
                  <a:lnTo>
                    <a:pt x="19118" y="36619"/>
                  </a:lnTo>
                  <a:lnTo>
                    <a:pt x="18707" y="36578"/>
                  </a:lnTo>
                  <a:lnTo>
                    <a:pt x="18296" y="36536"/>
                  </a:lnTo>
                  <a:lnTo>
                    <a:pt x="17899" y="36482"/>
                  </a:lnTo>
                  <a:lnTo>
                    <a:pt x="17488" y="36413"/>
                  </a:lnTo>
                  <a:lnTo>
                    <a:pt x="17091" y="36331"/>
                  </a:lnTo>
                  <a:lnTo>
                    <a:pt x="16694" y="36249"/>
                  </a:lnTo>
                  <a:lnTo>
                    <a:pt x="16297" y="36153"/>
                  </a:lnTo>
                  <a:lnTo>
                    <a:pt x="15913" y="36043"/>
                  </a:lnTo>
                  <a:lnTo>
                    <a:pt x="15530" y="35934"/>
                  </a:lnTo>
                  <a:lnTo>
                    <a:pt x="15146" y="35811"/>
                  </a:lnTo>
                  <a:lnTo>
                    <a:pt x="14777" y="35674"/>
                  </a:lnTo>
                  <a:lnTo>
                    <a:pt x="14407" y="35537"/>
                  </a:lnTo>
                  <a:lnTo>
                    <a:pt x="14037" y="35386"/>
                  </a:lnTo>
                  <a:lnTo>
                    <a:pt x="13667" y="35222"/>
                  </a:lnTo>
                  <a:lnTo>
                    <a:pt x="13311" y="35057"/>
                  </a:lnTo>
                  <a:lnTo>
                    <a:pt x="12955" y="34879"/>
                  </a:lnTo>
                  <a:lnTo>
                    <a:pt x="12613" y="34701"/>
                  </a:lnTo>
                  <a:lnTo>
                    <a:pt x="12271" y="34510"/>
                  </a:lnTo>
                  <a:lnTo>
                    <a:pt x="11928" y="34304"/>
                  </a:lnTo>
                  <a:lnTo>
                    <a:pt x="11586" y="34099"/>
                  </a:lnTo>
                  <a:lnTo>
                    <a:pt x="11271" y="33880"/>
                  </a:lnTo>
                  <a:lnTo>
                    <a:pt x="10942" y="33661"/>
                  </a:lnTo>
                  <a:lnTo>
                    <a:pt x="10627" y="33428"/>
                  </a:lnTo>
                  <a:lnTo>
                    <a:pt x="10312" y="33181"/>
                  </a:lnTo>
                  <a:lnTo>
                    <a:pt x="10011" y="32935"/>
                  </a:lnTo>
                  <a:lnTo>
                    <a:pt x="9710" y="32688"/>
                  </a:lnTo>
                  <a:lnTo>
                    <a:pt x="9422" y="32428"/>
                  </a:lnTo>
                  <a:lnTo>
                    <a:pt x="9135" y="32154"/>
                  </a:lnTo>
                  <a:lnTo>
                    <a:pt x="8847" y="31880"/>
                  </a:lnTo>
                  <a:lnTo>
                    <a:pt x="8573" y="31607"/>
                  </a:lnTo>
                  <a:lnTo>
                    <a:pt x="8313" y="31319"/>
                  </a:lnTo>
                  <a:lnTo>
                    <a:pt x="8053" y="31031"/>
                  </a:lnTo>
                  <a:lnTo>
                    <a:pt x="7793" y="30730"/>
                  </a:lnTo>
                  <a:lnTo>
                    <a:pt x="7560" y="30429"/>
                  </a:lnTo>
                  <a:lnTo>
                    <a:pt x="7313" y="30114"/>
                  </a:lnTo>
                  <a:lnTo>
                    <a:pt x="7081" y="29799"/>
                  </a:lnTo>
                  <a:lnTo>
                    <a:pt x="6861" y="29470"/>
                  </a:lnTo>
                  <a:lnTo>
                    <a:pt x="6642" y="29142"/>
                  </a:lnTo>
                  <a:lnTo>
                    <a:pt x="6437" y="28813"/>
                  </a:lnTo>
                  <a:lnTo>
                    <a:pt x="6231" y="28471"/>
                  </a:lnTo>
                  <a:lnTo>
                    <a:pt x="6040" y="28128"/>
                  </a:lnTo>
                  <a:lnTo>
                    <a:pt x="5862" y="27786"/>
                  </a:lnTo>
                  <a:lnTo>
                    <a:pt x="5684" y="27430"/>
                  </a:lnTo>
                  <a:lnTo>
                    <a:pt x="5519" y="27074"/>
                  </a:lnTo>
                  <a:lnTo>
                    <a:pt x="5355" y="26704"/>
                  </a:lnTo>
                  <a:lnTo>
                    <a:pt x="5204" y="26334"/>
                  </a:lnTo>
                  <a:lnTo>
                    <a:pt x="5067" y="25964"/>
                  </a:lnTo>
                  <a:lnTo>
                    <a:pt x="4931" y="25595"/>
                  </a:lnTo>
                  <a:lnTo>
                    <a:pt x="4807" y="25211"/>
                  </a:lnTo>
                  <a:lnTo>
                    <a:pt x="4698" y="24828"/>
                  </a:lnTo>
                  <a:lnTo>
                    <a:pt x="4588" y="24431"/>
                  </a:lnTo>
                  <a:lnTo>
                    <a:pt x="4492" y="24047"/>
                  </a:lnTo>
                  <a:lnTo>
                    <a:pt x="4410" y="23650"/>
                  </a:lnTo>
                  <a:lnTo>
                    <a:pt x="4328" y="23253"/>
                  </a:lnTo>
                  <a:lnTo>
                    <a:pt x="4260" y="22842"/>
                  </a:lnTo>
                  <a:lnTo>
                    <a:pt x="4205" y="22445"/>
                  </a:lnTo>
                  <a:lnTo>
                    <a:pt x="4164" y="22034"/>
                  </a:lnTo>
                  <a:lnTo>
                    <a:pt x="4123" y="21623"/>
                  </a:lnTo>
                  <a:lnTo>
                    <a:pt x="4095" y="21199"/>
                  </a:lnTo>
                  <a:lnTo>
                    <a:pt x="4081" y="20788"/>
                  </a:lnTo>
                  <a:lnTo>
                    <a:pt x="4081" y="20364"/>
                  </a:lnTo>
                  <a:lnTo>
                    <a:pt x="4081" y="19953"/>
                  </a:lnTo>
                  <a:lnTo>
                    <a:pt x="4095" y="19528"/>
                  </a:lnTo>
                  <a:lnTo>
                    <a:pt x="4123" y="19117"/>
                  </a:lnTo>
                  <a:lnTo>
                    <a:pt x="4164" y="18706"/>
                  </a:lnTo>
                  <a:lnTo>
                    <a:pt x="4205" y="18296"/>
                  </a:lnTo>
                  <a:lnTo>
                    <a:pt x="4260" y="17885"/>
                  </a:lnTo>
                  <a:lnTo>
                    <a:pt x="4328" y="17488"/>
                  </a:lnTo>
                  <a:lnTo>
                    <a:pt x="4410" y="17091"/>
                  </a:lnTo>
                  <a:lnTo>
                    <a:pt x="4492" y="16693"/>
                  </a:lnTo>
                  <a:lnTo>
                    <a:pt x="4588" y="16296"/>
                  </a:lnTo>
                  <a:lnTo>
                    <a:pt x="4698" y="15913"/>
                  </a:lnTo>
                  <a:lnTo>
                    <a:pt x="4807" y="15529"/>
                  </a:lnTo>
                  <a:lnTo>
                    <a:pt x="4931" y="15146"/>
                  </a:lnTo>
                  <a:lnTo>
                    <a:pt x="5067" y="14763"/>
                  </a:lnTo>
                  <a:lnTo>
                    <a:pt x="5204" y="14393"/>
                  </a:lnTo>
                  <a:lnTo>
                    <a:pt x="5355" y="14023"/>
                  </a:lnTo>
                  <a:lnTo>
                    <a:pt x="5519" y="13667"/>
                  </a:lnTo>
                  <a:lnTo>
                    <a:pt x="5684" y="13297"/>
                  </a:lnTo>
                  <a:lnTo>
                    <a:pt x="5862" y="12955"/>
                  </a:lnTo>
                  <a:lnTo>
                    <a:pt x="6040" y="12599"/>
                  </a:lnTo>
                  <a:lnTo>
                    <a:pt x="6231" y="12256"/>
                  </a:lnTo>
                  <a:lnTo>
                    <a:pt x="6437" y="11914"/>
                  </a:lnTo>
                  <a:lnTo>
                    <a:pt x="6642" y="11585"/>
                  </a:lnTo>
                  <a:lnTo>
                    <a:pt x="6861" y="11257"/>
                  </a:lnTo>
                  <a:lnTo>
                    <a:pt x="7081" y="10928"/>
                  </a:lnTo>
                  <a:lnTo>
                    <a:pt x="7313" y="10613"/>
                  </a:lnTo>
                  <a:lnTo>
                    <a:pt x="7560" y="10312"/>
                  </a:lnTo>
                  <a:lnTo>
                    <a:pt x="7793" y="9997"/>
                  </a:lnTo>
                  <a:lnTo>
                    <a:pt x="8053" y="9696"/>
                  </a:lnTo>
                  <a:lnTo>
                    <a:pt x="8313" y="9408"/>
                  </a:lnTo>
                  <a:lnTo>
                    <a:pt x="8573" y="9120"/>
                  </a:lnTo>
                  <a:lnTo>
                    <a:pt x="8847" y="8847"/>
                  </a:lnTo>
                  <a:lnTo>
                    <a:pt x="9135" y="8573"/>
                  </a:lnTo>
                  <a:lnTo>
                    <a:pt x="9422" y="8299"/>
                  </a:lnTo>
                  <a:lnTo>
                    <a:pt x="9710" y="8039"/>
                  </a:lnTo>
                  <a:lnTo>
                    <a:pt x="10011" y="7792"/>
                  </a:lnTo>
                  <a:lnTo>
                    <a:pt x="10312" y="7546"/>
                  </a:lnTo>
                  <a:lnTo>
                    <a:pt x="10627" y="7299"/>
                  </a:lnTo>
                  <a:lnTo>
                    <a:pt x="10942" y="7080"/>
                  </a:lnTo>
                  <a:lnTo>
                    <a:pt x="11271" y="6847"/>
                  </a:lnTo>
                  <a:lnTo>
                    <a:pt x="11586" y="6628"/>
                  </a:lnTo>
                  <a:lnTo>
                    <a:pt x="11928" y="6423"/>
                  </a:lnTo>
                  <a:lnTo>
                    <a:pt x="12271" y="6231"/>
                  </a:lnTo>
                  <a:lnTo>
                    <a:pt x="12613" y="6039"/>
                  </a:lnTo>
                  <a:lnTo>
                    <a:pt x="12955" y="5848"/>
                  </a:lnTo>
                  <a:lnTo>
                    <a:pt x="13311" y="5670"/>
                  </a:lnTo>
                  <a:lnTo>
                    <a:pt x="13667" y="5505"/>
                  </a:lnTo>
                  <a:lnTo>
                    <a:pt x="14037" y="5341"/>
                  </a:lnTo>
                  <a:lnTo>
                    <a:pt x="14407" y="5190"/>
                  </a:lnTo>
                  <a:lnTo>
                    <a:pt x="14777" y="5053"/>
                  </a:lnTo>
                  <a:lnTo>
                    <a:pt x="15146" y="4916"/>
                  </a:lnTo>
                  <a:lnTo>
                    <a:pt x="15530" y="4793"/>
                  </a:lnTo>
                  <a:lnTo>
                    <a:pt x="15913" y="4684"/>
                  </a:lnTo>
                  <a:lnTo>
                    <a:pt x="16297" y="4574"/>
                  </a:lnTo>
                  <a:lnTo>
                    <a:pt x="16694" y="4478"/>
                  </a:lnTo>
                  <a:lnTo>
                    <a:pt x="17091" y="4396"/>
                  </a:lnTo>
                  <a:lnTo>
                    <a:pt x="17488" y="4314"/>
                  </a:lnTo>
                  <a:lnTo>
                    <a:pt x="17899" y="4245"/>
                  </a:lnTo>
                  <a:lnTo>
                    <a:pt x="18296" y="4191"/>
                  </a:lnTo>
                  <a:lnTo>
                    <a:pt x="18707" y="4149"/>
                  </a:lnTo>
                  <a:lnTo>
                    <a:pt x="19118" y="4108"/>
                  </a:lnTo>
                  <a:lnTo>
                    <a:pt x="19529" y="4081"/>
                  </a:lnTo>
                  <a:lnTo>
                    <a:pt x="19953" y="4067"/>
                  </a:lnTo>
                  <a:close/>
                  <a:moveTo>
                    <a:pt x="19844" y="0"/>
                  </a:moveTo>
                  <a:lnTo>
                    <a:pt x="19323" y="27"/>
                  </a:lnTo>
                  <a:lnTo>
                    <a:pt x="18803" y="55"/>
                  </a:lnTo>
                  <a:lnTo>
                    <a:pt x="18296" y="96"/>
                  </a:lnTo>
                  <a:lnTo>
                    <a:pt x="17789" y="164"/>
                  </a:lnTo>
                  <a:lnTo>
                    <a:pt x="17269" y="233"/>
                  </a:lnTo>
                  <a:lnTo>
                    <a:pt x="16776" y="315"/>
                  </a:lnTo>
                  <a:lnTo>
                    <a:pt x="16269" y="411"/>
                  </a:lnTo>
                  <a:lnTo>
                    <a:pt x="15776" y="520"/>
                  </a:lnTo>
                  <a:lnTo>
                    <a:pt x="15283" y="644"/>
                  </a:lnTo>
                  <a:lnTo>
                    <a:pt x="14804" y="767"/>
                  </a:lnTo>
                  <a:lnTo>
                    <a:pt x="14325" y="918"/>
                  </a:lnTo>
                  <a:lnTo>
                    <a:pt x="13845" y="1068"/>
                  </a:lnTo>
                  <a:lnTo>
                    <a:pt x="13380" y="1233"/>
                  </a:lnTo>
                  <a:lnTo>
                    <a:pt x="12914" y="1411"/>
                  </a:lnTo>
                  <a:lnTo>
                    <a:pt x="12449" y="1602"/>
                  </a:lnTo>
                  <a:lnTo>
                    <a:pt x="11997" y="1794"/>
                  </a:lnTo>
                  <a:lnTo>
                    <a:pt x="11545" y="2013"/>
                  </a:lnTo>
                  <a:lnTo>
                    <a:pt x="11107" y="2232"/>
                  </a:lnTo>
                  <a:lnTo>
                    <a:pt x="10668" y="2465"/>
                  </a:lnTo>
                  <a:lnTo>
                    <a:pt x="10244" y="2698"/>
                  </a:lnTo>
                  <a:lnTo>
                    <a:pt x="9819" y="2944"/>
                  </a:lnTo>
                  <a:lnTo>
                    <a:pt x="9409" y="3205"/>
                  </a:lnTo>
                  <a:lnTo>
                    <a:pt x="8998" y="3478"/>
                  </a:lnTo>
                  <a:lnTo>
                    <a:pt x="8587" y="3766"/>
                  </a:lnTo>
                  <a:lnTo>
                    <a:pt x="8190" y="4054"/>
                  </a:lnTo>
                  <a:lnTo>
                    <a:pt x="7806" y="4341"/>
                  </a:lnTo>
                  <a:lnTo>
                    <a:pt x="7423" y="4656"/>
                  </a:lnTo>
                  <a:lnTo>
                    <a:pt x="7053" y="4971"/>
                  </a:lnTo>
                  <a:lnTo>
                    <a:pt x="6683" y="5300"/>
                  </a:lnTo>
                  <a:lnTo>
                    <a:pt x="6327" y="5628"/>
                  </a:lnTo>
                  <a:lnTo>
                    <a:pt x="5985" y="5971"/>
                  </a:lnTo>
                  <a:lnTo>
                    <a:pt x="5643" y="6327"/>
                  </a:lnTo>
                  <a:lnTo>
                    <a:pt x="5300" y="6683"/>
                  </a:lnTo>
                  <a:lnTo>
                    <a:pt x="4985" y="7039"/>
                  </a:lnTo>
                  <a:lnTo>
                    <a:pt x="4657" y="7422"/>
                  </a:lnTo>
                  <a:lnTo>
                    <a:pt x="4355" y="7792"/>
                  </a:lnTo>
                  <a:lnTo>
                    <a:pt x="4054" y="8189"/>
                  </a:lnTo>
                  <a:lnTo>
                    <a:pt x="3767" y="8586"/>
                  </a:lnTo>
                  <a:lnTo>
                    <a:pt x="3493" y="8984"/>
                  </a:lnTo>
                  <a:lnTo>
                    <a:pt x="3219" y="9394"/>
                  </a:lnTo>
                  <a:lnTo>
                    <a:pt x="2959" y="9819"/>
                  </a:lnTo>
                  <a:lnTo>
                    <a:pt x="2712" y="10230"/>
                  </a:lnTo>
                  <a:lnTo>
                    <a:pt x="2466" y="10668"/>
                  </a:lnTo>
                  <a:lnTo>
                    <a:pt x="2233" y="11106"/>
                  </a:lnTo>
                  <a:lnTo>
                    <a:pt x="2014" y="11544"/>
                  </a:lnTo>
                  <a:lnTo>
                    <a:pt x="1808" y="11996"/>
                  </a:lnTo>
                  <a:lnTo>
                    <a:pt x="1617" y="12448"/>
                  </a:lnTo>
                  <a:lnTo>
                    <a:pt x="1425" y="12900"/>
                  </a:lnTo>
                  <a:lnTo>
                    <a:pt x="1247" y="13366"/>
                  </a:lnTo>
                  <a:lnTo>
                    <a:pt x="1082" y="13845"/>
                  </a:lnTo>
                  <a:lnTo>
                    <a:pt x="918" y="14311"/>
                  </a:lnTo>
                  <a:lnTo>
                    <a:pt x="781" y="14804"/>
                  </a:lnTo>
                  <a:lnTo>
                    <a:pt x="644" y="15283"/>
                  </a:lnTo>
                  <a:lnTo>
                    <a:pt x="535" y="15776"/>
                  </a:lnTo>
                  <a:lnTo>
                    <a:pt x="425" y="16269"/>
                  </a:lnTo>
                  <a:lnTo>
                    <a:pt x="329" y="16762"/>
                  </a:lnTo>
                  <a:lnTo>
                    <a:pt x="247" y="17269"/>
                  </a:lnTo>
                  <a:lnTo>
                    <a:pt x="165" y="17775"/>
                  </a:lnTo>
                  <a:lnTo>
                    <a:pt x="110" y="18282"/>
                  </a:lnTo>
                  <a:lnTo>
                    <a:pt x="69" y="18802"/>
                  </a:lnTo>
                  <a:lnTo>
                    <a:pt x="28" y="19323"/>
                  </a:lnTo>
                  <a:lnTo>
                    <a:pt x="14" y="19843"/>
                  </a:lnTo>
                  <a:lnTo>
                    <a:pt x="1" y="20364"/>
                  </a:lnTo>
                  <a:lnTo>
                    <a:pt x="14" y="20898"/>
                  </a:lnTo>
                  <a:lnTo>
                    <a:pt x="28" y="21418"/>
                  </a:lnTo>
                  <a:lnTo>
                    <a:pt x="69" y="21925"/>
                  </a:lnTo>
                  <a:lnTo>
                    <a:pt x="110" y="22445"/>
                  </a:lnTo>
                  <a:lnTo>
                    <a:pt x="165" y="22952"/>
                  </a:lnTo>
                  <a:lnTo>
                    <a:pt x="247" y="23458"/>
                  </a:lnTo>
                  <a:lnTo>
                    <a:pt x="329" y="23965"/>
                  </a:lnTo>
                  <a:lnTo>
                    <a:pt x="425" y="24472"/>
                  </a:lnTo>
                  <a:lnTo>
                    <a:pt x="535" y="24965"/>
                  </a:lnTo>
                  <a:lnTo>
                    <a:pt x="644" y="25444"/>
                  </a:lnTo>
                  <a:lnTo>
                    <a:pt x="781" y="25937"/>
                  </a:lnTo>
                  <a:lnTo>
                    <a:pt x="918" y="26416"/>
                  </a:lnTo>
                  <a:lnTo>
                    <a:pt x="1082" y="26896"/>
                  </a:lnTo>
                  <a:lnTo>
                    <a:pt x="1247" y="27361"/>
                  </a:lnTo>
                  <a:lnTo>
                    <a:pt x="1425" y="27827"/>
                  </a:lnTo>
                  <a:lnTo>
                    <a:pt x="1617" y="28279"/>
                  </a:lnTo>
                  <a:lnTo>
                    <a:pt x="1808" y="28744"/>
                  </a:lnTo>
                  <a:lnTo>
                    <a:pt x="2014" y="29183"/>
                  </a:lnTo>
                  <a:lnTo>
                    <a:pt x="2233" y="29635"/>
                  </a:lnTo>
                  <a:lnTo>
                    <a:pt x="2466" y="30059"/>
                  </a:lnTo>
                  <a:lnTo>
                    <a:pt x="2712" y="30497"/>
                  </a:lnTo>
                  <a:lnTo>
                    <a:pt x="2959" y="30922"/>
                  </a:lnTo>
                  <a:lnTo>
                    <a:pt x="3219" y="31333"/>
                  </a:lnTo>
                  <a:lnTo>
                    <a:pt x="3493" y="31743"/>
                  </a:lnTo>
                  <a:lnTo>
                    <a:pt x="3767" y="32141"/>
                  </a:lnTo>
                  <a:lnTo>
                    <a:pt x="4054" y="32538"/>
                  </a:lnTo>
                  <a:lnTo>
                    <a:pt x="4355" y="32935"/>
                  </a:lnTo>
                  <a:lnTo>
                    <a:pt x="4657" y="33318"/>
                  </a:lnTo>
                  <a:lnTo>
                    <a:pt x="4985" y="33688"/>
                  </a:lnTo>
                  <a:lnTo>
                    <a:pt x="5300" y="34058"/>
                  </a:lnTo>
                  <a:lnTo>
                    <a:pt x="5643" y="34414"/>
                  </a:lnTo>
                  <a:lnTo>
                    <a:pt x="5985" y="34756"/>
                  </a:lnTo>
                  <a:lnTo>
                    <a:pt x="6327" y="35099"/>
                  </a:lnTo>
                  <a:lnTo>
                    <a:pt x="6683" y="35441"/>
                  </a:lnTo>
                  <a:lnTo>
                    <a:pt x="7053" y="35756"/>
                  </a:lnTo>
                  <a:lnTo>
                    <a:pt x="7423" y="36071"/>
                  </a:lnTo>
                  <a:lnTo>
                    <a:pt x="7806" y="36386"/>
                  </a:lnTo>
                  <a:lnTo>
                    <a:pt x="8190" y="36687"/>
                  </a:lnTo>
                  <a:lnTo>
                    <a:pt x="8587" y="36975"/>
                  </a:lnTo>
                  <a:lnTo>
                    <a:pt x="8998" y="37249"/>
                  </a:lnTo>
                  <a:lnTo>
                    <a:pt x="9409" y="37522"/>
                  </a:lnTo>
                  <a:lnTo>
                    <a:pt x="9819" y="37783"/>
                  </a:lnTo>
                  <a:lnTo>
                    <a:pt x="10244" y="38029"/>
                  </a:lnTo>
                  <a:lnTo>
                    <a:pt x="10668" y="38276"/>
                  </a:lnTo>
                  <a:lnTo>
                    <a:pt x="11107" y="38495"/>
                  </a:lnTo>
                  <a:lnTo>
                    <a:pt x="11545" y="38728"/>
                  </a:lnTo>
                  <a:lnTo>
                    <a:pt x="11997" y="38933"/>
                  </a:lnTo>
                  <a:lnTo>
                    <a:pt x="12449" y="39125"/>
                  </a:lnTo>
                  <a:lnTo>
                    <a:pt x="12914" y="39316"/>
                  </a:lnTo>
                  <a:lnTo>
                    <a:pt x="13380" y="39494"/>
                  </a:lnTo>
                  <a:lnTo>
                    <a:pt x="13845" y="39659"/>
                  </a:lnTo>
                  <a:lnTo>
                    <a:pt x="14325" y="39809"/>
                  </a:lnTo>
                  <a:lnTo>
                    <a:pt x="14804" y="39960"/>
                  </a:lnTo>
                  <a:lnTo>
                    <a:pt x="15283" y="40097"/>
                  </a:lnTo>
                  <a:lnTo>
                    <a:pt x="15776" y="40207"/>
                  </a:lnTo>
                  <a:lnTo>
                    <a:pt x="16269" y="40316"/>
                  </a:lnTo>
                  <a:lnTo>
                    <a:pt x="16776" y="40412"/>
                  </a:lnTo>
                  <a:lnTo>
                    <a:pt x="17269" y="40494"/>
                  </a:lnTo>
                  <a:lnTo>
                    <a:pt x="17789" y="40563"/>
                  </a:lnTo>
                  <a:lnTo>
                    <a:pt x="18296" y="40631"/>
                  </a:lnTo>
                  <a:lnTo>
                    <a:pt x="18803" y="40672"/>
                  </a:lnTo>
                  <a:lnTo>
                    <a:pt x="19323" y="40713"/>
                  </a:lnTo>
                  <a:lnTo>
                    <a:pt x="19844" y="40727"/>
                  </a:lnTo>
                  <a:lnTo>
                    <a:pt x="20898" y="40727"/>
                  </a:lnTo>
                  <a:lnTo>
                    <a:pt x="21418" y="40713"/>
                  </a:lnTo>
                  <a:lnTo>
                    <a:pt x="21939" y="40672"/>
                  </a:lnTo>
                  <a:lnTo>
                    <a:pt x="22459" y="40631"/>
                  </a:lnTo>
                  <a:lnTo>
                    <a:pt x="22966" y="40563"/>
                  </a:lnTo>
                  <a:lnTo>
                    <a:pt x="23473" y="40494"/>
                  </a:lnTo>
                  <a:lnTo>
                    <a:pt x="23979" y="40412"/>
                  </a:lnTo>
                  <a:lnTo>
                    <a:pt x="24472" y="40316"/>
                  </a:lnTo>
                  <a:lnTo>
                    <a:pt x="24965" y="40207"/>
                  </a:lnTo>
                  <a:lnTo>
                    <a:pt x="25458" y="40097"/>
                  </a:lnTo>
                  <a:lnTo>
                    <a:pt x="25937" y="39960"/>
                  </a:lnTo>
                  <a:lnTo>
                    <a:pt x="26417" y="39809"/>
                  </a:lnTo>
                  <a:lnTo>
                    <a:pt x="26896" y="39659"/>
                  </a:lnTo>
                  <a:lnTo>
                    <a:pt x="27375" y="39494"/>
                  </a:lnTo>
                  <a:lnTo>
                    <a:pt x="27841" y="39316"/>
                  </a:lnTo>
                  <a:lnTo>
                    <a:pt x="28293" y="39125"/>
                  </a:lnTo>
                  <a:lnTo>
                    <a:pt x="28745" y="38933"/>
                  </a:lnTo>
                  <a:lnTo>
                    <a:pt x="29197" y="38728"/>
                  </a:lnTo>
                  <a:lnTo>
                    <a:pt x="29635" y="38495"/>
                  </a:lnTo>
                  <a:lnTo>
                    <a:pt x="30073" y="38276"/>
                  </a:lnTo>
                  <a:lnTo>
                    <a:pt x="30498" y="38029"/>
                  </a:lnTo>
                  <a:lnTo>
                    <a:pt x="30922" y="37783"/>
                  </a:lnTo>
                  <a:lnTo>
                    <a:pt x="31347" y="37522"/>
                  </a:lnTo>
                  <a:lnTo>
                    <a:pt x="31758" y="37249"/>
                  </a:lnTo>
                  <a:lnTo>
                    <a:pt x="32155" y="36975"/>
                  </a:lnTo>
                  <a:lnTo>
                    <a:pt x="32552" y="36687"/>
                  </a:lnTo>
                  <a:lnTo>
                    <a:pt x="32935" y="36386"/>
                  </a:lnTo>
                  <a:lnTo>
                    <a:pt x="33319" y="36071"/>
                  </a:lnTo>
                  <a:lnTo>
                    <a:pt x="33702" y="35756"/>
                  </a:lnTo>
                  <a:lnTo>
                    <a:pt x="34058" y="35441"/>
                  </a:lnTo>
                  <a:lnTo>
                    <a:pt x="34414" y="35099"/>
                  </a:lnTo>
                  <a:lnTo>
                    <a:pt x="34770" y="34756"/>
                  </a:lnTo>
                  <a:lnTo>
                    <a:pt x="35113" y="34414"/>
                  </a:lnTo>
                  <a:lnTo>
                    <a:pt x="35441" y="34058"/>
                  </a:lnTo>
                  <a:lnTo>
                    <a:pt x="35770" y="33688"/>
                  </a:lnTo>
                  <a:lnTo>
                    <a:pt x="36085" y="33318"/>
                  </a:lnTo>
                  <a:lnTo>
                    <a:pt x="36400" y="32935"/>
                  </a:lnTo>
                  <a:lnTo>
                    <a:pt x="36687" y="32538"/>
                  </a:lnTo>
                  <a:lnTo>
                    <a:pt x="36975" y="32141"/>
                  </a:lnTo>
                  <a:lnTo>
                    <a:pt x="37263" y="31743"/>
                  </a:lnTo>
                  <a:lnTo>
                    <a:pt x="37536" y="31333"/>
                  </a:lnTo>
                  <a:lnTo>
                    <a:pt x="37797" y="30922"/>
                  </a:lnTo>
                  <a:lnTo>
                    <a:pt x="38043" y="30497"/>
                  </a:lnTo>
                  <a:lnTo>
                    <a:pt x="38276" y="30059"/>
                  </a:lnTo>
                  <a:lnTo>
                    <a:pt x="38509" y="29635"/>
                  </a:lnTo>
                  <a:lnTo>
                    <a:pt x="38728" y="29183"/>
                  </a:lnTo>
                  <a:lnTo>
                    <a:pt x="38947" y="28744"/>
                  </a:lnTo>
                  <a:lnTo>
                    <a:pt x="39139" y="28279"/>
                  </a:lnTo>
                  <a:lnTo>
                    <a:pt x="39330" y="27827"/>
                  </a:lnTo>
                  <a:lnTo>
                    <a:pt x="39508" y="27361"/>
                  </a:lnTo>
                  <a:lnTo>
                    <a:pt x="39673" y="26896"/>
                  </a:lnTo>
                  <a:lnTo>
                    <a:pt x="39823" y="26416"/>
                  </a:lnTo>
                  <a:lnTo>
                    <a:pt x="39974" y="25937"/>
                  </a:lnTo>
                  <a:lnTo>
                    <a:pt x="40097" y="25444"/>
                  </a:lnTo>
                  <a:lnTo>
                    <a:pt x="40221" y="24965"/>
                  </a:lnTo>
                  <a:lnTo>
                    <a:pt x="40330" y="24472"/>
                  </a:lnTo>
                  <a:lnTo>
                    <a:pt x="40426" y="23965"/>
                  </a:lnTo>
                  <a:lnTo>
                    <a:pt x="40508" y="23458"/>
                  </a:lnTo>
                  <a:lnTo>
                    <a:pt x="40577" y="22952"/>
                  </a:lnTo>
                  <a:lnTo>
                    <a:pt x="40645" y="22445"/>
                  </a:lnTo>
                  <a:lnTo>
                    <a:pt x="40686" y="21925"/>
                  </a:lnTo>
                  <a:lnTo>
                    <a:pt x="40714" y="21418"/>
                  </a:lnTo>
                  <a:lnTo>
                    <a:pt x="40741" y="20898"/>
                  </a:lnTo>
                  <a:lnTo>
                    <a:pt x="40741" y="20364"/>
                  </a:lnTo>
                  <a:lnTo>
                    <a:pt x="40741" y="19843"/>
                  </a:lnTo>
                  <a:lnTo>
                    <a:pt x="40714" y="19323"/>
                  </a:lnTo>
                  <a:lnTo>
                    <a:pt x="40686" y="18802"/>
                  </a:lnTo>
                  <a:lnTo>
                    <a:pt x="40645" y="18282"/>
                  </a:lnTo>
                  <a:lnTo>
                    <a:pt x="40577" y="17775"/>
                  </a:lnTo>
                  <a:lnTo>
                    <a:pt x="40508" y="17269"/>
                  </a:lnTo>
                  <a:lnTo>
                    <a:pt x="40426" y="16762"/>
                  </a:lnTo>
                  <a:lnTo>
                    <a:pt x="40330" y="16269"/>
                  </a:lnTo>
                  <a:lnTo>
                    <a:pt x="40221" y="15776"/>
                  </a:lnTo>
                  <a:lnTo>
                    <a:pt x="40097" y="15283"/>
                  </a:lnTo>
                  <a:lnTo>
                    <a:pt x="39974" y="14804"/>
                  </a:lnTo>
                  <a:lnTo>
                    <a:pt x="39823" y="14311"/>
                  </a:lnTo>
                  <a:lnTo>
                    <a:pt x="39673" y="13845"/>
                  </a:lnTo>
                  <a:lnTo>
                    <a:pt x="39508" y="13366"/>
                  </a:lnTo>
                  <a:lnTo>
                    <a:pt x="39330" y="12900"/>
                  </a:lnTo>
                  <a:lnTo>
                    <a:pt x="39139" y="12448"/>
                  </a:lnTo>
                  <a:lnTo>
                    <a:pt x="38947" y="11996"/>
                  </a:lnTo>
                  <a:lnTo>
                    <a:pt x="38728" y="11544"/>
                  </a:lnTo>
                  <a:lnTo>
                    <a:pt x="38509" y="11106"/>
                  </a:lnTo>
                  <a:lnTo>
                    <a:pt x="38276" y="10668"/>
                  </a:lnTo>
                  <a:lnTo>
                    <a:pt x="38043" y="10230"/>
                  </a:lnTo>
                  <a:lnTo>
                    <a:pt x="37797" y="9819"/>
                  </a:lnTo>
                  <a:lnTo>
                    <a:pt x="37536" y="9394"/>
                  </a:lnTo>
                  <a:lnTo>
                    <a:pt x="37263" y="8984"/>
                  </a:lnTo>
                  <a:lnTo>
                    <a:pt x="36975" y="8586"/>
                  </a:lnTo>
                  <a:lnTo>
                    <a:pt x="36687" y="8189"/>
                  </a:lnTo>
                  <a:lnTo>
                    <a:pt x="36400" y="7792"/>
                  </a:lnTo>
                  <a:lnTo>
                    <a:pt x="36085" y="7422"/>
                  </a:lnTo>
                  <a:lnTo>
                    <a:pt x="35770" y="7039"/>
                  </a:lnTo>
                  <a:lnTo>
                    <a:pt x="35441" y="6683"/>
                  </a:lnTo>
                  <a:lnTo>
                    <a:pt x="35113" y="6327"/>
                  </a:lnTo>
                  <a:lnTo>
                    <a:pt x="34770" y="5971"/>
                  </a:lnTo>
                  <a:lnTo>
                    <a:pt x="34414" y="5628"/>
                  </a:lnTo>
                  <a:lnTo>
                    <a:pt x="34058" y="5300"/>
                  </a:lnTo>
                  <a:lnTo>
                    <a:pt x="33702" y="4971"/>
                  </a:lnTo>
                  <a:lnTo>
                    <a:pt x="33319" y="4656"/>
                  </a:lnTo>
                  <a:lnTo>
                    <a:pt x="32935" y="4341"/>
                  </a:lnTo>
                  <a:lnTo>
                    <a:pt x="32552" y="4054"/>
                  </a:lnTo>
                  <a:lnTo>
                    <a:pt x="32155" y="3766"/>
                  </a:lnTo>
                  <a:lnTo>
                    <a:pt x="31758" y="3478"/>
                  </a:lnTo>
                  <a:lnTo>
                    <a:pt x="31347" y="3205"/>
                  </a:lnTo>
                  <a:lnTo>
                    <a:pt x="30922" y="2944"/>
                  </a:lnTo>
                  <a:lnTo>
                    <a:pt x="30498" y="2698"/>
                  </a:lnTo>
                  <a:lnTo>
                    <a:pt x="30073" y="2465"/>
                  </a:lnTo>
                  <a:lnTo>
                    <a:pt x="29635" y="2232"/>
                  </a:lnTo>
                  <a:lnTo>
                    <a:pt x="29197" y="2013"/>
                  </a:lnTo>
                  <a:lnTo>
                    <a:pt x="28745" y="1794"/>
                  </a:lnTo>
                  <a:lnTo>
                    <a:pt x="28293" y="1602"/>
                  </a:lnTo>
                  <a:lnTo>
                    <a:pt x="27841" y="1411"/>
                  </a:lnTo>
                  <a:lnTo>
                    <a:pt x="27375" y="1233"/>
                  </a:lnTo>
                  <a:lnTo>
                    <a:pt x="26896" y="1068"/>
                  </a:lnTo>
                  <a:lnTo>
                    <a:pt x="26417" y="918"/>
                  </a:lnTo>
                  <a:lnTo>
                    <a:pt x="25937" y="767"/>
                  </a:lnTo>
                  <a:lnTo>
                    <a:pt x="25458" y="644"/>
                  </a:lnTo>
                  <a:lnTo>
                    <a:pt x="24965" y="520"/>
                  </a:lnTo>
                  <a:lnTo>
                    <a:pt x="24472" y="411"/>
                  </a:lnTo>
                  <a:lnTo>
                    <a:pt x="23979" y="315"/>
                  </a:lnTo>
                  <a:lnTo>
                    <a:pt x="23473" y="233"/>
                  </a:lnTo>
                  <a:lnTo>
                    <a:pt x="22966" y="164"/>
                  </a:lnTo>
                  <a:lnTo>
                    <a:pt x="22459" y="96"/>
                  </a:lnTo>
                  <a:lnTo>
                    <a:pt x="21939" y="55"/>
                  </a:lnTo>
                  <a:lnTo>
                    <a:pt x="21418" y="27"/>
                  </a:lnTo>
                  <a:lnTo>
                    <a:pt x="208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3"/>
            <p:cNvSpPr/>
            <p:nvPr/>
          </p:nvSpPr>
          <p:spPr>
            <a:xfrm>
              <a:off x="974368" y="1689476"/>
              <a:ext cx="246592" cy="312462"/>
            </a:xfrm>
            <a:custGeom>
              <a:rect b="b" l="l" r="r" t="t"/>
              <a:pathLst>
                <a:path extrusionOk="0" h="13709" w="10819">
                  <a:moveTo>
                    <a:pt x="5410" y="1"/>
                  </a:moveTo>
                  <a:lnTo>
                    <a:pt x="4971" y="15"/>
                  </a:lnTo>
                  <a:lnTo>
                    <a:pt x="4561" y="56"/>
                  </a:lnTo>
                  <a:lnTo>
                    <a:pt x="4150" y="124"/>
                  </a:lnTo>
                  <a:lnTo>
                    <a:pt x="3766" y="234"/>
                  </a:lnTo>
                  <a:lnTo>
                    <a:pt x="3383" y="357"/>
                  </a:lnTo>
                  <a:lnTo>
                    <a:pt x="3027" y="508"/>
                  </a:lnTo>
                  <a:lnTo>
                    <a:pt x="2684" y="699"/>
                  </a:lnTo>
                  <a:lnTo>
                    <a:pt x="2356" y="891"/>
                  </a:lnTo>
                  <a:lnTo>
                    <a:pt x="2054" y="1124"/>
                  </a:lnTo>
                  <a:lnTo>
                    <a:pt x="1767" y="1357"/>
                  </a:lnTo>
                  <a:lnTo>
                    <a:pt x="1493" y="1631"/>
                  </a:lnTo>
                  <a:lnTo>
                    <a:pt x="1247" y="1904"/>
                  </a:lnTo>
                  <a:lnTo>
                    <a:pt x="1014" y="2206"/>
                  </a:lnTo>
                  <a:lnTo>
                    <a:pt x="808" y="2507"/>
                  </a:lnTo>
                  <a:lnTo>
                    <a:pt x="617" y="2836"/>
                  </a:lnTo>
                  <a:lnTo>
                    <a:pt x="452" y="3178"/>
                  </a:lnTo>
                  <a:lnTo>
                    <a:pt x="315" y="3520"/>
                  </a:lnTo>
                  <a:lnTo>
                    <a:pt x="206" y="3876"/>
                  </a:lnTo>
                  <a:lnTo>
                    <a:pt x="110" y="4232"/>
                  </a:lnTo>
                  <a:lnTo>
                    <a:pt x="41" y="4602"/>
                  </a:lnTo>
                  <a:lnTo>
                    <a:pt x="0" y="4972"/>
                  </a:lnTo>
                  <a:lnTo>
                    <a:pt x="0" y="5355"/>
                  </a:lnTo>
                  <a:lnTo>
                    <a:pt x="14" y="5725"/>
                  </a:lnTo>
                  <a:lnTo>
                    <a:pt x="55" y="6109"/>
                  </a:lnTo>
                  <a:lnTo>
                    <a:pt x="124" y="6492"/>
                  </a:lnTo>
                  <a:lnTo>
                    <a:pt x="233" y="6862"/>
                  </a:lnTo>
                  <a:lnTo>
                    <a:pt x="356" y="7232"/>
                  </a:lnTo>
                  <a:lnTo>
                    <a:pt x="521" y="7601"/>
                  </a:lnTo>
                  <a:lnTo>
                    <a:pt x="726" y="7971"/>
                  </a:lnTo>
                  <a:lnTo>
                    <a:pt x="945" y="8327"/>
                  </a:lnTo>
                  <a:lnTo>
                    <a:pt x="1082" y="8491"/>
                  </a:lnTo>
                  <a:lnTo>
                    <a:pt x="1205" y="8669"/>
                  </a:lnTo>
                  <a:lnTo>
                    <a:pt x="1356" y="8834"/>
                  </a:lnTo>
                  <a:lnTo>
                    <a:pt x="1507" y="8998"/>
                  </a:lnTo>
                  <a:lnTo>
                    <a:pt x="1767" y="9272"/>
                  </a:lnTo>
                  <a:lnTo>
                    <a:pt x="2000" y="9546"/>
                  </a:lnTo>
                  <a:lnTo>
                    <a:pt x="2219" y="9806"/>
                  </a:lnTo>
                  <a:lnTo>
                    <a:pt x="2424" y="10066"/>
                  </a:lnTo>
                  <a:lnTo>
                    <a:pt x="2602" y="10313"/>
                  </a:lnTo>
                  <a:lnTo>
                    <a:pt x="2753" y="10559"/>
                  </a:lnTo>
                  <a:lnTo>
                    <a:pt x="2904" y="10792"/>
                  </a:lnTo>
                  <a:lnTo>
                    <a:pt x="3027" y="11011"/>
                  </a:lnTo>
                  <a:lnTo>
                    <a:pt x="3136" y="11230"/>
                  </a:lnTo>
                  <a:lnTo>
                    <a:pt x="3232" y="11436"/>
                  </a:lnTo>
                  <a:lnTo>
                    <a:pt x="3314" y="11627"/>
                  </a:lnTo>
                  <a:lnTo>
                    <a:pt x="3383" y="11819"/>
                  </a:lnTo>
                  <a:lnTo>
                    <a:pt x="3438" y="11997"/>
                  </a:lnTo>
                  <a:lnTo>
                    <a:pt x="3492" y="12175"/>
                  </a:lnTo>
                  <a:lnTo>
                    <a:pt x="3547" y="12490"/>
                  </a:lnTo>
                  <a:lnTo>
                    <a:pt x="3575" y="12764"/>
                  </a:lnTo>
                  <a:lnTo>
                    <a:pt x="3588" y="13011"/>
                  </a:lnTo>
                  <a:lnTo>
                    <a:pt x="3561" y="13230"/>
                  </a:lnTo>
                  <a:lnTo>
                    <a:pt x="3533" y="13394"/>
                  </a:lnTo>
                  <a:lnTo>
                    <a:pt x="3506" y="13531"/>
                  </a:lnTo>
                  <a:lnTo>
                    <a:pt x="3465" y="13627"/>
                  </a:lnTo>
                  <a:lnTo>
                    <a:pt x="3438" y="13709"/>
                  </a:lnTo>
                  <a:lnTo>
                    <a:pt x="7382" y="13709"/>
                  </a:lnTo>
                  <a:lnTo>
                    <a:pt x="7340" y="13627"/>
                  </a:lnTo>
                  <a:lnTo>
                    <a:pt x="7313" y="13531"/>
                  </a:lnTo>
                  <a:lnTo>
                    <a:pt x="7272" y="13394"/>
                  </a:lnTo>
                  <a:lnTo>
                    <a:pt x="7245" y="13230"/>
                  </a:lnTo>
                  <a:lnTo>
                    <a:pt x="7231" y="13011"/>
                  </a:lnTo>
                  <a:lnTo>
                    <a:pt x="7231" y="12764"/>
                  </a:lnTo>
                  <a:lnTo>
                    <a:pt x="7258" y="12490"/>
                  </a:lnTo>
                  <a:lnTo>
                    <a:pt x="7327" y="12175"/>
                  </a:lnTo>
                  <a:lnTo>
                    <a:pt x="7368" y="11997"/>
                  </a:lnTo>
                  <a:lnTo>
                    <a:pt x="7423" y="11819"/>
                  </a:lnTo>
                  <a:lnTo>
                    <a:pt x="7491" y="11627"/>
                  </a:lnTo>
                  <a:lnTo>
                    <a:pt x="7573" y="11436"/>
                  </a:lnTo>
                  <a:lnTo>
                    <a:pt x="7669" y="11230"/>
                  </a:lnTo>
                  <a:lnTo>
                    <a:pt x="7779" y="11011"/>
                  </a:lnTo>
                  <a:lnTo>
                    <a:pt x="7916" y="10792"/>
                  </a:lnTo>
                  <a:lnTo>
                    <a:pt x="8053" y="10559"/>
                  </a:lnTo>
                  <a:lnTo>
                    <a:pt x="8217" y="10313"/>
                  </a:lnTo>
                  <a:lnTo>
                    <a:pt x="8395" y="10066"/>
                  </a:lnTo>
                  <a:lnTo>
                    <a:pt x="8587" y="9806"/>
                  </a:lnTo>
                  <a:lnTo>
                    <a:pt x="8806" y="9546"/>
                  </a:lnTo>
                  <a:lnTo>
                    <a:pt x="9039" y="9272"/>
                  </a:lnTo>
                  <a:lnTo>
                    <a:pt x="9299" y="8998"/>
                  </a:lnTo>
                  <a:lnTo>
                    <a:pt x="9449" y="8834"/>
                  </a:lnTo>
                  <a:lnTo>
                    <a:pt x="9600" y="8669"/>
                  </a:lnTo>
                  <a:lnTo>
                    <a:pt x="9737" y="8491"/>
                  </a:lnTo>
                  <a:lnTo>
                    <a:pt x="9860" y="8327"/>
                  </a:lnTo>
                  <a:lnTo>
                    <a:pt x="10093" y="7971"/>
                  </a:lnTo>
                  <a:lnTo>
                    <a:pt x="10285" y="7601"/>
                  </a:lnTo>
                  <a:lnTo>
                    <a:pt x="10449" y="7232"/>
                  </a:lnTo>
                  <a:lnTo>
                    <a:pt x="10586" y="6862"/>
                  </a:lnTo>
                  <a:lnTo>
                    <a:pt x="10682" y="6492"/>
                  </a:lnTo>
                  <a:lnTo>
                    <a:pt x="10750" y="6109"/>
                  </a:lnTo>
                  <a:lnTo>
                    <a:pt x="10805" y="5725"/>
                  </a:lnTo>
                  <a:lnTo>
                    <a:pt x="10819" y="5355"/>
                  </a:lnTo>
                  <a:lnTo>
                    <a:pt x="10805" y="4972"/>
                  </a:lnTo>
                  <a:lnTo>
                    <a:pt x="10764" y="4602"/>
                  </a:lnTo>
                  <a:lnTo>
                    <a:pt x="10696" y="4232"/>
                  </a:lnTo>
                  <a:lnTo>
                    <a:pt x="10613" y="3876"/>
                  </a:lnTo>
                  <a:lnTo>
                    <a:pt x="10490" y="3520"/>
                  </a:lnTo>
                  <a:lnTo>
                    <a:pt x="10353" y="3178"/>
                  </a:lnTo>
                  <a:lnTo>
                    <a:pt x="10189" y="2836"/>
                  </a:lnTo>
                  <a:lnTo>
                    <a:pt x="9997" y="2507"/>
                  </a:lnTo>
                  <a:lnTo>
                    <a:pt x="9792" y="2206"/>
                  </a:lnTo>
                  <a:lnTo>
                    <a:pt x="9573" y="1904"/>
                  </a:lnTo>
                  <a:lnTo>
                    <a:pt x="9312" y="1631"/>
                  </a:lnTo>
                  <a:lnTo>
                    <a:pt x="9052" y="1357"/>
                  </a:lnTo>
                  <a:lnTo>
                    <a:pt x="8751" y="1124"/>
                  </a:lnTo>
                  <a:lnTo>
                    <a:pt x="8450" y="891"/>
                  </a:lnTo>
                  <a:lnTo>
                    <a:pt x="8121" y="699"/>
                  </a:lnTo>
                  <a:lnTo>
                    <a:pt x="7779" y="508"/>
                  </a:lnTo>
                  <a:lnTo>
                    <a:pt x="7423" y="357"/>
                  </a:lnTo>
                  <a:lnTo>
                    <a:pt x="7053" y="234"/>
                  </a:lnTo>
                  <a:lnTo>
                    <a:pt x="6656" y="124"/>
                  </a:lnTo>
                  <a:lnTo>
                    <a:pt x="6259" y="56"/>
                  </a:lnTo>
                  <a:lnTo>
                    <a:pt x="5834" y="15"/>
                  </a:lnTo>
                  <a:lnTo>
                    <a:pt x="5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3"/>
            <p:cNvSpPr/>
            <p:nvPr/>
          </p:nvSpPr>
          <p:spPr>
            <a:xfrm>
              <a:off x="1087347" y="1794364"/>
              <a:ext cx="20308" cy="195104"/>
            </a:xfrm>
            <a:custGeom>
              <a:rect b="b" l="l" r="r" t="t"/>
              <a:pathLst>
                <a:path extrusionOk="0" h="8560" w="891">
                  <a:moveTo>
                    <a:pt x="1" y="0"/>
                  </a:moveTo>
                  <a:lnTo>
                    <a:pt x="1" y="8559"/>
                  </a:lnTo>
                  <a:lnTo>
                    <a:pt x="891" y="8559"/>
                  </a:lnTo>
                  <a:lnTo>
                    <a:pt x="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3"/>
            <p:cNvSpPr/>
            <p:nvPr/>
          </p:nvSpPr>
          <p:spPr>
            <a:xfrm>
              <a:off x="1044589" y="1786546"/>
              <a:ext cx="105826" cy="37494"/>
            </a:xfrm>
            <a:custGeom>
              <a:rect b="b" l="l" r="r" t="t"/>
              <a:pathLst>
                <a:path extrusionOk="0" h="1645" w="4643">
                  <a:moveTo>
                    <a:pt x="1" y="1"/>
                  </a:moveTo>
                  <a:lnTo>
                    <a:pt x="1" y="549"/>
                  </a:lnTo>
                  <a:lnTo>
                    <a:pt x="42" y="549"/>
                  </a:lnTo>
                  <a:lnTo>
                    <a:pt x="83" y="576"/>
                  </a:lnTo>
                  <a:lnTo>
                    <a:pt x="124" y="603"/>
                  </a:lnTo>
                  <a:lnTo>
                    <a:pt x="165" y="658"/>
                  </a:lnTo>
                  <a:lnTo>
                    <a:pt x="247" y="781"/>
                  </a:lnTo>
                  <a:lnTo>
                    <a:pt x="329" y="946"/>
                  </a:lnTo>
                  <a:lnTo>
                    <a:pt x="466" y="1179"/>
                  </a:lnTo>
                  <a:lnTo>
                    <a:pt x="548" y="1302"/>
                  </a:lnTo>
                  <a:lnTo>
                    <a:pt x="630" y="1411"/>
                  </a:lnTo>
                  <a:lnTo>
                    <a:pt x="740" y="1507"/>
                  </a:lnTo>
                  <a:lnTo>
                    <a:pt x="863" y="1576"/>
                  </a:lnTo>
                  <a:lnTo>
                    <a:pt x="932" y="1603"/>
                  </a:lnTo>
                  <a:lnTo>
                    <a:pt x="1000" y="1630"/>
                  </a:lnTo>
                  <a:lnTo>
                    <a:pt x="1082" y="1644"/>
                  </a:lnTo>
                  <a:lnTo>
                    <a:pt x="1247" y="1644"/>
                  </a:lnTo>
                  <a:lnTo>
                    <a:pt x="1315" y="1630"/>
                  </a:lnTo>
                  <a:lnTo>
                    <a:pt x="1397" y="1603"/>
                  </a:lnTo>
                  <a:lnTo>
                    <a:pt x="1452" y="1576"/>
                  </a:lnTo>
                  <a:lnTo>
                    <a:pt x="1575" y="1507"/>
                  </a:lnTo>
                  <a:lnTo>
                    <a:pt x="1685" y="1411"/>
                  </a:lnTo>
                  <a:lnTo>
                    <a:pt x="1781" y="1302"/>
                  </a:lnTo>
                  <a:lnTo>
                    <a:pt x="1849" y="1179"/>
                  </a:lnTo>
                  <a:lnTo>
                    <a:pt x="1986" y="946"/>
                  </a:lnTo>
                  <a:lnTo>
                    <a:pt x="2068" y="781"/>
                  </a:lnTo>
                  <a:lnTo>
                    <a:pt x="2151" y="658"/>
                  </a:lnTo>
                  <a:lnTo>
                    <a:pt x="2192" y="603"/>
                  </a:lnTo>
                  <a:lnTo>
                    <a:pt x="2233" y="576"/>
                  </a:lnTo>
                  <a:lnTo>
                    <a:pt x="2274" y="549"/>
                  </a:lnTo>
                  <a:lnTo>
                    <a:pt x="2370" y="549"/>
                  </a:lnTo>
                  <a:lnTo>
                    <a:pt x="2411" y="576"/>
                  </a:lnTo>
                  <a:lnTo>
                    <a:pt x="2452" y="603"/>
                  </a:lnTo>
                  <a:lnTo>
                    <a:pt x="2479" y="658"/>
                  </a:lnTo>
                  <a:lnTo>
                    <a:pt x="2575" y="781"/>
                  </a:lnTo>
                  <a:lnTo>
                    <a:pt x="2657" y="946"/>
                  </a:lnTo>
                  <a:lnTo>
                    <a:pt x="2794" y="1179"/>
                  </a:lnTo>
                  <a:lnTo>
                    <a:pt x="2863" y="1302"/>
                  </a:lnTo>
                  <a:lnTo>
                    <a:pt x="2959" y="1411"/>
                  </a:lnTo>
                  <a:lnTo>
                    <a:pt x="3068" y="1507"/>
                  </a:lnTo>
                  <a:lnTo>
                    <a:pt x="3191" y="1576"/>
                  </a:lnTo>
                  <a:lnTo>
                    <a:pt x="3246" y="1603"/>
                  </a:lnTo>
                  <a:lnTo>
                    <a:pt x="3328" y="1630"/>
                  </a:lnTo>
                  <a:lnTo>
                    <a:pt x="3397" y="1644"/>
                  </a:lnTo>
                  <a:lnTo>
                    <a:pt x="3561" y="1644"/>
                  </a:lnTo>
                  <a:lnTo>
                    <a:pt x="3643" y="1630"/>
                  </a:lnTo>
                  <a:lnTo>
                    <a:pt x="3712" y="1603"/>
                  </a:lnTo>
                  <a:lnTo>
                    <a:pt x="3780" y="1576"/>
                  </a:lnTo>
                  <a:lnTo>
                    <a:pt x="3903" y="1507"/>
                  </a:lnTo>
                  <a:lnTo>
                    <a:pt x="4013" y="1411"/>
                  </a:lnTo>
                  <a:lnTo>
                    <a:pt x="4095" y="1302"/>
                  </a:lnTo>
                  <a:lnTo>
                    <a:pt x="4177" y="1179"/>
                  </a:lnTo>
                  <a:lnTo>
                    <a:pt x="4314" y="946"/>
                  </a:lnTo>
                  <a:lnTo>
                    <a:pt x="4396" y="781"/>
                  </a:lnTo>
                  <a:lnTo>
                    <a:pt x="4479" y="658"/>
                  </a:lnTo>
                  <a:lnTo>
                    <a:pt x="4520" y="603"/>
                  </a:lnTo>
                  <a:lnTo>
                    <a:pt x="4561" y="576"/>
                  </a:lnTo>
                  <a:lnTo>
                    <a:pt x="4602" y="549"/>
                  </a:lnTo>
                  <a:lnTo>
                    <a:pt x="4643" y="549"/>
                  </a:lnTo>
                  <a:lnTo>
                    <a:pt x="4643" y="1"/>
                  </a:lnTo>
                  <a:lnTo>
                    <a:pt x="4561" y="1"/>
                  </a:lnTo>
                  <a:lnTo>
                    <a:pt x="4492" y="15"/>
                  </a:lnTo>
                  <a:lnTo>
                    <a:pt x="4410" y="28"/>
                  </a:lnTo>
                  <a:lnTo>
                    <a:pt x="4342" y="56"/>
                  </a:lnTo>
                  <a:lnTo>
                    <a:pt x="4232" y="138"/>
                  </a:lnTo>
                  <a:lnTo>
                    <a:pt x="4123" y="234"/>
                  </a:lnTo>
                  <a:lnTo>
                    <a:pt x="4027" y="343"/>
                  </a:lnTo>
                  <a:lnTo>
                    <a:pt x="3958" y="453"/>
                  </a:lnTo>
                  <a:lnTo>
                    <a:pt x="3821" y="686"/>
                  </a:lnTo>
                  <a:lnTo>
                    <a:pt x="3725" y="864"/>
                  </a:lnTo>
                  <a:lnTo>
                    <a:pt x="3643" y="987"/>
                  </a:lnTo>
                  <a:lnTo>
                    <a:pt x="3602" y="1028"/>
                  </a:lnTo>
                  <a:lnTo>
                    <a:pt x="3575" y="1069"/>
                  </a:lnTo>
                  <a:lnTo>
                    <a:pt x="3534" y="1083"/>
                  </a:lnTo>
                  <a:lnTo>
                    <a:pt x="3479" y="1096"/>
                  </a:lnTo>
                  <a:lnTo>
                    <a:pt x="3438" y="1083"/>
                  </a:lnTo>
                  <a:lnTo>
                    <a:pt x="3397" y="1069"/>
                  </a:lnTo>
                  <a:lnTo>
                    <a:pt x="3356" y="1028"/>
                  </a:lnTo>
                  <a:lnTo>
                    <a:pt x="3315" y="987"/>
                  </a:lnTo>
                  <a:lnTo>
                    <a:pt x="3232" y="850"/>
                  </a:lnTo>
                  <a:lnTo>
                    <a:pt x="3150" y="686"/>
                  </a:lnTo>
                  <a:lnTo>
                    <a:pt x="3013" y="453"/>
                  </a:lnTo>
                  <a:lnTo>
                    <a:pt x="2931" y="343"/>
                  </a:lnTo>
                  <a:lnTo>
                    <a:pt x="2849" y="234"/>
                  </a:lnTo>
                  <a:lnTo>
                    <a:pt x="2739" y="138"/>
                  </a:lnTo>
                  <a:lnTo>
                    <a:pt x="2616" y="56"/>
                  </a:lnTo>
                  <a:lnTo>
                    <a:pt x="2548" y="28"/>
                  </a:lnTo>
                  <a:lnTo>
                    <a:pt x="2479" y="15"/>
                  </a:lnTo>
                  <a:lnTo>
                    <a:pt x="2397" y="1"/>
                  </a:lnTo>
                  <a:lnTo>
                    <a:pt x="2233" y="1"/>
                  </a:lnTo>
                  <a:lnTo>
                    <a:pt x="2164" y="15"/>
                  </a:lnTo>
                  <a:lnTo>
                    <a:pt x="2082" y="28"/>
                  </a:lnTo>
                  <a:lnTo>
                    <a:pt x="2027" y="56"/>
                  </a:lnTo>
                  <a:lnTo>
                    <a:pt x="1904" y="138"/>
                  </a:lnTo>
                  <a:lnTo>
                    <a:pt x="1794" y="234"/>
                  </a:lnTo>
                  <a:lnTo>
                    <a:pt x="1712" y="343"/>
                  </a:lnTo>
                  <a:lnTo>
                    <a:pt x="1630" y="453"/>
                  </a:lnTo>
                  <a:lnTo>
                    <a:pt x="1493" y="686"/>
                  </a:lnTo>
                  <a:lnTo>
                    <a:pt x="1411" y="864"/>
                  </a:lnTo>
                  <a:lnTo>
                    <a:pt x="1329" y="987"/>
                  </a:lnTo>
                  <a:lnTo>
                    <a:pt x="1288" y="1028"/>
                  </a:lnTo>
                  <a:lnTo>
                    <a:pt x="1247" y="1069"/>
                  </a:lnTo>
                  <a:lnTo>
                    <a:pt x="1206" y="1083"/>
                  </a:lnTo>
                  <a:lnTo>
                    <a:pt x="1165" y="1096"/>
                  </a:lnTo>
                  <a:lnTo>
                    <a:pt x="1123" y="1083"/>
                  </a:lnTo>
                  <a:lnTo>
                    <a:pt x="1082" y="1069"/>
                  </a:lnTo>
                  <a:lnTo>
                    <a:pt x="1041" y="1028"/>
                  </a:lnTo>
                  <a:lnTo>
                    <a:pt x="1000" y="987"/>
                  </a:lnTo>
                  <a:lnTo>
                    <a:pt x="918" y="864"/>
                  </a:lnTo>
                  <a:lnTo>
                    <a:pt x="822" y="686"/>
                  </a:lnTo>
                  <a:lnTo>
                    <a:pt x="685" y="453"/>
                  </a:lnTo>
                  <a:lnTo>
                    <a:pt x="617" y="343"/>
                  </a:lnTo>
                  <a:lnTo>
                    <a:pt x="521" y="234"/>
                  </a:lnTo>
                  <a:lnTo>
                    <a:pt x="411" y="138"/>
                  </a:lnTo>
                  <a:lnTo>
                    <a:pt x="302" y="56"/>
                  </a:lnTo>
                  <a:lnTo>
                    <a:pt x="233" y="28"/>
                  </a:lnTo>
                  <a:lnTo>
                    <a:pt x="151" y="15"/>
                  </a:lnTo>
                  <a:lnTo>
                    <a:pt x="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3"/>
            <p:cNvSpPr/>
            <p:nvPr/>
          </p:nvSpPr>
          <p:spPr>
            <a:xfrm>
              <a:off x="1041786" y="1985678"/>
              <a:ext cx="111455" cy="19077"/>
            </a:xfrm>
            <a:custGeom>
              <a:rect b="b" l="l" r="r" t="t"/>
              <a:pathLst>
                <a:path extrusionOk="0" h="837" w="4890">
                  <a:moveTo>
                    <a:pt x="329" y="1"/>
                  </a:moveTo>
                  <a:lnTo>
                    <a:pt x="260" y="28"/>
                  </a:lnTo>
                  <a:lnTo>
                    <a:pt x="192" y="69"/>
                  </a:lnTo>
                  <a:lnTo>
                    <a:pt x="124" y="124"/>
                  </a:lnTo>
                  <a:lnTo>
                    <a:pt x="69" y="179"/>
                  </a:lnTo>
                  <a:lnTo>
                    <a:pt x="28" y="261"/>
                  </a:lnTo>
                  <a:lnTo>
                    <a:pt x="14" y="329"/>
                  </a:lnTo>
                  <a:lnTo>
                    <a:pt x="0" y="412"/>
                  </a:lnTo>
                  <a:lnTo>
                    <a:pt x="14" y="508"/>
                  </a:lnTo>
                  <a:lnTo>
                    <a:pt x="28" y="576"/>
                  </a:lnTo>
                  <a:lnTo>
                    <a:pt x="69" y="658"/>
                  </a:lnTo>
                  <a:lnTo>
                    <a:pt x="124" y="713"/>
                  </a:lnTo>
                  <a:lnTo>
                    <a:pt x="192" y="768"/>
                  </a:lnTo>
                  <a:lnTo>
                    <a:pt x="260" y="809"/>
                  </a:lnTo>
                  <a:lnTo>
                    <a:pt x="329" y="822"/>
                  </a:lnTo>
                  <a:lnTo>
                    <a:pt x="425" y="836"/>
                  </a:lnTo>
                  <a:lnTo>
                    <a:pt x="4478" y="836"/>
                  </a:lnTo>
                  <a:lnTo>
                    <a:pt x="4560" y="822"/>
                  </a:lnTo>
                  <a:lnTo>
                    <a:pt x="4643" y="809"/>
                  </a:lnTo>
                  <a:lnTo>
                    <a:pt x="4711" y="768"/>
                  </a:lnTo>
                  <a:lnTo>
                    <a:pt x="4766" y="713"/>
                  </a:lnTo>
                  <a:lnTo>
                    <a:pt x="4821" y="658"/>
                  </a:lnTo>
                  <a:lnTo>
                    <a:pt x="4862" y="576"/>
                  </a:lnTo>
                  <a:lnTo>
                    <a:pt x="4889" y="508"/>
                  </a:lnTo>
                  <a:lnTo>
                    <a:pt x="4889" y="412"/>
                  </a:lnTo>
                  <a:lnTo>
                    <a:pt x="4889" y="329"/>
                  </a:lnTo>
                  <a:lnTo>
                    <a:pt x="4862" y="261"/>
                  </a:lnTo>
                  <a:lnTo>
                    <a:pt x="4821" y="179"/>
                  </a:lnTo>
                  <a:lnTo>
                    <a:pt x="4766" y="124"/>
                  </a:lnTo>
                  <a:lnTo>
                    <a:pt x="4711" y="69"/>
                  </a:lnTo>
                  <a:lnTo>
                    <a:pt x="4643" y="28"/>
                  </a:lnTo>
                  <a:lnTo>
                    <a:pt x="45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3"/>
            <p:cNvSpPr/>
            <p:nvPr/>
          </p:nvSpPr>
          <p:spPr>
            <a:xfrm>
              <a:off x="1041786" y="2004732"/>
              <a:ext cx="111455" cy="19055"/>
            </a:xfrm>
            <a:custGeom>
              <a:rect b="b" l="l" r="r" t="t"/>
              <a:pathLst>
                <a:path extrusionOk="0" h="836" w="4890">
                  <a:moveTo>
                    <a:pt x="425" y="0"/>
                  </a:moveTo>
                  <a:lnTo>
                    <a:pt x="329" y="14"/>
                  </a:lnTo>
                  <a:lnTo>
                    <a:pt x="260" y="28"/>
                  </a:lnTo>
                  <a:lnTo>
                    <a:pt x="192" y="69"/>
                  </a:lnTo>
                  <a:lnTo>
                    <a:pt x="124" y="123"/>
                  </a:lnTo>
                  <a:lnTo>
                    <a:pt x="69" y="192"/>
                  </a:lnTo>
                  <a:lnTo>
                    <a:pt x="28" y="260"/>
                  </a:lnTo>
                  <a:lnTo>
                    <a:pt x="14" y="329"/>
                  </a:lnTo>
                  <a:lnTo>
                    <a:pt x="0" y="425"/>
                  </a:lnTo>
                  <a:lnTo>
                    <a:pt x="14" y="507"/>
                  </a:lnTo>
                  <a:lnTo>
                    <a:pt x="28" y="589"/>
                  </a:lnTo>
                  <a:lnTo>
                    <a:pt x="69" y="657"/>
                  </a:lnTo>
                  <a:lnTo>
                    <a:pt x="124" y="712"/>
                  </a:lnTo>
                  <a:lnTo>
                    <a:pt x="192" y="767"/>
                  </a:lnTo>
                  <a:lnTo>
                    <a:pt x="260" y="808"/>
                  </a:lnTo>
                  <a:lnTo>
                    <a:pt x="329" y="836"/>
                  </a:lnTo>
                  <a:lnTo>
                    <a:pt x="4560" y="836"/>
                  </a:lnTo>
                  <a:lnTo>
                    <a:pt x="4643" y="808"/>
                  </a:lnTo>
                  <a:lnTo>
                    <a:pt x="4711" y="767"/>
                  </a:lnTo>
                  <a:lnTo>
                    <a:pt x="4766" y="712"/>
                  </a:lnTo>
                  <a:lnTo>
                    <a:pt x="4821" y="657"/>
                  </a:lnTo>
                  <a:lnTo>
                    <a:pt x="4862" y="589"/>
                  </a:lnTo>
                  <a:lnTo>
                    <a:pt x="4889" y="507"/>
                  </a:lnTo>
                  <a:lnTo>
                    <a:pt x="4889" y="425"/>
                  </a:lnTo>
                  <a:lnTo>
                    <a:pt x="4889" y="329"/>
                  </a:lnTo>
                  <a:lnTo>
                    <a:pt x="4862" y="260"/>
                  </a:lnTo>
                  <a:lnTo>
                    <a:pt x="4821" y="192"/>
                  </a:lnTo>
                  <a:lnTo>
                    <a:pt x="4766" y="123"/>
                  </a:lnTo>
                  <a:lnTo>
                    <a:pt x="4711" y="69"/>
                  </a:lnTo>
                  <a:lnTo>
                    <a:pt x="4643" y="28"/>
                  </a:lnTo>
                  <a:lnTo>
                    <a:pt x="4560" y="14"/>
                  </a:lnTo>
                  <a:lnTo>
                    <a:pt x="44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3"/>
            <p:cNvSpPr/>
            <p:nvPr/>
          </p:nvSpPr>
          <p:spPr>
            <a:xfrm>
              <a:off x="1041786" y="2023764"/>
              <a:ext cx="111455" cy="19055"/>
            </a:xfrm>
            <a:custGeom>
              <a:rect b="b" l="l" r="r" t="t"/>
              <a:pathLst>
                <a:path extrusionOk="0" h="836" w="4890">
                  <a:moveTo>
                    <a:pt x="425" y="1"/>
                  </a:moveTo>
                  <a:lnTo>
                    <a:pt x="329" y="14"/>
                  </a:lnTo>
                  <a:lnTo>
                    <a:pt x="260" y="42"/>
                  </a:lnTo>
                  <a:lnTo>
                    <a:pt x="192" y="69"/>
                  </a:lnTo>
                  <a:lnTo>
                    <a:pt x="124" y="124"/>
                  </a:lnTo>
                  <a:lnTo>
                    <a:pt x="69" y="192"/>
                  </a:lnTo>
                  <a:lnTo>
                    <a:pt x="28" y="261"/>
                  </a:lnTo>
                  <a:lnTo>
                    <a:pt x="14" y="343"/>
                  </a:lnTo>
                  <a:lnTo>
                    <a:pt x="0" y="425"/>
                  </a:lnTo>
                  <a:lnTo>
                    <a:pt x="14" y="507"/>
                  </a:lnTo>
                  <a:lnTo>
                    <a:pt x="28" y="589"/>
                  </a:lnTo>
                  <a:lnTo>
                    <a:pt x="69" y="658"/>
                  </a:lnTo>
                  <a:lnTo>
                    <a:pt x="124" y="713"/>
                  </a:lnTo>
                  <a:lnTo>
                    <a:pt x="192" y="767"/>
                  </a:lnTo>
                  <a:lnTo>
                    <a:pt x="260" y="808"/>
                  </a:lnTo>
                  <a:lnTo>
                    <a:pt x="329" y="836"/>
                  </a:lnTo>
                  <a:lnTo>
                    <a:pt x="4560" y="836"/>
                  </a:lnTo>
                  <a:lnTo>
                    <a:pt x="4643" y="808"/>
                  </a:lnTo>
                  <a:lnTo>
                    <a:pt x="4711" y="767"/>
                  </a:lnTo>
                  <a:lnTo>
                    <a:pt x="4766" y="713"/>
                  </a:lnTo>
                  <a:lnTo>
                    <a:pt x="4821" y="658"/>
                  </a:lnTo>
                  <a:lnTo>
                    <a:pt x="4862" y="589"/>
                  </a:lnTo>
                  <a:lnTo>
                    <a:pt x="4889" y="507"/>
                  </a:lnTo>
                  <a:lnTo>
                    <a:pt x="4889" y="425"/>
                  </a:lnTo>
                  <a:lnTo>
                    <a:pt x="4889" y="343"/>
                  </a:lnTo>
                  <a:lnTo>
                    <a:pt x="4862" y="261"/>
                  </a:lnTo>
                  <a:lnTo>
                    <a:pt x="4821" y="192"/>
                  </a:lnTo>
                  <a:lnTo>
                    <a:pt x="4766" y="124"/>
                  </a:lnTo>
                  <a:lnTo>
                    <a:pt x="4711" y="69"/>
                  </a:lnTo>
                  <a:lnTo>
                    <a:pt x="4643" y="42"/>
                  </a:lnTo>
                  <a:lnTo>
                    <a:pt x="4560" y="14"/>
                  </a:lnTo>
                  <a:lnTo>
                    <a:pt x="44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3"/>
            <p:cNvSpPr/>
            <p:nvPr/>
          </p:nvSpPr>
          <p:spPr>
            <a:xfrm>
              <a:off x="1051769" y="1989439"/>
              <a:ext cx="23112" cy="1892"/>
            </a:xfrm>
            <a:custGeom>
              <a:rect b="b" l="l" r="r" t="t"/>
              <a:pathLst>
                <a:path extrusionOk="0" h="83" w="1014">
                  <a:moveTo>
                    <a:pt x="42" y="0"/>
                  </a:moveTo>
                  <a:lnTo>
                    <a:pt x="14" y="14"/>
                  </a:lnTo>
                  <a:lnTo>
                    <a:pt x="1" y="41"/>
                  </a:lnTo>
                  <a:lnTo>
                    <a:pt x="14" y="69"/>
                  </a:lnTo>
                  <a:lnTo>
                    <a:pt x="42" y="82"/>
                  </a:lnTo>
                  <a:lnTo>
                    <a:pt x="973" y="82"/>
                  </a:lnTo>
                  <a:lnTo>
                    <a:pt x="1000" y="69"/>
                  </a:lnTo>
                  <a:lnTo>
                    <a:pt x="1014" y="41"/>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3"/>
            <p:cNvSpPr/>
            <p:nvPr/>
          </p:nvSpPr>
          <p:spPr>
            <a:xfrm>
              <a:off x="1051769" y="2007536"/>
              <a:ext cx="23112" cy="1892"/>
            </a:xfrm>
            <a:custGeom>
              <a:rect b="b" l="l" r="r" t="t"/>
              <a:pathLst>
                <a:path extrusionOk="0" h="83" w="1014">
                  <a:moveTo>
                    <a:pt x="42" y="0"/>
                  </a:moveTo>
                  <a:lnTo>
                    <a:pt x="14" y="14"/>
                  </a:lnTo>
                  <a:lnTo>
                    <a:pt x="1" y="42"/>
                  </a:lnTo>
                  <a:lnTo>
                    <a:pt x="14" y="83"/>
                  </a:lnTo>
                  <a:lnTo>
                    <a:pt x="1000" y="83"/>
                  </a:lnTo>
                  <a:lnTo>
                    <a:pt x="1014" y="42"/>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3"/>
            <p:cNvSpPr/>
            <p:nvPr/>
          </p:nvSpPr>
          <p:spPr>
            <a:xfrm>
              <a:off x="1051769" y="2025952"/>
              <a:ext cx="23112" cy="1892"/>
            </a:xfrm>
            <a:custGeom>
              <a:rect b="b" l="l" r="r" t="t"/>
              <a:pathLst>
                <a:path extrusionOk="0" h="83" w="1014">
                  <a:moveTo>
                    <a:pt x="42" y="0"/>
                  </a:moveTo>
                  <a:lnTo>
                    <a:pt x="14" y="14"/>
                  </a:lnTo>
                  <a:lnTo>
                    <a:pt x="1" y="41"/>
                  </a:lnTo>
                  <a:lnTo>
                    <a:pt x="14" y="69"/>
                  </a:lnTo>
                  <a:lnTo>
                    <a:pt x="42" y="83"/>
                  </a:lnTo>
                  <a:lnTo>
                    <a:pt x="973" y="83"/>
                  </a:lnTo>
                  <a:lnTo>
                    <a:pt x="1000" y="69"/>
                  </a:lnTo>
                  <a:lnTo>
                    <a:pt x="1014" y="41"/>
                  </a:lnTo>
                  <a:lnTo>
                    <a:pt x="1000" y="14"/>
                  </a:lnTo>
                  <a:lnTo>
                    <a:pt x="9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1089216" y="1597419"/>
              <a:ext cx="16570" cy="59625"/>
            </a:xfrm>
            <a:custGeom>
              <a:rect b="b" l="l" r="r" t="t"/>
              <a:pathLst>
                <a:path extrusionOk="0" h="2616" w="727">
                  <a:moveTo>
                    <a:pt x="371" y="0"/>
                  </a:moveTo>
                  <a:lnTo>
                    <a:pt x="288" y="14"/>
                  </a:lnTo>
                  <a:lnTo>
                    <a:pt x="220" y="28"/>
                  </a:lnTo>
                  <a:lnTo>
                    <a:pt x="165" y="69"/>
                  </a:lnTo>
                  <a:lnTo>
                    <a:pt x="110" y="110"/>
                  </a:lnTo>
                  <a:lnTo>
                    <a:pt x="69" y="164"/>
                  </a:lnTo>
                  <a:lnTo>
                    <a:pt x="28" y="219"/>
                  </a:lnTo>
                  <a:lnTo>
                    <a:pt x="15" y="288"/>
                  </a:lnTo>
                  <a:lnTo>
                    <a:pt x="1" y="356"/>
                  </a:lnTo>
                  <a:lnTo>
                    <a:pt x="1" y="2246"/>
                  </a:lnTo>
                  <a:lnTo>
                    <a:pt x="15" y="2328"/>
                  </a:lnTo>
                  <a:lnTo>
                    <a:pt x="28" y="2397"/>
                  </a:lnTo>
                  <a:lnTo>
                    <a:pt x="69" y="2451"/>
                  </a:lnTo>
                  <a:lnTo>
                    <a:pt x="110" y="2506"/>
                  </a:lnTo>
                  <a:lnTo>
                    <a:pt x="165" y="2547"/>
                  </a:lnTo>
                  <a:lnTo>
                    <a:pt x="220" y="2588"/>
                  </a:lnTo>
                  <a:lnTo>
                    <a:pt x="288" y="2602"/>
                  </a:lnTo>
                  <a:lnTo>
                    <a:pt x="371" y="2616"/>
                  </a:lnTo>
                  <a:lnTo>
                    <a:pt x="439" y="2602"/>
                  </a:lnTo>
                  <a:lnTo>
                    <a:pt x="508" y="2588"/>
                  </a:lnTo>
                  <a:lnTo>
                    <a:pt x="562" y="2547"/>
                  </a:lnTo>
                  <a:lnTo>
                    <a:pt x="617" y="2506"/>
                  </a:lnTo>
                  <a:lnTo>
                    <a:pt x="658" y="2451"/>
                  </a:lnTo>
                  <a:lnTo>
                    <a:pt x="699" y="2397"/>
                  </a:lnTo>
                  <a:lnTo>
                    <a:pt x="713" y="2328"/>
                  </a:lnTo>
                  <a:lnTo>
                    <a:pt x="727" y="2246"/>
                  </a:lnTo>
                  <a:lnTo>
                    <a:pt x="727" y="356"/>
                  </a:lnTo>
                  <a:lnTo>
                    <a:pt x="713" y="288"/>
                  </a:lnTo>
                  <a:lnTo>
                    <a:pt x="699" y="219"/>
                  </a:lnTo>
                  <a:lnTo>
                    <a:pt x="658" y="164"/>
                  </a:lnTo>
                  <a:lnTo>
                    <a:pt x="617" y="110"/>
                  </a:lnTo>
                  <a:lnTo>
                    <a:pt x="562" y="69"/>
                  </a:lnTo>
                  <a:lnTo>
                    <a:pt x="508" y="28"/>
                  </a:lnTo>
                  <a:lnTo>
                    <a:pt x="439" y="14"/>
                  </a:lnTo>
                  <a:lnTo>
                    <a:pt x="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936283" y="1660462"/>
              <a:ext cx="46839" cy="47158"/>
            </a:xfrm>
            <a:custGeom>
              <a:rect b="b" l="l" r="r" t="t"/>
              <a:pathLst>
                <a:path extrusionOk="0" h="2069" w="2055">
                  <a:moveTo>
                    <a:pt x="357" y="0"/>
                  </a:moveTo>
                  <a:lnTo>
                    <a:pt x="288" y="14"/>
                  </a:lnTo>
                  <a:lnTo>
                    <a:pt x="220" y="28"/>
                  </a:lnTo>
                  <a:lnTo>
                    <a:pt x="165" y="69"/>
                  </a:lnTo>
                  <a:lnTo>
                    <a:pt x="110" y="110"/>
                  </a:lnTo>
                  <a:lnTo>
                    <a:pt x="55" y="165"/>
                  </a:lnTo>
                  <a:lnTo>
                    <a:pt x="28" y="233"/>
                  </a:lnTo>
                  <a:lnTo>
                    <a:pt x="14" y="302"/>
                  </a:lnTo>
                  <a:lnTo>
                    <a:pt x="1" y="370"/>
                  </a:lnTo>
                  <a:lnTo>
                    <a:pt x="14" y="439"/>
                  </a:lnTo>
                  <a:lnTo>
                    <a:pt x="28" y="507"/>
                  </a:lnTo>
                  <a:lnTo>
                    <a:pt x="55" y="562"/>
                  </a:lnTo>
                  <a:lnTo>
                    <a:pt x="110" y="617"/>
                  </a:lnTo>
                  <a:lnTo>
                    <a:pt x="1439" y="1959"/>
                  </a:lnTo>
                  <a:lnTo>
                    <a:pt x="1493" y="2000"/>
                  </a:lnTo>
                  <a:lnTo>
                    <a:pt x="1562" y="2041"/>
                  </a:lnTo>
                  <a:lnTo>
                    <a:pt x="1630" y="2055"/>
                  </a:lnTo>
                  <a:lnTo>
                    <a:pt x="1699" y="2068"/>
                  </a:lnTo>
                  <a:lnTo>
                    <a:pt x="1767" y="2055"/>
                  </a:lnTo>
                  <a:lnTo>
                    <a:pt x="1836" y="2041"/>
                  </a:lnTo>
                  <a:lnTo>
                    <a:pt x="1890" y="2000"/>
                  </a:lnTo>
                  <a:lnTo>
                    <a:pt x="1959" y="1959"/>
                  </a:lnTo>
                  <a:lnTo>
                    <a:pt x="2000" y="1904"/>
                  </a:lnTo>
                  <a:lnTo>
                    <a:pt x="2027" y="1835"/>
                  </a:lnTo>
                  <a:lnTo>
                    <a:pt x="2055" y="1767"/>
                  </a:lnTo>
                  <a:lnTo>
                    <a:pt x="2055" y="1698"/>
                  </a:lnTo>
                  <a:lnTo>
                    <a:pt x="2055" y="1630"/>
                  </a:lnTo>
                  <a:lnTo>
                    <a:pt x="2027" y="1562"/>
                  </a:lnTo>
                  <a:lnTo>
                    <a:pt x="2000" y="1507"/>
                  </a:lnTo>
                  <a:lnTo>
                    <a:pt x="1959" y="1452"/>
                  </a:lnTo>
                  <a:lnTo>
                    <a:pt x="617" y="110"/>
                  </a:lnTo>
                  <a:lnTo>
                    <a:pt x="562" y="69"/>
                  </a:lnTo>
                  <a:lnTo>
                    <a:pt x="494" y="28"/>
                  </a:lnTo>
                  <a:lnTo>
                    <a:pt x="425" y="14"/>
                  </a:lnTo>
                  <a:lnTo>
                    <a:pt x="3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3"/>
            <p:cNvSpPr/>
            <p:nvPr/>
          </p:nvSpPr>
          <p:spPr>
            <a:xfrm>
              <a:off x="872625" y="1813395"/>
              <a:ext cx="59625" cy="16570"/>
            </a:xfrm>
            <a:custGeom>
              <a:rect b="b" l="l" r="r" t="t"/>
              <a:pathLst>
                <a:path extrusionOk="0" h="727" w="2616">
                  <a:moveTo>
                    <a:pt x="370" y="1"/>
                  </a:moveTo>
                  <a:lnTo>
                    <a:pt x="301" y="14"/>
                  </a:lnTo>
                  <a:lnTo>
                    <a:pt x="233" y="28"/>
                  </a:lnTo>
                  <a:lnTo>
                    <a:pt x="164" y="69"/>
                  </a:lnTo>
                  <a:lnTo>
                    <a:pt x="110" y="110"/>
                  </a:lnTo>
                  <a:lnTo>
                    <a:pt x="68" y="165"/>
                  </a:lnTo>
                  <a:lnTo>
                    <a:pt x="41" y="220"/>
                  </a:lnTo>
                  <a:lnTo>
                    <a:pt x="14" y="288"/>
                  </a:lnTo>
                  <a:lnTo>
                    <a:pt x="0" y="357"/>
                  </a:lnTo>
                  <a:lnTo>
                    <a:pt x="14" y="439"/>
                  </a:lnTo>
                  <a:lnTo>
                    <a:pt x="41" y="507"/>
                  </a:lnTo>
                  <a:lnTo>
                    <a:pt x="68" y="562"/>
                  </a:lnTo>
                  <a:lnTo>
                    <a:pt x="110" y="617"/>
                  </a:lnTo>
                  <a:lnTo>
                    <a:pt x="164" y="658"/>
                  </a:lnTo>
                  <a:lnTo>
                    <a:pt x="233" y="699"/>
                  </a:lnTo>
                  <a:lnTo>
                    <a:pt x="301" y="713"/>
                  </a:lnTo>
                  <a:lnTo>
                    <a:pt x="370" y="726"/>
                  </a:lnTo>
                  <a:lnTo>
                    <a:pt x="2260" y="726"/>
                  </a:lnTo>
                  <a:lnTo>
                    <a:pt x="2328" y="713"/>
                  </a:lnTo>
                  <a:lnTo>
                    <a:pt x="2397" y="699"/>
                  </a:lnTo>
                  <a:lnTo>
                    <a:pt x="2451" y="658"/>
                  </a:lnTo>
                  <a:lnTo>
                    <a:pt x="2506" y="617"/>
                  </a:lnTo>
                  <a:lnTo>
                    <a:pt x="2561" y="562"/>
                  </a:lnTo>
                  <a:lnTo>
                    <a:pt x="2588" y="507"/>
                  </a:lnTo>
                  <a:lnTo>
                    <a:pt x="2616" y="439"/>
                  </a:lnTo>
                  <a:lnTo>
                    <a:pt x="2616" y="357"/>
                  </a:lnTo>
                  <a:lnTo>
                    <a:pt x="2616" y="288"/>
                  </a:lnTo>
                  <a:lnTo>
                    <a:pt x="2588" y="220"/>
                  </a:lnTo>
                  <a:lnTo>
                    <a:pt x="2561" y="165"/>
                  </a:lnTo>
                  <a:lnTo>
                    <a:pt x="2506" y="110"/>
                  </a:lnTo>
                  <a:lnTo>
                    <a:pt x="2451" y="69"/>
                  </a:lnTo>
                  <a:lnTo>
                    <a:pt x="2397" y="28"/>
                  </a:lnTo>
                  <a:lnTo>
                    <a:pt x="2328" y="14"/>
                  </a:lnTo>
                  <a:lnTo>
                    <a:pt x="22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935964" y="1936061"/>
              <a:ext cx="46861" cy="46839"/>
            </a:xfrm>
            <a:custGeom>
              <a:rect b="b" l="l" r="r" t="t"/>
              <a:pathLst>
                <a:path extrusionOk="0" h="2055" w="2056">
                  <a:moveTo>
                    <a:pt x="1631" y="0"/>
                  </a:moveTo>
                  <a:lnTo>
                    <a:pt x="1562" y="28"/>
                  </a:lnTo>
                  <a:lnTo>
                    <a:pt x="1494" y="55"/>
                  </a:lnTo>
                  <a:lnTo>
                    <a:pt x="1439" y="96"/>
                  </a:lnTo>
                  <a:lnTo>
                    <a:pt x="97" y="1438"/>
                  </a:lnTo>
                  <a:lnTo>
                    <a:pt x="56" y="1493"/>
                  </a:lnTo>
                  <a:lnTo>
                    <a:pt x="28" y="1562"/>
                  </a:lnTo>
                  <a:lnTo>
                    <a:pt x="1" y="1630"/>
                  </a:lnTo>
                  <a:lnTo>
                    <a:pt x="1" y="1699"/>
                  </a:lnTo>
                  <a:lnTo>
                    <a:pt x="1" y="1767"/>
                  </a:lnTo>
                  <a:lnTo>
                    <a:pt x="28" y="1835"/>
                  </a:lnTo>
                  <a:lnTo>
                    <a:pt x="56" y="1890"/>
                  </a:lnTo>
                  <a:lnTo>
                    <a:pt x="97" y="1945"/>
                  </a:lnTo>
                  <a:lnTo>
                    <a:pt x="165" y="2000"/>
                  </a:lnTo>
                  <a:lnTo>
                    <a:pt x="220" y="2027"/>
                  </a:lnTo>
                  <a:lnTo>
                    <a:pt x="289" y="2041"/>
                  </a:lnTo>
                  <a:lnTo>
                    <a:pt x="357" y="2055"/>
                  </a:lnTo>
                  <a:lnTo>
                    <a:pt x="425" y="2041"/>
                  </a:lnTo>
                  <a:lnTo>
                    <a:pt x="494" y="2027"/>
                  </a:lnTo>
                  <a:lnTo>
                    <a:pt x="562" y="2000"/>
                  </a:lnTo>
                  <a:lnTo>
                    <a:pt x="617" y="1945"/>
                  </a:lnTo>
                  <a:lnTo>
                    <a:pt x="1946" y="617"/>
                  </a:lnTo>
                  <a:lnTo>
                    <a:pt x="2000" y="562"/>
                  </a:lnTo>
                  <a:lnTo>
                    <a:pt x="2028" y="493"/>
                  </a:lnTo>
                  <a:lnTo>
                    <a:pt x="2055" y="425"/>
                  </a:lnTo>
                  <a:lnTo>
                    <a:pt x="2055" y="356"/>
                  </a:lnTo>
                  <a:lnTo>
                    <a:pt x="2055" y="288"/>
                  </a:lnTo>
                  <a:lnTo>
                    <a:pt x="2028" y="220"/>
                  </a:lnTo>
                  <a:lnTo>
                    <a:pt x="2000" y="165"/>
                  </a:lnTo>
                  <a:lnTo>
                    <a:pt x="1946" y="96"/>
                  </a:lnTo>
                  <a:lnTo>
                    <a:pt x="1891" y="55"/>
                  </a:lnTo>
                  <a:lnTo>
                    <a:pt x="1836" y="28"/>
                  </a:lnTo>
                  <a:lnTo>
                    <a:pt x="17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1211266" y="1936380"/>
              <a:ext cx="46839" cy="46839"/>
            </a:xfrm>
            <a:custGeom>
              <a:rect b="b" l="l" r="r" t="t"/>
              <a:pathLst>
                <a:path extrusionOk="0" h="2055" w="2055">
                  <a:moveTo>
                    <a:pt x="356" y="0"/>
                  </a:moveTo>
                  <a:lnTo>
                    <a:pt x="288" y="14"/>
                  </a:lnTo>
                  <a:lnTo>
                    <a:pt x="233" y="28"/>
                  </a:lnTo>
                  <a:lnTo>
                    <a:pt x="165" y="55"/>
                  </a:lnTo>
                  <a:lnTo>
                    <a:pt x="110" y="110"/>
                  </a:lnTo>
                  <a:lnTo>
                    <a:pt x="55" y="164"/>
                  </a:lnTo>
                  <a:lnTo>
                    <a:pt x="28" y="219"/>
                  </a:lnTo>
                  <a:lnTo>
                    <a:pt x="14" y="288"/>
                  </a:lnTo>
                  <a:lnTo>
                    <a:pt x="0" y="356"/>
                  </a:lnTo>
                  <a:lnTo>
                    <a:pt x="14" y="425"/>
                  </a:lnTo>
                  <a:lnTo>
                    <a:pt x="28" y="493"/>
                  </a:lnTo>
                  <a:lnTo>
                    <a:pt x="55" y="562"/>
                  </a:lnTo>
                  <a:lnTo>
                    <a:pt x="110" y="616"/>
                  </a:lnTo>
                  <a:lnTo>
                    <a:pt x="1438" y="1958"/>
                  </a:lnTo>
                  <a:lnTo>
                    <a:pt x="1507" y="1999"/>
                  </a:lnTo>
                  <a:lnTo>
                    <a:pt x="1561" y="2027"/>
                  </a:lnTo>
                  <a:lnTo>
                    <a:pt x="1630" y="2054"/>
                  </a:lnTo>
                  <a:lnTo>
                    <a:pt x="1767" y="2054"/>
                  </a:lnTo>
                  <a:lnTo>
                    <a:pt x="1835" y="2027"/>
                  </a:lnTo>
                  <a:lnTo>
                    <a:pt x="1904" y="1999"/>
                  </a:lnTo>
                  <a:lnTo>
                    <a:pt x="1959" y="1958"/>
                  </a:lnTo>
                  <a:lnTo>
                    <a:pt x="2000" y="1890"/>
                  </a:lnTo>
                  <a:lnTo>
                    <a:pt x="2027" y="1835"/>
                  </a:lnTo>
                  <a:lnTo>
                    <a:pt x="2054" y="1767"/>
                  </a:lnTo>
                  <a:lnTo>
                    <a:pt x="2054" y="1698"/>
                  </a:lnTo>
                  <a:lnTo>
                    <a:pt x="2054" y="1630"/>
                  </a:lnTo>
                  <a:lnTo>
                    <a:pt x="2027" y="1561"/>
                  </a:lnTo>
                  <a:lnTo>
                    <a:pt x="2000" y="1493"/>
                  </a:lnTo>
                  <a:lnTo>
                    <a:pt x="1959" y="1438"/>
                  </a:lnTo>
                  <a:lnTo>
                    <a:pt x="617" y="110"/>
                  </a:lnTo>
                  <a:lnTo>
                    <a:pt x="562" y="55"/>
                  </a:lnTo>
                  <a:lnTo>
                    <a:pt x="493" y="28"/>
                  </a:lnTo>
                  <a:lnTo>
                    <a:pt x="438" y="14"/>
                  </a:lnTo>
                  <a:lnTo>
                    <a:pt x="3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1262137" y="1814010"/>
              <a:ext cx="59648" cy="16570"/>
            </a:xfrm>
            <a:custGeom>
              <a:rect b="b" l="l" r="r" t="t"/>
              <a:pathLst>
                <a:path extrusionOk="0" h="727" w="2617">
                  <a:moveTo>
                    <a:pt x="288" y="1"/>
                  </a:moveTo>
                  <a:lnTo>
                    <a:pt x="220" y="28"/>
                  </a:lnTo>
                  <a:lnTo>
                    <a:pt x="165" y="56"/>
                  </a:lnTo>
                  <a:lnTo>
                    <a:pt x="110" y="111"/>
                  </a:lnTo>
                  <a:lnTo>
                    <a:pt x="69" y="165"/>
                  </a:lnTo>
                  <a:lnTo>
                    <a:pt x="28" y="220"/>
                  </a:lnTo>
                  <a:lnTo>
                    <a:pt x="14" y="289"/>
                  </a:lnTo>
                  <a:lnTo>
                    <a:pt x="0" y="357"/>
                  </a:lnTo>
                  <a:lnTo>
                    <a:pt x="14" y="439"/>
                  </a:lnTo>
                  <a:lnTo>
                    <a:pt x="28" y="494"/>
                  </a:lnTo>
                  <a:lnTo>
                    <a:pt x="69" y="562"/>
                  </a:lnTo>
                  <a:lnTo>
                    <a:pt x="110" y="617"/>
                  </a:lnTo>
                  <a:lnTo>
                    <a:pt x="165" y="658"/>
                  </a:lnTo>
                  <a:lnTo>
                    <a:pt x="220" y="686"/>
                  </a:lnTo>
                  <a:lnTo>
                    <a:pt x="288" y="713"/>
                  </a:lnTo>
                  <a:lnTo>
                    <a:pt x="370" y="727"/>
                  </a:lnTo>
                  <a:lnTo>
                    <a:pt x="2260" y="727"/>
                  </a:lnTo>
                  <a:lnTo>
                    <a:pt x="2328" y="713"/>
                  </a:lnTo>
                  <a:lnTo>
                    <a:pt x="2397" y="686"/>
                  </a:lnTo>
                  <a:lnTo>
                    <a:pt x="2452" y="658"/>
                  </a:lnTo>
                  <a:lnTo>
                    <a:pt x="2506" y="617"/>
                  </a:lnTo>
                  <a:lnTo>
                    <a:pt x="2548" y="562"/>
                  </a:lnTo>
                  <a:lnTo>
                    <a:pt x="2589" y="494"/>
                  </a:lnTo>
                  <a:lnTo>
                    <a:pt x="2602" y="439"/>
                  </a:lnTo>
                  <a:lnTo>
                    <a:pt x="2616" y="357"/>
                  </a:lnTo>
                  <a:lnTo>
                    <a:pt x="2602" y="289"/>
                  </a:lnTo>
                  <a:lnTo>
                    <a:pt x="2589" y="220"/>
                  </a:lnTo>
                  <a:lnTo>
                    <a:pt x="2548" y="165"/>
                  </a:lnTo>
                  <a:lnTo>
                    <a:pt x="2506" y="111"/>
                  </a:lnTo>
                  <a:lnTo>
                    <a:pt x="2452" y="56"/>
                  </a:lnTo>
                  <a:lnTo>
                    <a:pt x="2397" y="28"/>
                  </a:lnTo>
                  <a:lnTo>
                    <a:pt x="23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1211562" y="1661077"/>
              <a:ext cx="47158" cy="46839"/>
            </a:xfrm>
            <a:custGeom>
              <a:rect b="b" l="l" r="r" t="t"/>
              <a:pathLst>
                <a:path extrusionOk="0" h="2055" w="2069">
                  <a:moveTo>
                    <a:pt x="1631" y="1"/>
                  </a:moveTo>
                  <a:lnTo>
                    <a:pt x="1562" y="28"/>
                  </a:lnTo>
                  <a:lnTo>
                    <a:pt x="1507" y="56"/>
                  </a:lnTo>
                  <a:lnTo>
                    <a:pt x="1453" y="97"/>
                  </a:lnTo>
                  <a:lnTo>
                    <a:pt x="111" y="1439"/>
                  </a:lnTo>
                  <a:lnTo>
                    <a:pt x="69" y="1493"/>
                  </a:lnTo>
                  <a:lnTo>
                    <a:pt x="28" y="1562"/>
                  </a:lnTo>
                  <a:lnTo>
                    <a:pt x="15" y="1630"/>
                  </a:lnTo>
                  <a:lnTo>
                    <a:pt x="1" y="1699"/>
                  </a:lnTo>
                  <a:lnTo>
                    <a:pt x="15" y="1767"/>
                  </a:lnTo>
                  <a:lnTo>
                    <a:pt x="28" y="1822"/>
                  </a:lnTo>
                  <a:lnTo>
                    <a:pt x="69" y="1891"/>
                  </a:lnTo>
                  <a:lnTo>
                    <a:pt x="111" y="1945"/>
                  </a:lnTo>
                  <a:lnTo>
                    <a:pt x="165" y="2000"/>
                  </a:lnTo>
                  <a:lnTo>
                    <a:pt x="234" y="2028"/>
                  </a:lnTo>
                  <a:lnTo>
                    <a:pt x="302" y="2041"/>
                  </a:lnTo>
                  <a:lnTo>
                    <a:pt x="371" y="2055"/>
                  </a:lnTo>
                  <a:lnTo>
                    <a:pt x="439" y="2041"/>
                  </a:lnTo>
                  <a:lnTo>
                    <a:pt x="508" y="2028"/>
                  </a:lnTo>
                  <a:lnTo>
                    <a:pt x="562" y="2000"/>
                  </a:lnTo>
                  <a:lnTo>
                    <a:pt x="617" y="1945"/>
                  </a:lnTo>
                  <a:lnTo>
                    <a:pt x="1959" y="617"/>
                  </a:lnTo>
                  <a:lnTo>
                    <a:pt x="2000" y="549"/>
                  </a:lnTo>
                  <a:lnTo>
                    <a:pt x="2041" y="494"/>
                  </a:lnTo>
                  <a:lnTo>
                    <a:pt x="2055" y="425"/>
                  </a:lnTo>
                  <a:lnTo>
                    <a:pt x="2069" y="357"/>
                  </a:lnTo>
                  <a:lnTo>
                    <a:pt x="2055" y="288"/>
                  </a:lnTo>
                  <a:lnTo>
                    <a:pt x="2041" y="220"/>
                  </a:lnTo>
                  <a:lnTo>
                    <a:pt x="2000" y="151"/>
                  </a:lnTo>
                  <a:lnTo>
                    <a:pt x="1959" y="97"/>
                  </a:lnTo>
                  <a:lnTo>
                    <a:pt x="1904" y="56"/>
                  </a:lnTo>
                  <a:lnTo>
                    <a:pt x="1836" y="28"/>
                  </a:lnTo>
                  <a:lnTo>
                    <a:pt x="17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43"/>
          <p:cNvGrpSpPr/>
          <p:nvPr/>
        </p:nvGrpSpPr>
        <p:grpSpPr>
          <a:xfrm>
            <a:off x="1928278" y="1279323"/>
            <a:ext cx="1812031" cy="380599"/>
            <a:chOff x="1158000" y="2596763"/>
            <a:chExt cx="2061000" cy="555863"/>
          </a:xfrm>
        </p:grpSpPr>
        <p:sp>
          <p:nvSpPr>
            <p:cNvPr id="1516" name="Google Shape;1516;p43"/>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1517" name="Google Shape;1517;p43"/>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1518" name="Google Shape;1518;p43"/>
          <p:cNvGrpSpPr/>
          <p:nvPr/>
        </p:nvGrpSpPr>
        <p:grpSpPr>
          <a:xfrm>
            <a:off x="1928278" y="2031516"/>
            <a:ext cx="1812031" cy="380599"/>
            <a:chOff x="1158000" y="3369338"/>
            <a:chExt cx="2061000" cy="555863"/>
          </a:xfrm>
        </p:grpSpPr>
        <p:sp>
          <p:nvSpPr>
            <p:cNvPr id="1519" name="Google Shape;1519;p43"/>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1520" name="Google Shape;1520;p43"/>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1521" name="Google Shape;1521;p43"/>
          <p:cNvGrpSpPr/>
          <p:nvPr/>
        </p:nvGrpSpPr>
        <p:grpSpPr>
          <a:xfrm>
            <a:off x="3892711" y="2034498"/>
            <a:ext cx="314662" cy="358999"/>
            <a:chOff x="-55576850" y="3198125"/>
            <a:chExt cx="279625" cy="319025"/>
          </a:xfrm>
        </p:grpSpPr>
        <p:sp>
          <p:nvSpPr>
            <p:cNvPr id="1522" name="Google Shape;1522;p43"/>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3"/>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43"/>
          <p:cNvGrpSpPr/>
          <p:nvPr/>
        </p:nvGrpSpPr>
        <p:grpSpPr>
          <a:xfrm>
            <a:off x="3870992" y="1287959"/>
            <a:ext cx="358099" cy="356326"/>
            <a:chOff x="-55202750" y="3198925"/>
            <a:chExt cx="318225" cy="316650"/>
          </a:xfrm>
        </p:grpSpPr>
        <p:sp>
          <p:nvSpPr>
            <p:cNvPr id="1527" name="Google Shape;1527;p43"/>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3"/>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529" name="Google Shape;1529;p43"/>
          <p:cNvGraphicFramePr/>
          <p:nvPr/>
        </p:nvGraphicFramePr>
        <p:xfrm>
          <a:off x="457200" y="4305375"/>
          <a:ext cx="3000000" cy="3000000"/>
        </p:xfrm>
        <a:graphic>
          <a:graphicData uri="http://schemas.openxmlformats.org/drawingml/2006/table">
            <a:tbl>
              <a:tblPr>
                <a:noFill/>
                <a:tableStyleId>{10ACAB43-C852-4AE2-9425-F7586D2A85D0}</a:tableStyleId>
              </a:tblPr>
              <a:tblGrid>
                <a:gridCol w="685800"/>
                <a:gridCol w="685800"/>
                <a:gridCol w="685800"/>
                <a:gridCol w="685800"/>
                <a:gridCol w="685800"/>
                <a:gridCol w="685800"/>
                <a:gridCol w="685800"/>
                <a:gridCol w="685800"/>
                <a:gridCol w="685800"/>
                <a:gridCol w="685800"/>
                <a:gridCol w="685800"/>
                <a:gridCol w="685800"/>
              </a:tblGrid>
              <a:tr h="4267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Jan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Feb</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Apr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June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July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Aug</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Sep</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Oct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Nov</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Dec</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r>
            </a:tbl>
          </a:graphicData>
        </a:graphic>
      </p:graphicFrame>
      <p:sp>
        <p:nvSpPr>
          <p:cNvPr id="1530" name="Google Shape;1530;p43"/>
          <p:cNvSpPr/>
          <p:nvPr/>
        </p:nvSpPr>
        <p:spPr>
          <a:xfrm>
            <a:off x="1153250" y="4085475"/>
            <a:ext cx="143700" cy="14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1" name="Google Shape;1531;p43"/>
          <p:cNvGrpSpPr/>
          <p:nvPr/>
        </p:nvGrpSpPr>
        <p:grpSpPr>
          <a:xfrm>
            <a:off x="1481830" y="3057950"/>
            <a:ext cx="1371600" cy="1171225"/>
            <a:chOff x="1481830" y="3057950"/>
            <a:chExt cx="1371600" cy="1171225"/>
          </a:xfrm>
        </p:grpSpPr>
        <p:sp>
          <p:nvSpPr>
            <p:cNvPr id="1532" name="Google Shape;1532;p43"/>
            <p:cNvSpPr txBox="1"/>
            <p:nvPr/>
          </p:nvSpPr>
          <p:spPr>
            <a:xfrm>
              <a:off x="1481830" y="3305775"/>
              <a:ext cx="1371600" cy="923400"/>
            </a:xfrm>
            <a:prstGeom prst="rect">
              <a:avLst/>
            </a:prstGeom>
            <a:noFill/>
            <a:ln>
              <a:noFill/>
            </a:ln>
          </p:spPr>
          <p:txBody>
            <a:bodyPr anchorCtr="0" anchor="t" bIns="91425" lIns="91425" spcFirstLastPara="1" rIns="91425" wrap="square" tIns="91425">
              <a:spAutoFit/>
            </a:bodyPr>
            <a:lstStyle/>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1</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2</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3</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4</a:t>
              </a:r>
              <a:endParaRPr sz="1200">
                <a:latin typeface="Roboto"/>
                <a:ea typeface="Roboto"/>
                <a:cs typeface="Roboto"/>
                <a:sym typeface="Roboto"/>
              </a:endParaRPr>
            </a:p>
          </p:txBody>
        </p:sp>
        <p:sp>
          <p:nvSpPr>
            <p:cNvPr id="1533" name="Google Shape;1533;p43"/>
            <p:cNvSpPr txBox="1"/>
            <p:nvPr/>
          </p:nvSpPr>
          <p:spPr>
            <a:xfrm>
              <a:off x="1481830" y="3057950"/>
              <a:ext cx="1371600" cy="2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a:t>
              </a:r>
              <a:r>
                <a:rPr b="1" lang="en" sz="1600">
                  <a:latin typeface="Fira Sans Extra Condensed"/>
                  <a:ea typeface="Fira Sans Extra Condensed"/>
                  <a:cs typeface="Fira Sans Extra Condensed"/>
                  <a:sym typeface="Fira Sans Extra Condensed"/>
                </a:rPr>
                <a:t>1</a:t>
              </a:r>
              <a:endParaRPr b="1" sz="1600">
                <a:solidFill>
                  <a:srgbClr val="000000"/>
                </a:solidFill>
                <a:latin typeface="Fira Sans Extra Condensed"/>
                <a:ea typeface="Fira Sans Extra Condensed"/>
                <a:cs typeface="Fira Sans Extra Condensed"/>
                <a:sym typeface="Fira Sans Extra Condensed"/>
              </a:endParaRPr>
            </a:p>
          </p:txBody>
        </p:sp>
      </p:grpSp>
      <p:cxnSp>
        <p:nvCxnSpPr>
          <p:cNvPr id="1534" name="Google Shape;1534;p43"/>
          <p:cNvCxnSpPr>
            <a:stCxn id="1533" idx="1"/>
            <a:endCxn id="1530" idx="0"/>
          </p:cNvCxnSpPr>
          <p:nvPr/>
        </p:nvCxnSpPr>
        <p:spPr>
          <a:xfrm flipH="1">
            <a:off x="1225030" y="3181850"/>
            <a:ext cx="256800" cy="903600"/>
          </a:xfrm>
          <a:prstGeom prst="bentConnector2">
            <a:avLst/>
          </a:prstGeom>
          <a:noFill/>
          <a:ln cap="flat" cmpd="sng" w="9525">
            <a:solidFill>
              <a:schemeClr val="dk2"/>
            </a:solidFill>
            <a:prstDash val="solid"/>
            <a:round/>
            <a:headEnd len="med" w="med" type="none"/>
            <a:tailEnd len="med" w="med" type="none"/>
          </a:ln>
        </p:spPr>
      </p:cxnSp>
      <p:sp>
        <p:nvSpPr>
          <p:cNvPr id="1535" name="Google Shape;1535;p43"/>
          <p:cNvSpPr/>
          <p:nvPr/>
        </p:nvSpPr>
        <p:spPr>
          <a:xfrm>
            <a:off x="3721913" y="4085475"/>
            <a:ext cx="143700" cy="143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43"/>
          <p:cNvGrpSpPr/>
          <p:nvPr/>
        </p:nvGrpSpPr>
        <p:grpSpPr>
          <a:xfrm>
            <a:off x="4050493" y="3057950"/>
            <a:ext cx="1371600" cy="1171225"/>
            <a:chOff x="4050493" y="3057950"/>
            <a:chExt cx="1371600" cy="1171225"/>
          </a:xfrm>
        </p:grpSpPr>
        <p:sp>
          <p:nvSpPr>
            <p:cNvPr id="1537" name="Google Shape;1537;p43"/>
            <p:cNvSpPr txBox="1"/>
            <p:nvPr/>
          </p:nvSpPr>
          <p:spPr>
            <a:xfrm>
              <a:off x="4050493" y="3305775"/>
              <a:ext cx="1371600" cy="923400"/>
            </a:xfrm>
            <a:prstGeom prst="rect">
              <a:avLst/>
            </a:prstGeom>
            <a:noFill/>
            <a:ln>
              <a:noFill/>
            </a:ln>
          </p:spPr>
          <p:txBody>
            <a:bodyPr anchorCtr="0" anchor="t" bIns="91425" lIns="91425" spcFirstLastPara="1" rIns="91425" wrap="square" tIns="91425">
              <a:spAutoFit/>
            </a:bodyPr>
            <a:lstStyle/>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1</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2</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3</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4</a:t>
              </a:r>
              <a:endParaRPr sz="1200">
                <a:latin typeface="Roboto"/>
                <a:ea typeface="Roboto"/>
                <a:cs typeface="Roboto"/>
                <a:sym typeface="Roboto"/>
              </a:endParaRPr>
            </a:p>
          </p:txBody>
        </p:sp>
        <p:sp>
          <p:nvSpPr>
            <p:cNvPr id="1538" name="Google Shape;1538;p43"/>
            <p:cNvSpPr txBox="1"/>
            <p:nvPr/>
          </p:nvSpPr>
          <p:spPr>
            <a:xfrm>
              <a:off x="4050493" y="3057950"/>
              <a:ext cx="1371600" cy="2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a:t>
              </a:r>
              <a:r>
                <a:rPr b="1" lang="en" sz="1600">
                  <a:latin typeface="Fira Sans Extra Condensed"/>
                  <a:ea typeface="Fira Sans Extra Condensed"/>
                  <a:cs typeface="Fira Sans Extra Condensed"/>
                  <a:sym typeface="Fira Sans Extra Condensed"/>
                </a:rPr>
                <a:t>2</a:t>
              </a:r>
              <a:endParaRPr b="1" sz="1600">
                <a:solidFill>
                  <a:srgbClr val="000000"/>
                </a:solidFill>
                <a:latin typeface="Fira Sans Extra Condensed"/>
                <a:ea typeface="Fira Sans Extra Condensed"/>
                <a:cs typeface="Fira Sans Extra Condensed"/>
                <a:sym typeface="Fira Sans Extra Condensed"/>
              </a:endParaRPr>
            </a:p>
          </p:txBody>
        </p:sp>
      </p:grpSp>
      <p:cxnSp>
        <p:nvCxnSpPr>
          <p:cNvPr id="1539" name="Google Shape;1539;p43"/>
          <p:cNvCxnSpPr>
            <a:stCxn id="1538" idx="1"/>
            <a:endCxn id="1535" idx="0"/>
          </p:cNvCxnSpPr>
          <p:nvPr/>
        </p:nvCxnSpPr>
        <p:spPr>
          <a:xfrm flipH="1">
            <a:off x="3793693" y="3181850"/>
            <a:ext cx="256800" cy="903600"/>
          </a:xfrm>
          <a:prstGeom prst="bentConnector2">
            <a:avLst/>
          </a:prstGeom>
          <a:noFill/>
          <a:ln cap="flat" cmpd="sng" w="9525">
            <a:solidFill>
              <a:schemeClr val="dk2"/>
            </a:solidFill>
            <a:prstDash val="solid"/>
            <a:round/>
            <a:headEnd len="med" w="med" type="none"/>
            <a:tailEnd len="med" w="med" type="none"/>
          </a:ln>
        </p:spPr>
      </p:cxnSp>
      <p:sp>
        <p:nvSpPr>
          <p:cNvPr id="1540" name="Google Shape;1540;p43"/>
          <p:cNvSpPr/>
          <p:nvPr/>
        </p:nvSpPr>
        <p:spPr>
          <a:xfrm>
            <a:off x="6290588" y="4085475"/>
            <a:ext cx="143700" cy="14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1" name="Google Shape;1541;p43"/>
          <p:cNvGrpSpPr/>
          <p:nvPr/>
        </p:nvGrpSpPr>
        <p:grpSpPr>
          <a:xfrm>
            <a:off x="6619168" y="3057950"/>
            <a:ext cx="1371600" cy="1171225"/>
            <a:chOff x="6619168" y="3057950"/>
            <a:chExt cx="1371600" cy="1171225"/>
          </a:xfrm>
        </p:grpSpPr>
        <p:sp>
          <p:nvSpPr>
            <p:cNvPr id="1542" name="Google Shape;1542;p43"/>
            <p:cNvSpPr txBox="1"/>
            <p:nvPr/>
          </p:nvSpPr>
          <p:spPr>
            <a:xfrm>
              <a:off x="6619168" y="3305775"/>
              <a:ext cx="1371600" cy="923400"/>
            </a:xfrm>
            <a:prstGeom prst="rect">
              <a:avLst/>
            </a:prstGeom>
            <a:noFill/>
            <a:ln>
              <a:noFill/>
            </a:ln>
          </p:spPr>
          <p:txBody>
            <a:bodyPr anchorCtr="0" anchor="t" bIns="91425" lIns="91425" spcFirstLastPara="1" rIns="91425" wrap="square" tIns="91425">
              <a:spAutoFit/>
            </a:bodyPr>
            <a:lstStyle/>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1</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2</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3</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List item 4</a:t>
              </a:r>
              <a:endParaRPr sz="1200">
                <a:latin typeface="Roboto"/>
                <a:ea typeface="Roboto"/>
                <a:cs typeface="Roboto"/>
                <a:sym typeface="Roboto"/>
              </a:endParaRPr>
            </a:p>
          </p:txBody>
        </p:sp>
        <p:sp>
          <p:nvSpPr>
            <p:cNvPr id="1543" name="Google Shape;1543;p43"/>
            <p:cNvSpPr txBox="1"/>
            <p:nvPr/>
          </p:nvSpPr>
          <p:spPr>
            <a:xfrm>
              <a:off x="6619168" y="3057950"/>
              <a:ext cx="1371600" cy="2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a:t>
              </a:r>
              <a:r>
                <a:rPr b="1" lang="en" sz="1600">
                  <a:latin typeface="Fira Sans Extra Condensed"/>
                  <a:ea typeface="Fira Sans Extra Condensed"/>
                  <a:cs typeface="Fira Sans Extra Condensed"/>
                  <a:sym typeface="Fira Sans Extra Condensed"/>
                </a:rPr>
                <a:t>3</a:t>
              </a:r>
              <a:endParaRPr b="1" sz="1600">
                <a:solidFill>
                  <a:srgbClr val="000000"/>
                </a:solidFill>
                <a:latin typeface="Fira Sans Extra Condensed"/>
                <a:ea typeface="Fira Sans Extra Condensed"/>
                <a:cs typeface="Fira Sans Extra Condensed"/>
                <a:sym typeface="Fira Sans Extra Condensed"/>
              </a:endParaRPr>
            </a:p>
          </p:txBody>
        </p:sp>
      </p:grpSp>
      <p:cxnSp>
        <p:nvCxnSpPr>
          <p:cNvPr id="1544" name="Google Shape;1544;p43"/>
          <p:cNvCxnSpPr>
            <a:stCxn id="1543" idx="1"/>
            <a:endCxn id="1540" idx="0"/>
          </p:cNvCxnSpPr>
          <p:nvPr/>
        </p:nvCxnSpPr>
        <p:spPr>
          <a:xfrm flipH="1">
            <a:off x="6362368" y="3181850"/>
            <a:ext cx="256800" cy="903600"/>
          </a:xfrm>
          <a:prstGeom prst="bentConnector2">
            <a:avLst/>
          </a:prstGeom>
          <a:noFill/>
          <a:ln cap="flat" cmpd="sng" w="9525">
            <a:solidFill>
              <a:schemeClr val="dk2"/>
            </a:solidFill>
            <a:prstDash val="solid"/>
            <a:round/>
            <a:headEnd len="med" w="med" type="none"/>
            <a:tailEnd len="med" w="med" type="none"/>
          </a:ln>
        </p:spPr>
      </p:cxnSp>
      <p:graphicFrame>
        <p:nvGraphicFramePr>
          <p:cNvPr id="1545" name="Google Shape;1545;p43"/>
          <p:cNvGraphicFramePr/>
          <p:nvPr/>
        </p:nvGraphicFramePr>
        <p:xfrm>
          <a:off x="4562800" y="1190392"/>
          <a:ext cx="3000000" cy="3000000"/>
        </p:xfrm>
        <a:graphic>
          <a:graphicData uri="http://schemas.openxmlformats.org/drawingml/2006/table">
            <a:tbl>
              <a:tblPr>
                <a:noFill/>
                <a:tableStyleId>{10ACAB43-C852-4AE2-9425-F7586D2A85D0}</a:tableStyleId>
              </a:tblPr>
              <a:tblGrid>
                <a:gridCol w="1374675"/>
                <a:gridCol w="1374675"/>
                <a:gridCol w="1374675"/>
              </a:tblGrid>
              <a:tr h="422850">
                <a:tc gridSpan="3">
                  <a:txBody>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r>
              <a:tr h="958500">
                <a:tc gridSpan="3">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 This planet's name has nothing to do with the liquid metal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0BE6D">
                        <a:alpha val="12549"/>
                      </a:srgbClr>
                    </a:solidFill>
                  </a:tcPr>
                </a:tc>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p:nvPr/>
        </p:nvSpPr>
        <p:spPr>
          <a:xfrm>
            <a:off x="3420450" y="1298650"/>
            <a:ext cx="2303100" cy="3433500"/>
          </a:xfrm>
          <a:prstGeom prst="rect">
            <a:avLst/>
          </a:prstGeom>
          <a:solidFill>
            <a:srgbClr val="3C8A9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372175" y="1298650"/>
            <a:ext cx="2303100" cy="3433500"/>
          </a:xfrm>
          <a:prstGeom prst="rect">
            <a:avLst/>
          </a:prstGeom>
          <a:solidFill>
            <a:srgbClr val="51978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468725" y="1298650"/>
            <a:ext cx="2303100" cy="34335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7211437" y="1000700"/>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247" name="Google Shape;247;p17"/>
          <p:cNvSpPr/>
          <p:nvPr/>
        </p:nvSpPr>
        <p:spPr>
          <a:xfrm>
            <a:off x="4259700" y="1000700"/>
            <a:ext cx="624600" cy="62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248" name="Google Shape;248;p17"/>
          <p:cNvSpPr/>
          <p:nvPr/>
        </p:nvSpPr>
        <p:spPr>
          <a:xfrm>
            <a:off x="1307987" y="1000700"/>
            <a:ext cx="624600" cy="62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249" name="Google Shape;249;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250" name="Google Shape;250;p17"/>
          <p:cNvGrpSpPr/>
          <p:nvPr/>
        </p:nvGrpSpPr>
        <p:grpSpPr>
          <a:xfrm>
            <a:off x="1429321" y="1129800"/>
            <a:ext cx="381930" cy="366407"/>
            <a:chOff x="7142746" y="4629313"/>
            <a:chExt cx="381930" cy="366407"/>
          </a:xfrm>
        </p:grpSpPr>
        <p:sp>
          <p:nvSpPr>
            <p:cNvPr id="251" name="Google Shape;251;p17"/>
            <p:cNvSpPr/>
            <p:nvPr/>
          </p:nvSpPr>
          <p:spPr>
            <a:xfrm>
              <a:off x="7206241" y="4757432"/>
              <a:ext cx="200368" cy="181118"/>
            </a:xfrm>
            <a:custGeom>
              <a:rect b="b" l="l" r="r" t="t"/>
              <a:pathLst>
                <a:path extrusionOk="0" h="5297" w="5860">
                  <a:moveTo>
                    <a:pt x="2922" y="0"/>
                  </a:moveTo>
                  <a:cubicBezTo>
                    <a:pt x="2185" y="0"/>
                    <a:pt x="1452" y="303"/>
                    <a:pt x="930" y="893"/>
                  </a:cubicBezTo>
                  <a:cubicBezTo>
                    <a:pt x="1" y="1940"/>
                    <a:pt x="49" y="3512"/>
                    <a:pt x="1049" y="4512"/>
                  </a:cubicBezTo>
                  <a:cubicBezTo>
                    <a:pt x="1558" y="5034"/>
                    <a:pt x="2236" y="5297"/>
                    <a:pt x="2916" y="5297"/>
                  </a:cubicBezTo>
                  <a:cubicBezTo>
                    <a:pt x="3541" y="5297"/>
                    <a:pt x="4167" y="5076"/>
                    <a:pt x="4669" y="4631"/>
                  </a:cubicBezTo>
                  <a:cubicBezTo>
                    <a:pt x="5716" y="3703"/>
                    <a:pt x="5859" y="2107"/>
                    <a:pt x="5002" y="1012"/>
                  </a:cubicBezTo>
                  <a:lnTo>
                    <a:pt x="5002" y="1012"/>
                  </a:lnTo>
                  <a:lnTo>
                    <a:pt x="4311" y="1702"/>
                  </a:lnTo>
                  <a:cubicBezTo>
                    <a:pt x="4502" y="1988"/>
                    <a:pt x="4597" y="2298"/>
                    <a:pt x="4597" y="2655"/>
                  </a:cubicBezTo>
                  <a:lnTo>
                    <a:pt x="4573" y="2655"/>
                  </a:lnTo>
                  <a:cubicBezTo>
                    <a:pt x="4573" y="3695"/>
                    <a:pt x="3737" y="4318"/>
                    <a:pt x="2892" y="4318"/>
                  </a:cubicBezTo>
                  <a:cubicBezTo>
                    <a:pt x="2325" y="4318"/>
                    <a:pt x="1755" y="4038"/>
                    <a:pt x="1430" y="3417"/>
                  </a:cubicBezTo>
                  <a:cubicBezTo>
                    <a:pt x="793" y="2218"/>
                    <a:pt x="1763" y="974"/>
                    <a:pt x="2901" y="974"/>
                  </a:cubicBezTo>
                  <a:cubicBezTo>
                    <a:pt x="3210" y="974"/>
                    <a:pt x="3531" y="1065"/>
                    <a:pt x="3835" y="1274"/>
                  </a:cubicBezTo>
                  <a:lnTo>
                    <a:pt x="4550" y="559"/>
                  </a:lnTo>
                  <a:cubicBezTo>
                    <a:pt x="4070" y="184"/>
                    <a:pt x="3495" y="0"/>
                    <a:pt x="2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7255923" y="4812345"/>
              <a:ext cx="94508" cy="71428"/>
            </a:xfrm>
            <a:custGeom>
              <a:rect b="b" l="l" r="r" t="t"/>
              <a:pathLst>
                <a:path extrusionOk="0" h="2089" w="2764">
                  <a:moveTo>
                    <a:pt x="1453" y="1"/>
                  </a:moveTo>
                  <a:cubicBezTo>
                    <a:pt x="405" y="1"/>
                    <a:pt x="1" y="1382"/>
                    <a:pt x="906" y="1930"/>
                  </a:cubicBezTo>
                  <a:cubicBezTo>
                    <a:pt x="1087" y="2039"/>
                    <a:pt x="1273" y="2088"/>
                    <a:pt x="1452" y="2088"/>
                  </a:cubicBezTo>
                  <a:cubicBezTo>
                    <a:pt x="2169" y="2088"/>
                    <a:pt x="2763" y="1311"/>
                    <a:pt x="2382" y="549"/>
                  </a:cubicBezTo>
                  <a:lnTo>
                    <a:pt x="2382" y="549"/>
                  </a:lnTo>
                  <a:lnTo>
                    <a:pt x="1668" y="1263"/>
                  </a:lnTo>
                  <a:cubicBezTo>
                    <a:pt x="1608" y="1323"/>
                    <a:pt x="1531" y="1352"/>
                    <a:pt x="1453" y="1352"/>
                  </a:cubicBezTo>
                  <a:cubicBezTo>
                    <a:pt x="1376" y="1352"/>
                    <a:pt x="1299" y="1323"/>
                    <a:pt x="1239" y="1263"/>
                  </a:cubicBezTo>
                  <a:cubicBezTo>
                    <a:pt x="1096" y="1144"/>
                    <a:pt x="1096" y="930"/>
                    <a:pt x="1239" y="811"/>
                  </a:cubicBezTo>
                  <a:lnTo>
                    <a:pt x="1930" y="120"/>
                  </a:lnTo>
                  <a:cubicBezTo>
                    <a:pt x="1787" y="49"/>
                    <a:pt x="1620" y="1"/>
                    <a:pt x="1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7142746" y="4701322"/>
              <a:ext cx="324931" cy="294397"/>
            </a:xfrm>
            <a:custGeom>
              <a:rect b="b" l="l" r="r" t="t"/>
              <a:pathLst>
                <a:path extrusionOk="0" h="8610" w="9503">
                  <a:moveTo>
                    <a:pt x="4735" y="0"/>
                  </a:moveTo>
                  <a:cubicBezTo>
                    <a:pt x="3580" y="0"/>
                    <a:pt x="2426" y="462"/>
                    <a:pt x="1572" y="1367"/>
                  </a:cubicBezTo>
                  <a:cubicBezTo>
                    <a:pt x="0" y="3057"/>
                    <a:pt x="24" y="5701"/>
                    <a:pt x="1667" y="7344"/>
                  </a:cubicBezTo>
                  <a:cubicBezTo>
                    <a:pt x="2510" y="8187"/>
                    <a:pt x="3616" y="8610"/>
                    <a:pt x="4722" y="8610"/>
                  </a:cubicBezTo>
                  <a:cubicBezTo>
                    <a:pt x="5772" y="8610"/>
                    <a:pt x="6821" y="8229"/>
                    <a:pt x="7645" y="7463"/>
                  </a:cubicBezTo>
                  <a:cubicBezTo>
                    <a:pt x="9336" y="5891"/>
                    <a:pt x="9502" y="3248"/>
                    <a:pt x="8002" y="1510"/>
                  </a:cubicBezTo>
                  <a:lnTo>
                    <a:pt x="8002" y="1510"/>
                  </a:lnTo>
                  <a:lnTo>
                    <a:pt x="7288" y="2200"/>
                  </a:lnTo>
                  <a:cubicBezTo>
                    <a:pt x="7764" y="2795"/>
                    <a:pt x="8050" y="3534"/>
                    <a:pt x="8050" y="4296"/>
                  </a:cubicBezTo>
                  <a:cubicBezTo>
                    <a:pt x="8050" y="6347"/>
                    <a:pt x="6391" y="7561"/>
                    <a:pt x="4729" y="7561"/>
                  </a:cubicBezTo>
                  <a:cubicBezTo>
                    <a:pt x="3573" y="7561"/>
                    <a:pt x="2416" y="6975"/>
                    <a:pt x="1810" y="5677"/>
                  </a:cubicBezTo>
                  <a:cubicBezTo>
                    <a:pt x="675" y="3280"/>
                    <a:pt x="2595" y="991"/>
                    <a:pt x="4774" y="991"/>
                  </a:cubicBezTo>
                  <a:cubicBezTo>
                    <a:pt x="5473" y="991"/>
                    <a:pt x="6199" y="1227"/>
                    <a:pt x="6859" y="1771"/>
                  </a:cubicBezTo>
                  <a:lnTo>
                    <a:pt x="7550" y="1057"/>
                  </a:lnTo>
                  <a:cubicBezTo>
                    <a:pt x="6741" y="349"/>
                    <a:pt x="5738" y="0"/>
                    <a:pt x="4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400865" y="4707306"/>
              <a:ext cx="45647" cy="45647"/>
            </a:xfrm>
            <a:custGeom>
              <a:rect b="b" l="l" r="r" t="t"/>
              <a:pathLst>
                <a:path extrusionOk="0" h="1335" w="1335">
                  <a:moveTo>
                    <a:pt x="906" y="1"/>
                  </a:moveTo>
                  <a:lnTo>
                    <a:pt x="1" y="882"/>
                  </a:lnTo>
                  <a:cubicBezTo>
                    <a:pt x="167" y="1025"/>
                    <a:pt x="310" y="1168"/>
                    <a:pt x="453" y="1335"/>
                  </a:cubicBezTo>
                  <a:lnTo>
                    <a:pt x="1334" y="430"/>
                  </a:lnTo>
                  <a:lnTo>
                    <a:pt x="1072" y="382"/>
                  </a:lnTo>
                  <a:cubicBezTo>
                    <a:pt x="1025" y="358"/>
                    <a:pt x="977" y="310"/>
                    <a:pt x="977" y="263"/>
                  </a:cubicBezTo>
                  <a:lnTo>
                    <a:pt x="9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7479029" y="4649555"/>
              <a:ext cx="29542" cy="25234"/>
            </a:xfrm>
            <a:custGeom>
              <a:rect b="b" l="l" r="r" t="t"/>
              <a:pathLst>
                <a:path extrusionOk="0" h="738" w="864">
                  <a:moveTo>
                    <a:pt x="415" y="0"/>
                  </a:moveTo>
                  <a:cubicBezTo>
                    <a:pt x="341" y="0"/>
                    <a:pt x="263" y="28"/>
                    <a:pt x="191" y="94"/>
                  </a:cubicBezTo>
                  <a:lnTo>
                    <a:pt x="1" y="285"/>
                  </a:lnTo>
                  <a:lnTo>
                    <a:pt x="120" y="618"/>
                  </a:lnTo>
                  <a:lnTo>
                    <a:pt x="453" y="737"/>
                  </a:lnTo>
                  <a:lnTo>
                    <a:pt x="644" y="547"/>
                  </a:lnTo>
                  <a:cubicBezTo>
                    <a:pt x="864" y="309"/>
                    <a:pt x="661" y="0"/>
                    <a:pt x="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7422030" y="4629313"/>
              <a:ext cx="57033" cy="78027"/>
            </a:xfrm>
            <a:custGeom>
              <a:rect b="b" l="l" r="r" t="t"/>
              <a:pathLst>
                <a:path extrusionOk="0" h="2282" w="1668">
                  <a:moveTo>
                    <a:pt x="1108" y="0"/>
                  </a:moveTo>
                  <a:cubicBezTo>
                    <a:pt x="1033" y="0"/>
                    <a:pt x="957" y="39"/>
                    <a:pt x="906" y="91"/>
                  </a:cubicBezTo>
                  <a:lnTo>
                    <a:pt x="96" y="901"/>
                  </a:lnTo>
                  <a:cubicBezTo>
                    <a:pt x="25" y="972"/>
                    <a:pt x="1" y="1091"/>
                    <a:pt x="25" y="1186"/>
                  </a:cubicBezTo>
                  <a:lnTo>
                    <a:pt x="263" y="2282"/>
                  </a:lnTo>
                  <a:lnTo>
                    <a:pt x="1668" y="877"/>
                  </a:lnTo>
                  <a:lnTo>
                    <a:pt x="1430" y="210"/>
                  </a:lnTo>
                  <a:cubicBezTo>
                    <a:pt x="1382" y="115"/>
                    <a:pt x="1287" y="43"/>
                    <a:pt x="1192" y="20"/>
                  </a:cubicBezTo>
                  <a:cubicBezTo>
                    <a:pt x="1165" y="6"/>
                    <a:pt x="1136" y="0"/>
                    <a:pt x="11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446478" y="4674755"/>
              <a:ext cx="78198" cy="56212"/>
            </a:xfrm>
            <a:custGeom>
              <a:rect b="b" l="l" r="r" t="t"/>
              <a:pathLst>
                <a:path extrusionOk="0" h="1644" w="2287">
                  <a:moveTo>
                    <a:pt x="1405" y="0"/>
                  </a:moveTo>
                  <a:lnTo>
                    <a:pt x="0" y="1382"/>
                  </a:lnTo>
                  <a:lnTo>
                    <a:pt x="1096" y="1644"/>
                  </a:lnTo>
                  <a:lnTo>
                    <a:pt x="1167" y="1644"/>
                  </a:lnTo>
                  <a:cubicBezTo>
                    <a:pt x="1239" y="1644"/>
                    <a:pt x="1310" y="1596"/>
                    <a:pt x="1381" y="1548"/>
                  </a:cubicBezTo>
                  <a:lnTo>
                    <a:pt x="2167" y="739"/>
                  </a:lnTo>
                  <a:cubicBezTo>
                    <a:pt x="2263" y="667"/>
                    <a:pt x="2286" y="548"/>
                    <a:pt x="2263" y="453"/>
                  </a:cubicBezTo>
                  <a:lnTo>
                    <a:pt x="2263" y="453"/>
                  </a:lnTo>
                  <a:lnTo>
                    <a:pt x="2263" y="477"/>
                  </a:lnTo>
                  <a:cubicBezTo>
                    <a:pt x="2239" y="358"/>
                    <a:pt x="2167" y="262"/>
                    <a:pt x="2072" y="238"/>
                  </a:cubicBezTo>
                  <a:lnTo>
                    <a:pt x="14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7"/>
          <p:cNvGrpSpPr/>
          <p:nvPr/>
        </p:nvGrpSpPr>
        <p:grpSpPr>
          <a:xfrm>
            <a:off x="4387616" y="1129960"/>
            <a:ext cx="368768" cy="366102"/>
            <a:chOff x="1628166" y="3455447"/>
            <a:chExt cx="368768" cy="366102"/>
          </a:xfrm>
        </p:grpSpPr>
        <p:sp>
          <p:nvSpPr>
            <p:cNvPr id="259" name="Google Shape;259;p17"/>
            <p:cNvSpPr/>
            <p:nvPr/>
          </p:nvSpPr>
          <p:spPr>
            <a:xfrm>
              <a:off x="1712693" y="3648222"/>
              <a:ext cx="154015" cy="173327"/>
            </a:xfrm>
            <a:custGeom>
              <a:rect b="b" l="l" r="r" t="t"/>
              <a:pathLst>
                <a:path extrusionOk="0" h="5071" w="4506">
                  <a:moveTo>
                    <a:pt x="2290" y="0"/>
                  </a:moveTo>
                  <a:cubicBezTo>
                    <a:pt x="1981" y="0"/>
                    <a:pt x="1671" y="209"/>
                    <a:pt x="1671" y="625"/>
                  </a:cubicBezTo>
                  <a:cubicBezTo>
                    <a:pt x="1671" y="840"/>
                    <a:pt x="1790" y="1030"/>
                    <a:pt x="1981" y="1149"/>
                  </a:cubicBezTo>
                  <a:lnTo>
                    <a:pt x="1981" y="1864"/>
                  </a:lnTo>
                  <a:lnTo>
                    <a:pt x="1528" y="1864"/>
                  </a:lnTo>
                  <a:cubicBezTo>
                    <a:pt x="1100" y="1864"/>
                    <a:pt x="695" y="2173"/>
                    <a:pt x="623" y="2602"/>
                  </a:cubicBezTo>
                  <a:lnTo>
                    <a:pt x="99" y="4626"/>
                  </a:lnTo>
                  <a:cubicBezTo>
                    <a:pt x="1" y="4894"/>
                    <a:pt x="203" y="5070"/>
                    <a:pt x="404" y="5070"/>
                  </a:cubicBezTo>
                  <a:cubicBezTo>
                    <a:pt x="542" y="5070"/>
                    <a:pt x="680" y="4987"/>
                    <a:pt x="719" y="4793"/>
                  </a:cubicBezTo>
                  <a:lnTo>
                    <a:pt x="1242" y="2745"/>
                  </a:lnTo>
                  <a:cubicBezTo>
                    <a:pt x="1266" y="2602"/>
                    <a:pt x="1409" y="2507"/>
                    <a:pt x="1552" y="2507"/>
                  </a:cubicBezTo>
                  <a:lnTo>
                    <a:pt x="1981" y="2507"/>
                  </a:lnTo>
                  <a:lnTo>
                    <a:pt x="1981" y="4721"/>
                  </a:lnTo>
                  <a:cubicBezTo>
                    <a:pt x="1981" y="4924"/>
                    <a:pt x="2136" y="5025"/>
                    <a:pt x="2290" y="5025"/>
                  </a:cubicBezTo>
                  <a:cubicBezTo>
                    <a:pt x="2445" y="5025"/>
                    <a:pt x="2600" y="4924"/>
                    <a:pt x="2600" y="4721"/>
                  </a:cubicBezTo>
                  <a:lnTo>
                    <a:pt x="2600" y="2507"/>
                  </a:lnTo>
                  <a:lnTo>
                    <a:pt x="3029" y="2507"/>
                  </a:lnTo>
                  <a:cubicBezTo>
                    <a:pt x="3171" y="2507"/>
                    <a:pt x="3291" y="2626"/>
                    <a:pt x="3314" y="2769"/>
                  </a:cubicBezTo>
                  <a:lnTo>
                    <a:pt x="3838" y="4793"/>
                  </a:lnTo>
                  <a:cubicBezTo>
                    <a:pt x="3886" y="4936"/>
                    <a:pt x="4005" y="5031"/>
                    <a:pt x="4148" y="5031"/>
                  </a:cubicBezTo>
                  <a:lnTo>
                    <a:pt x="4243" y="5031"/>
                  </a:lnTo>
                  <a:cubicBezTo>
                    <a:pt x="4410" y="4983"/>
                    <a:pt x="4505" y="4817"/>
                    <a:pt x="4457" y="4650"/>
                  </a:cubicBezTo>
                  <a:lnTo>
                    <a:pt x="4481" y="4626"/>
                  </a:lnTo>
                  <a:lnTo>
                    <a:pt x="3957" y="2626"/>
                  </a:lnTo>
                  <a:cubicBezTo>
                    <a:pt x="3862" y="2173"/>
                    <a:pt x="3481" y="1864"/>
                    <a:pt x="3029" y="1864"/>
                  </a:cubicBezTo>
                  <a:lnTo>
                    <a:pt x="2624" y="1864"/>
                  </a:lnTo>
                  <a:lnTo>
                    <a:pt x="2624" y="1149"/>
                  </a:lnTo>
                  <a:cubicBezTo>
                    <a:pt x="2790" y="1030"/>
                    <a:pt x="2909" y="840"/>
                    <a:pt x="2909" y="625"/>
                  </a:cubicBezTo>
                  <a:cubicBezTo>
                    <a:pt x="2909" y="209"/>
                    <a:pt x="2600" y="0"/>
                    <a:pt x="22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1628166" y="3640771"/>
              <a:ext cx="74923" cy="95294"/>
            </a:xfrm>
            <a:custGeom>
              <a:rect b="b" l="l" r="r" t="t"/>
              <a:pathLst>
                <a:path extrusionOk="0" h="2788" w="2192">
                  <a:moveTo>
                    <a:pt x="357" y="1"/>
                  </a:moveTo>
                  <a:cubicBezTo>
                    <a:pt x="308" y="1"/>
                    <a:pt x="259" y="12"/>
                    <a:pt x="215" y="34"/>
                  </a:cubicBezTo>
                  <a:cubicBezTo>
                    <a:pt x="48" y="129"/>
                    <a:pt x="0" y="319"/>
                    <a:pt x="96" y="462"/>
                  </a:cubicBezTo>
                  <a:cubicBezTo>
                    <a:pt x="143" y="558"/>
                    <a:pt x="1358" y="2629"/>
                    <a:pt x="1358" y="2629"/>
                  </a:cubicBezTo>
                  <a:cubicBezTo>
                    <a:pt x="1418" y="2741"/>
                    <a:pt x="1512" y="2788"/>
                    <a:pt x="1609" y="2788"/>
                  </a:cubicBezTo>
                  <a:cubicBezTo>
                    <a:pt x="1819" y="2788"/>
                    <a:pt x="2036" y="2565"/>
                    <a:pt x="1906" y="2320"/>
                  </a:cubicBezTo>
                  <a:lnTo>
                    <a:pt x="1596" y="1796"/>
                  </a:lnTo>
                  <a:lnTo>
                    <a:pt x="2191" y="1439"/>
                  </a:lnTo>
                  <a:lnTo>
                    <a:pt x="1572" y="367"/>
                  </a:lnTo>
                  <a:lnTo>
                    <a:pt x="953" y="701"/>
                  </a:lnTo>
                  <a:lnTo>
                    <a:pt x="643" y="153"/>
                  </a:lnTo>
                  <a:cubicBezTo>
                    <a:pt x="578" y="54"/>
                    <a:pt x="466" y="1"/>
                    <a:pt x="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887011" y="3455447"/>
              <a:ext cx="109923" cy="147418"/>
            </a:xfrm>
            <a:custGeom>
              <a:rect b="b" l="l" r="r" t="t"/>
              <a:pathLst>
                <a:path extrusionOk="0" h="4313" w="3216">
                  <a:moveTo>
                    <a:pt x="974" y="0"/>
                  </a:moveTo>
                  <a:cubicBezTo>
                    <a:pt x="917" y="0"/>
                    <a:pt x="861" y="16"/>
                    <a:pt x="810" y="50"/>
                  </a:cubicBezTo>
                  <a:lnTo>
                    <a:pt x="0" y="502"/>
                  </a:lnTo>
                  <a:lnTo>
                    <a:pt x="2168" y="4313"/>
                  </a:lnTo>
                  <a:lnTo>
                    <a:pt x="3025" y="3836"/>
                  </a:lnTo>
                  <a:cubicBezTo>
                    <a:pt x="3168" y="3741"/>
                    <a:pt x="3215" y="3551"/>
                    <a:pt x="3120" y="3408"/>
                  </a:cubicBezTo>
                  <a:lnTo>
                    <a:pt x="1239" y="145"/>
                  </a:lnTo>
                  <a:cubicBezTo>
                    <a:pt x="1177" y="53"/>
                    <a:pt x="1076"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1838168" y="3483167"/>
              <a:ext cx="105035" cy="139625"/>
            </a:xfrm>
            <a:custGeom>
              <a:rect b="b" l="l" r="r" t="t"/>
              <a:pathLst>
                <a:path extrusionOk="0" h="4085" w="3073">
                  <a:moveTo>
                    <a:pt x="882" y="1"/>
                  </a:moveTo>
                  <a:lnTo>
                    <a:pt x="596" y="168"/>
                  </a:lnTo>
                  <a:cubicBezTo>
                    <a:pt x="167" y="430"/>
                    <a:pt x="1" y="1001"/>
                    <a:pt x="263" y="1454"/>
                  </a:cubicBezTo>
                  <a:lnTo>
                    <a:pt x="1525" y="3621"/>
                  </a:lnTo>
                  <a:cubicBezTo>
                    <a:pt x="1683" y="3921"/>
                    <a:pt x="1987" y="4085"/>
                    <a:pt x="2306" y="4085"/>
                  </a:cubicBezTo>
                  <a:cubicBezTo>
                    <a:pt x="2468" y="4085"/>
                    <a:pt x="2634" y="4042"/>
                    <a:pt x="2787" y="3954"/>
                  </a:cubicBezTo>
                  <a:lnTo>
                    <a:pt x="3073" y="3811"/>
                  </a:lnTo>
                  <a:lnTo>
                    <a:pt x="8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1669763" y="3519774"/>
              <a:ext cx="65079" cy="54620"/>
            </a:xfrm>
            <a:custGeom>
              <a:rect b="b" l="l" r="r" t="t"/>
              <a:pathLst>
                <a:path extrusionOk="0" h="1598" w="1904">
                  <a:moveTo>
                    <a:pt x="1537" y="1"/>
                  </a:moveTo>
                  <a:cubicBezTo>
                    <a:pt x="1483" y="1"/>
                    <a:pt x="1428" y="17"/>
                    <a:pt x="1379" y="49"/>
                  </a:cubicBezTo>
                  <a:lnTo>
                    <a:pt x="308" y="668"/>
                  </a:lnTo>
                  <a:cubicBezTo>
                    <a:pt x="1" y="771"/>
                    <a:pt x="221" y="1259"/>
                    <a:pt x="470" y="1259"/>
                  </a:cubicBezTo>
                  <a:cubicBezTo>
                    <a:pt x="511" y="1259"/>
                    <a:pt x="553" y="1246"/>
                    <a:pt x="593" y="1216"/>
                  </a:cubicBezTo>
                  <a:lnTo>
                    <a:pt x="855" y="1049"/>
                  </a:lnTo>
                  <a:lnTo>
                    <a:pt x="1189" y="1597"/>
                  </a:lnTo>
                  <a:lnTo>
                    <a:pt x="1713" y="1288"/>
                  </a:lnTo>
                  <a:lnTo>
                    <a:pt x="1427" y="740"/>
                  </a:lnTo>
                  <a:lnTo>
                    <a:pt x="1689" y="597"/>
                  </a:lnTo>
                  <a:cubicBezTo>
                    <a:pt x="1855" y="502"/>
                    <a:pt x="1903" y="311"/>
                    <a:pt x="1808" y="168"/>
                  </a:cubicBezTo>
                  <a:cubicBezTo>
                    <a:pt x="1745" y="59"/>
                    <a:pt x="1642" y="1"/>
                    <a:pt x="15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1691638" y="3534471"/>
              <a:ext cx="184811" cy="160475"/>
            </a:xfrm>
            <a:custGeom>
              <a:rect b="b" l="l" r="r" t="t"/>
              <a:pathLst>
                <a:path extrusionOk="0" h="4695" w="5407">
                  <a:moveTo>
                    <a:pt x="3859" y="0"/>
                  </a:moveTo>
                  <a:lnTo>
                    <a:pt x="596" y="1858"/>
                  </a:lnTo>
                  <a:cubicBezTo>
                    <a:pt x="144" y="2120"/>
                    <a:pt x="1" y="2691"/>
                    <a:pt x="263" y="3144"/>
                  </a:cubicBezTo>
                  <a:lnTo>
                    <a:pt x="882" y="4239"/>
                  </a:lnTo>
                  <a:cubicBezTo>
                    <a:pt x="1037" y="4530"/>
                    <a:pt x="1350" y="4694"/>
                    <a:pt x="1679" y="4694"/>
                  </a:cubicBezTo>
                  <a:cubicBezTo>
                    <a:pt x="1754" y="4694"/>
                    <a:pt x="1831" y="4686"/>
                    <a:pt x="1906" y="4668"/>
                  </a:cubicBezTo>
                  <a:cubicBezTo>
                    <a:pt x="1739" y="4454"/>
                    <a:pt x="1668" y="4215"/>
                    <a:pt x="1668" y="3953"/>
                  </a:cubicBezTo>
                  <a:cubicBezTo>
                    <a:pt x="1668" y="3154"/>
                    <a:pt x="2298" y="2690"/>
                    <a:pt x="2931" y="2690"/>
                  </a:cubicBezTo>
                  <a:cubicBezTo>
                    <a:pt x="3391" y="2690"/>
                    <a:pt x="3853" y="2935"/>
                    <a:pt x="4073" y="3477"/>
                  </a:cubicBezTo>
                  <a:lnTo>
                    <a:pt x="5407" y="2691"/>
                  </a:lnTo>
                  <a:lnTo>
                    <a:pt x="38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7"/>
          <p:cNvGrpSpPr/>
          <p:nvPr/>
        </p:nvGrpSpPr>
        <p:grpSpPr>
          <a:xfrm>
            <a:off x="7340521" y="1129647"/>
            <a:ext cx="366441" cy="366715"/>
            <a:chOff x="3210608" y="2867681"/>
            <a:chExt cx="366441" cy="366715"/>
          </a:xfrm>
        </p:grpSpPr>
        <p:sp>
          <p:nvSpPr>
            <p:cNvPr id="266" name="Google Shape;266;p17"/>
            <p:cNvSpPr/>
            <p:nvPr/>
          </p:nvSpPr>
          <p:spPr>
            <a:xfrm>
              <a:off x="3210608" y="3176474"/>
              <a:ext cx="57785" cy="57922"/>
            </a:xfrm>
            <a:custGeom>
              <a:rect b="b" l="l" r="r" t="t"/>
              <a:pathLst>
                <a:path extrusionOk="0" h="1694" w="1690">
                  <a:moveTo>
                    <a:pt x="310" y="1"/>
                  </a:moveTo>
                  <a:cubicBezTo>
                    <a:pt x="143" y="1"/>
                    <a:pt x="0" y="144"/>
                    <a:pt x="0" y="310"/>
                  </a:cubicBezTo>
                  <a:lnTo>
                    <a:pt x="0" y="1382"/>
                  </a:lnTo>
                  <a:cubicBezTo>
                    <a:pt x="0" y="1538"/>
                    <a:pt x="125" y="1694"/>
                    <a:pt x="278" y="1694"/>
                  </a:cubicBezTo>
                  <a:cubicBezTo>
                    <a:pt x="288" y="1694"/>
                    <a:pt x="299" y="1693"/>
                    <a:pt x="310" y="1692"/>
                  </a:cubicBezTo>
                  <a:lnTo>
                    <a:pt x="1358" y="1692"/>
                  </a:lnTo>
                  <a:cubicBezTo>
                    <a:pt x="1370" y="1693"/>
                    <a:pt x="1382" y="1694"/>
                    <a:pt x="1394" y="1694"/>
                  </a:cubicBezTo>
                  <a:cubicBezTo>
                    <a:pt x="1566" y="1694"/>
                    <a:pt x="1690" y="1538"/>
                    <a:pt x="1667" y="1382"/>
                  </a:cubicBezTo>
                  <a:lnTo>
                    <a:pt x="1667" y="334"/>
                  </a:lnTo>
                  <a:cubicBezTo>
                    <a:pt x="1667" y="168"/>
                    <a:pt x="1524" y="25"/>
                    <a:pt x="1358" y="25"/>
                  </a:cubicBezTo>
                  <a:lnTo>
                    <a:pt x="13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3210608" y="3055159"/>
              <a:ext cx="57033" cy="57033"/>
            </a:xfrm>
            <a:custGeom>
              <a:rect b="b" l="l" r="r" t="t"/>
              <a:pathLst>
                <a:path extrusionOk="0" h="1668" w="1668">
                  <a:moveTo>
                    <a:pt x="310" y="1"/>
                  </a:moveTo>
                  <a:cubicBezTo>
                    <a:pt x="143" y="1"/>
                    <a:pt x="0" y="143"/>
                    <a:pt x="0" y="310"/>
                  </a:cubicBezTo>
                  <a:lnTo>
                    <a:pt x="0" y="1358"/>
                  </a:lnTo>
                  <a:cubicBezTo>
                    <a:pt x="0" y="1525"/>
                    <a:pt x="143" y="1668"/>
                    <a:pt x="310" y="1668"/>
                  </a:cubicBezTo>
                  <a:lnTo>
                    <a:pt x="1358" y="1668"/>
                  </a:lnTo>
                  <a:cubicBezTo>
                    <a:pt x="1524" y="1668"/>
                    <a:pt x="1667" y="1525"/>
                    <a:pt x="1667" y="1358"/>
                  </a:cubicBezTo>
                  <a:lnTo>
                    <a:pt x="1667" y="310"/>
                  </a:lnTo>
                  <a:cubicBezTo>
                    <a:pt x="1667" y="143"/>
                    <a:pt x="1524" y="1"/>
                    <a:pt x="1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3364543" y="3176474"/>
              <a:ext cx="58572" cy="57922"/>
            </a:xfrm>
            <a:custGeom>
              <a:rect b="b" l="l" r="r" t="t"/>
              <a:pathLst>
                <a:path extrusionOk="0" h="1694" w="1713">
                  <a:moveTo>
                    <a:pt x="333" y="1"/>
                  </a:moveTo>
                  <a:cubicBezTo>
                    <a:pt x="166" y="1"/>
                    <a:pt x="23" y="144"/>
                    <a:pt x="23" y="310"/>
                  </a:cubicBezTo>
                  <a:lnTo>
                    <a:pt x="23" y="1382"/>
                  </a:lnTo>
                  <a:cubicBezTo>
                    <a:pt x="1" y="1538"/>
                    <a:pt x="145" y="1694"/>
                    <a:pt x="300" y="1694"/>
                  </a:cubicBezTo>
                  <a:cubicBezTo>
                    <a:pt x="311" y="1694"/>
                    <a:pt x="322" y="1693"/>
                    <a:pt x="333" y="1692"/>
                  </a:cubicBezTo>
                  <a:lnTo>
                    <a:pt x="1380" y="1692"/>
                  </a:lnTo>
                  <a:cubicBezTo>
                    <a:pt x="1391" y="1693"/>
                    <a:pt x="1402" y="1694"/>
                    <a:pt x="1413" y="1694"/>
                  </a:cubicBezTo>
                  <a:cubicBezTo>
                    <a:pt x="1568" y="1694"/>
                    <a:pt x="1712" y="1538"/>
                    <a:pt x="1690" y="1382"/>
                  </a:cubicBezTo>
                  <a:lnTo>
                    <a:pt x="1690" y="334"/>
                  </a:lnTo>
                  <a:cubicBezTo>
                    <a:pt x="1690" y="168"/>
                    <a:pt x="1547" y="25"/>
                    <a:pt x="1380" y="25"/>
                  </a:cubicBezTo>
                  <a:lnTo>
                    <a:pt x="13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3520016" y="3176474"/>
              <a:ext cx="57033" cy="57922"/>
            </a:xfrm>
            <a:custGeom>
              <a:rect b="b" l="l" r="r" t="t"/>
              <a:pathLst>
                <a:path extrusionOk="0" h="1694" w="1668">
                  <a:moveTo>
                    <a:pt x="334" y="1"/>
                  </a:moveTo>
                  <a:cubicBezTo>
                    <a:pt x="144" y="1"/>
                    <a:pt x="1" y="144"/>
                    <a:pt x="1" y="310"/>
                  </a:cubicBezTo>
                  <a:lnTo>
                    <a:pt x="1" y="1382"/>
                  </a:lnTo>
                  <a:cubicBezTo>
                    <a:pt x="1" y="1538"/>
                    <a:pt x="126" y="1694"/>
                    <a:pt x="298" y="1694"/>
                  </a:cubicBezTo>
                  <a:cubicBezTo>
                    <a:pt x="310" y="1694"/>
                    <a:pt x="322" y="1693"/>
                    <a:pt x="334" y="1692"/>
                  </a:cubicBezTo>
                  <a:lnTo>
                    <a:pt x="1382" y="1692"/>
                  </a:lnTo>
                  <a:cubicBezTo>
                    <a:pt x="1549" y="1692"/>
                    <a:pt x="1668" y="1549"/>
                    <a:pt x="1668" y="1382"/>
                  </a:cubicBezTo>
                  <a:lnTo>
                    <a:pt x="1668" y="334"/>
                  </a:lnTo>
                  <a:cubicBezTo>
                    <a:pt x="1668" y="168"/>
                    <a:pt x="1525" y="25"/>
                    <a:pt x="1358" y="25"/>
                  </a:cubicBezTo>
                  <a:lnTo>
                    <a:pt x="13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3520016" y="3055159"/>
              <a:ext cx="57033" cy="57033"/>
            </a:xfrm>
            <a:custGeom>
              <a:rect b="b" l="l" r="r" t="t"/>
              <a:pathLst>
                <a:path extrusionOk="0" h="1668" w="1668">
                  <a:moveTo>
                    <a:pt x="334" y="1"/>
                  </a:moveTo>
                  <a:cubicBezTo>
                    <a:pt x="144" y="1"/>
                    <a:pt x="1" y="143"/>
                    <a:pt x="1" y="310"/>
                  </a:cubicBezTo>
                  <a:lnTo>
                    <a:pt x="1" y="1358"/>
                  </a:lnTo>
                  <a:cubicBezTo>
                    <a:pt x="1" y="1525"/>
                    <a:pt x="144" y="1668"/>
                    <a:pt x="334" y="1668"/>
                  </a:cubicBezTo>
                  <a:lnTo>
                    <a:pt x="1382" y="1668"/>
                  </a:lnTo>
                  <a:cubicBezTo>
                    <a:pt x="1549" y="1668"/>
                    <a:pt x="1668" y="1525"/>
                    <a:pt x="1668" y="1358"/>
                  </a:cubicBezTo>
                  <a:lnTo>
                    <a:pt x="1668" y="310"/>
                  </a:lnTo>
                  <a:cubicBezTo>
                    <a:pt x="1668" y="143"/>
                    <a:pt x="1525" y="1"/>
                    <a:pt x="1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3359619" y="2867681"/>
              <a:ext cx="68419" cy="82472"/>
            </a:xfrm>
            <a:custGeom>
              <a:rect b="b" l="l" r="r" t="t"/>
              <a:pathLst>
                <a:path extrusionOk="0" h="2412" w="2001">
                  <a:moveTo>
                    <a:pt x="1001" y="0"/>
                  </a:moveTo>
                  <a:cubicBezTo>
                    <a:pt x="500" y="0"/>
                    <a:pt x="0" y="328"/>
                    <a:pt x="0" y="983"/>
                  </a:cubicBezTo>
                  <a:lnTo>
                    <a:pt x="0" y="1411"/>
                  </a:lnTo>
                  <a:cubicBezTo>
                    <a:pt x="0" y="1959"/>
                    <a:pt x="453" y="2412"/>
                    <a:pt x="1001" y="2412"/>
                  </a:cubicBezTo>
                  <a:cubicBezTo>
                    <a:pt x="1548" y="2412"/>
                    <a:pt x="2001" y="1959"/>
                    <a:pt x="2001" y="1411"/>
                  </a:cubicBezTo>
                  <a:lnTo>
                    <a:pt x="2001" y="983"/>
                  </a:lnTo>
                  <a:cubicBezTo>
                    <a:pt x="2001" y="328"/>
                    <a:pt x="1501" y="0"/>
                    <a:pt x="1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3325427" y="2952547"/>
              <a:ext cx="136804" cy="79839"/>
            </a:xfrm>
            <a:custGeom>
              <a:rect b="b" l="l" r="r" t="t"/>
              <a:pathLst>
                <a:path extrusionOk="0" h="2335" w="4001">
                  <a:moveTo>
                    <a:pt x="786" y="1"/>
                  </a:moveTo>
                  <a:cubicBezTo>
                    <a:pt x="286" y="382"/>
                    <a:pt x="0" y="977"/>
                    <a:pt x="0" y="1597"/>
                  </a:cubicBezTo>
                  <a:lnTo>
                    <a:pt x="0" y="2025"/>
                  </a:lnTo>
                  <a:cubicBezTo>
                    <a:pt x="0" y="2192"/>
                    <a:pt x="143" y="2335"/>
                    <a:pt x="310" y="2335"/>
                  </a:cubicBezTo>
                  <a:lnTo>
                    <a:pt x="3668" y="2335"/>
                  </a:lnTo>
                  <a:cubicBezTo>
                    <a:pt x="3858" y="2335"/>
                    <a:pt x="4001" y="2192"/>
                    <a:pt x="4001" y="2025"/>
                  </a:cubicBezTo>
                  <a:lnTo>
                    <a:pt x="4001" y="1597"/>
                  </a:lnTo>
                  <a:cubicBezTo>
                    <a:pt x="3977" y="977"/>
                    <a:pt x="3691" y="382"/>
                    <a:pt x="3191" y="1"/>
                  </a:cubicBezTo>
                  <a:cubicBezTo>
                    <a:pt x="2870" y="370"/>
                    <a:pt x="2429" y="555"/>
                    <a:pt x="1989" y="555"/>
                  </a:cubicBezTo>
                  <a:cubicBezTo>
                    <a:pt x="1548" y="555"/>
                    <a:pt x="1108" y="370"/>
                    <a:pt x="7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3289593" y="3053517"/>
              <a:ext cx="209292" cy="101825"/>
            </a:xfrm>
            <a:custGeom>
              <a:rect b="b" l="l" r="r" t="t"/>
              <a:pathLst>
                <a:path extrusionOk="0" h="2978" w="6121">
                  <a:moveTo>
                    <a:pt x="2763" y="1"/>
                  </a:moveTo>
                  <a:lnTo>
                    <a:pt x="2763" y="572"/>
                  </a:lnTo>
                  <a:lnTo>
                    <a:pt x="0" y="572"/>
                  </a:lnTo>
                  <a:lnTo>
                    <a:pt x="0" y="1192"/>
                  </a:lnTo>
                  <a:lnTo>
                    <a:pt x="2763" y="1192"/>
                  </a:lnTo>
                  <a:lnTo>
                    <a:pt x="2763" y="2978"/>
                  </a:lnTo>
                  <a:lnTo>
                    <a:pt x="3382" y="2978"/>
                  </a:lnTo>
                  <a:lnTo>
                    <a:pt x="3382" y="1192"/>
                  </a:lnTo>
                  <a:lnTo>
                    <a:pt x="6121" y="1192"/>
                  </a:lnTo>
                  <a:lnTo>
                    <a:pt x="6121" y="572"/>
                  </a:lnTo>
                  <a:lnTo>
                    <a:pt x="3382" y="572"/>
                  </a:lnTo>
                  <a:lnTo>
                    <a:pt x="33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3537933" y="3134143"/>
              <a:ext cx="21199" cy="21199"/>
            </a:xfrm>
            <a:custGeom>
              <a:rect b="b" l="l" r="r" t="t"/>
              <a:pathLst>
                <a:path extrusionOk="0" h="620" w="620">
                  <a:moveTo>
                    <a:pt x="1" y="1"/>
                  </a:moveTo>
                  <a:lnTo>
                    <a:pt x="1" y="620"/>
                  </a:lnTo>
                  <a:lnTo>
                    <a:pt x="620" y="620"/>
                  </a:lnTo>
                  <a:lnTo>
                    <a:pt x="6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3228525" y="3134143"/>
              <a:ext cx="21199" cy="21199"/>
            </a:xfrm>
            <a:custGeom>
              <a:rect b="b" l="l" r="r" t="t"/>
              <a:pathLst>
                <a:path extrusionOk="0" h="620" w="620">
                  <a:moveTo>
                    <a:pt x="0" y="1"/>
                  </a:moveTo>
                  <a:lnTo>
                    <a:pt x="0" y="620"/>
                  </a:lnTo>
                  <a:lnTo>
                    <a:pt x="619" y="620"/>
                  </a:lnTo>
                  <a:lnTo>
                    <a:pt x="6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7"/>
          <p:cNvGrpSpPr/>
          <p:nvPr/>
        </p:nvGrpSpPr>
        <p:grpSpPr>
          <a:xfrm>
            <a:off x="755225" y="2480001"/>
            <a:ext cx="696816" cy="696808"/>
            <a:chOff x="783588" y="2074225"/>
            <a:chExt cx="1171513" cy="1171500"/>
          </a:xfrm>
        </p:grpSpPr>
        <p:sp>
          <p:nvSpPr>
            <p:cNvPr id="277" name="Google Shape;277;p17"/>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83600" y="2074225"/>
              <a:ext cx="1171500" cy="1171500"/>
            </a:xfrm>
            <a:prstGeom prst="pie">
              <a:avLst>
                <a:gd fmla="val 16261269" name="adj1"/>
                <a:gd fmla="val 589004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7"/>
          <p:cNvGrpSpPr/>
          <p:nvPr/>
        </p:nvGrpSpPr>
        <p:grpSpPr>
          <a:xfrm>
            <a:off x="755225" y="3557126"/>
            <a:ext cx="696816" cy="696808"/>
            <a:chOff x="783588" y="2074225"/>
            <a:chExt cx="1171513" cy="1171500"/>
          </a:xfrm>
        </p:grpSpPr>
        <p:sp>
          <p:nvSpPr>
            <p:cNvPr id="280" name="Google Shape;280;p17"/>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783600" y="2074225"/>
              <a:ext cx="1171500" cy="1171500"/>
            </a:xfrm>
            <a:prstGeom prst="pie">
              <a:avLst>
                <a:gd fmla="val 16261269" name="adj1"/>
                <a:gd fmla="val 4099102"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7"/>
          <p:cNvGrpSpPr/>
          <p:nvPr/>
        </p:nvGrpSpPr>
        <p:grpSpPr>
          <a:xfrm>
            <a:off x="755225" y="1701564"/>
            <a:ext cx="1730100" cy="2444585"/>
            <a:chOff x="755225" y="1701564"/>
            <a:chExt cx="1730100" cy="2444585"/>
          </a:xfrm>
        </p:grpSpPr>
        <p:sp>
          <p:nvSpPr>
            <p:cNvPr id="283" name="Google Shape;283;p17"/>
            <p:cNvSpPr txBox="1"/>
            <p:nvPr/>
          </p:nvSpPr>
          <p:spPr>
            <a:xfrm>
              <a:off x="755225" y="1701564"/>
              <a:ext cx="1730100" cy="366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Goals</a:t>
              </a:r>
              <a:endParaRPr b="1" sz="1800">
                <a:solidFill>
                  <a:schemeClr val="lt1"/>
                </a:solidFill>
                <a:latin typeface="Fira Sans Extra Condensed"/>
                <a:ea typeface="Fira Sans Extra Condensed"/>
                <a:cs typeface="Fira Sans Extra Condensed"/>
                <a:sym typeface="Fira Sans Extra Condensed"/>
              </a:endParaRPr>
            </a:p>
          </p:txBody>
        </p:sp>
        <p:grpSp>
          <p:nvGrpSpPr>
            <p:cNvPr id="284" name="Google Shape;284;p17"/>
            <p:cNvGrpSpPr/>
            <p:nvPr/>
          </p:nvGrpSpPr>
          <p:grpSpPr>
            <a:xfrm>
              <a:off x="1451996" y="2505161"/>
              <a:ext cx="1033179" cy="555863"/>
              <a:chOff x="1158000" y="2596763"/>
              <a:chExt cx="2061000" cy="555863"/>
            </a:xfrm>
          </p:grpSpPr>
          <p:sp>
            <p:nvSpPr>
              <p:cNvPr id="285" name="Google Shape;285;p1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55%</a:t>
                </a:r>
                <a:endParaRPr b="1" sz="1800">
                  <a:solidFill>
                    <a:srgbClr val="000000"/>
                  </a:solidFill>
                  <a:latin typeface="Fira Sans Extra Condensed"/>
                  <a:ea typeface="Fira Sans Extra Condensed"/>
                  <a:cs typeface="Fira Sans Extra Condensed"/>
                  <a:sym typeface="Fira Sans Extra Condensed"/>
                </a:endParaRPr>
              </a:p>
            </p:txBody>
          </p:sp>
          <p:sp>
            <p:nvSpPr>
              <p:cNvPr id="286" name="Google Shape;286;p1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Mercury</a:t>
                </a:r>
                <a:endParaRPr>
                  <a:solidFill>
                    <a:srgbClr val="000000"/>
                  </a:solidFill>
                  <a:latin typeface="Roboto"/>
                  <a:ea typeface="Roboto"/>
                  <a:cs typeface="Roboto"/>
                  <a:sym typeface="Roboto"/>
                </a:endParaRPr>
              </a:p>
            </p:txBody>
          </p:sp>
        </p:grpSp>
        <p:grpSp>
          <p:nvGrpSpPr>
            <p:cNvPr id="287" name="Google Shape;287;p17"/>
            <p:cNvGrpSpPr/>
            <p:nvPr/>
          </p:nvGrpSpPr>
          <p:grpSpPr>
            <a:xfrm>
              <a:off x="1451996" y="3590286"/>
              <a:ext cx="1033179" cy="555863"/>
              <a:chOff x="1158000" y="2596763"/>
              <a:chExt cx="2061000" cy="555863"/>
            </a:xfrm>
          </p:grpSpPr>
          <p:sp>
            <p:nvSpPr>
              <p:cNvPr id="288" name="Google Shape;288;p1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4</a:t>
                </a:r>
                <a:r>
                  <a:rPr b="1" lang="en" sz="1800">
                    <a:latin typeface="Fira Sans Extra Condensed"/>
                    <a:ea typeface="Fira Sans Extra Condensed"/>
                    <a:cs typeface="Fira Sans Extra Condensed"/>
                    <a:sym typeface="Fira Sans Extra Condensed"/>
                  </a:rPr>
                  <a:t>5%</a:t>
                </a:r>
                <a:endParaRPr b="1" sz="1800">
                  <a:solidFill>
                    <a:srgbClr val="000000"/>
                  </a:solidFill>
                  <a:latin typeface="Fira Sans Extra Condensed"/>
                  <a:ea typeface="Fira Sans Extra Condensed"/>
                  <a:cs typeface="Fira Sans Extra Condensed"/>
                  <a:sym typeface="Fira Sans Extra Condensed"/>
                </a:endParaRPr>
              </a:p>
            </p:txBody>
          </p:sp>
          <p:sp>
            <p:nvSpPr>
              <p:cNvPr id="289" name="Google Shape;289;p1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a:t>
                </a:r>
                <a:endParaRPr>
                  <a:solidFill>
                    <a:srgbClr val="000000"/>
                  </a:solidFill>
                  <a:latin typeface="Roboto"/>
                  <a:ea typeface="Roboto"/>
                  <a:cs typeface="Roboto"/>
                  <a:sym typeface="Roboto"/>
                </a:endParaRPr>
              </a:p>
            </p:txBody>
          </p:sp>
        </p:grpSp>
      </p:grpSp>
      <p:grpSp>
        <p:nvGrpSpPr>
          <p:cNvPr id="290" name="Google Shape;290;p17"/>
          <p:cNvGrpSpPr/>
          <p:nvPr/>
        </p:nvGrpSpPr>
        <p:grpSpPr>
          <a:xfrm>
            <a:off x="3633475" y="1701497"/>
            <a:ext cx="1877100" cy="2544366"/>
            <a:chOff x="3633475" y="1701497"/>
            <a:chExt cx="1877100" cy="2544366"/>
          </a:xfrm>
        </p:grpSpPr>
        <p:sp>
          <p:nvSpPr>
            <p:cNvPr id="291" name="Google Shape;291;p17"/>
            <p:cNvSpPr txBox="1"/>
            <p:nvPr/>
          </p:nvSpPr>
          <p:spPr>
            <a:xfrm>
              <a:off x="3706950" y="1701497"/>
              <a:ext cx="1730100" cy="366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Scope</a:t>
              </a:r>
              <a:endParaRPr b="1" sz="1800">
                <a:solidFill>
                  <a:schemeClr val="lt1"/>
                </a:solidFill>
                <a:latin typeface="Fira Sans Extra Condensed"/>
                <a:ea typeface="Fira Sans Extra Condensed"/>
                <a:cs typeface="Fira Sans Extra Condensed"/>
                <a:sym typeface="Fira Sans Extra Condensed"/>
              </a:endParaRPr>
            </a:p>
          </p:txBody>
        </p:sp>
        <p:grpSp>
          <p:nvGrpSpPr>
            <p:cNvPr id="292" name="Google Shape;292;p17"/>
            <p:cNvGrpSpPr/>
            <p:nvPr/>
          </p:nvGrpSpPr>
          <p:grpSpPr>
            <a:xfrm>
              <a:off x="3633475" y="2488175"/>
              <a:ext cx="1877100" cy="680658"/>
              <a:chOff x="3633475" y="2579850"/>
              <a:chExt cx="1877100" cy="680658"/>
            </a:xfrm>
          </p:grpSpPr>
          <p:sp>
            <p:nvSpPr>
              <p:cNvPr id="293" name="Google Shape;293;p17"/>
              <p:cNvSpPr txBox="1"/>
              <p:nvPr/>
            </p:nvSpPr>
            <p:spPr>
              <a:xfrm>
                <a:off x="3633475" y="2579850"/>
                <a:ext cx="1877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In</a:t>
                </a:r>
                <a:endParaRPr b="1" sz="1800">
                  <a:solidFill>
                    <a:srgbClr val="000000"/>
                  </a:solidFill>
                  <a:latin typeface="Fira Sans Extra Condensed"/>
                  <a:ea typeface="Fira Sans Extra Condensed"/>
                  <a:cs typeface="Fira Sans Extra Condensed"/>
                  <a:sym typeface="Fira Sans Extra Condensed"/>
                </a:endParaRPr>
              </a:p>
            </p:txBody>
          </p:sp>
          <p:sp>
            <p:nvSpPr>
              <p:cNvPr id="294" name="Google Shape;294;p17"/>
              <p:cNvSpPr txBox="1"/>
              <p:nvPr/>
            </p:nvSpPr>
            <p:spPr>
              <a:xfrm>
                <a:off x="3633475" y="2861808"/>
                <a:ext cx="18771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It’s t</a:t>
                </a:r>
                <a:r>
                  <a:rPr lang="en">
                    <a:solidFill>
                      <a:srgbClr val="000000"/>
                    </a:solidFill>
                    <a:latin typeface="Roboto"/>
                    <a:ea typeface="Roboto"/>
                    <a:cs typeface="Roboto"/>
                    <a:sym typeface="Roboto"/>
                  </a:rPr>
                  <a:t>he farthest planet from the Sun</a:t>
                </a:r>
                <a:endParaRPr>
                  <a:solidFill>
                    <a:srgbClr val="000000"/>
                  </a:solidFill>
                  <a:latin typeface="Roboto"/>
                  <a:ea typeface="Roboto"/>
                  <a:cs typeface="Roboto"/>
                  <a:sym typeface="Roboto"/>
                </a:endParaRPr>
              </a:p>
            </p:txBody>
          </p:sp>
        </p:grpSp>
        <p:grpSp>
          <p:nvGrpSpPr>
            <p:cNvPr id="295" name="Google Shape;295;p17"/>
            <p:cNvGrpSpPr/>
            <p:nvPr/>
          </p:nvGrpSpPr>
          <p:grpSpPr>
            <a:xfrm>
              <a:off x="3633475" y="3565186"/>
              <a:ext cx="1877100" cy="680677"/>
              <a:chOff x="3633475" y="3656861"/>
              <a:chExt cx="1877100" cy="680677"/>
            </a:xfrm>
          </p:grpSpPr>
          <p:sp>
            <p:nvSpPr>
              <p:cNvPr id="296" name="Google Shape;296;p17"/>
              <p:cNvSpPr txBox="1"/>
              <p:nvPr/>
            </p:nvSpPr>
            <p:spPr>
              <a:xfrm>
                <a:off x="3633475" y="3656861"/>
                <a:ext cx="18771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Out</a:t>
                </a:r>
                <a:endParaRPr b="1" sz="1800">
                  <a:solidFill>
                    <a:srgbClr val="000000"/>
                  </a:solidFill>
                  <a:latin typeface="Fira Sans Extra Condensed"/>
                  <a:ea typeface="Fira Sans Extra Condensed"/>
                  <a:cs typeface="Fira Sans Extra Condensed"/>
                  <a:sym typeface="Fira Sans Extra Condensed"/>
                </a:endParaRPr>
              </a:p>
            </p:txBody>
          </p:sp>
          <p:sp>
            <p:nvSpPr>
              <p:cNvPr id="297" name="Google Shape;297;p17"/>
              <p:cNvSpPr txBox="1"/>
              <p:nvPr/>
            </p:nvSpPr>
            <p:spPr>
              <a:xfrm>
                <a:off x="3633475" y="3934038"/>
                <a:ext cx="18771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grpSp>
      <p:sp>
        <p:nvSpPr>
          <p:cNvPr id="298" name="Google Shape;298;p17"/>
          <p:cNvSpPr/>
          <p:nvPr/>
        </p:nvSpPr>
        <p:spPr>
          <a:xfrm>
            <a:off x="7764075" y="2470800"/>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99" name="Google Shape;299;p17"/>
          <p:cNvGrpSpPr/>
          <p:nvPr/>
        </p:nvGrpSpPr>
        <p:grpSpPr>
          <a:xfrm>
            <a:off x="7896887" y="2603464"/>
            <a:ext cx="358999" cy="359252"/>
            <a:chOff x="-55595775" y="3982375"/>
            <a:chExt cx="319025" cy="319250"/>
          </a:xfrm>
        </p:grpSpPr>
        <p:sp>
          <p:nvSpPr>
            <p:cNvPr id="300" name="Google Shape;300;p17"/>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17"/>
          <p:cNvSpPr/>
          <p:nvPr/>
        </p:nvSpPr>
        <p:spPr>
          <a:xfrm>
            <a:off x="7764075" y="3204138"/>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07" name="Google Shape;307;p17"/>
          <p:cNvGrpSpPr/>
          <p:nvPr/>
        </p:nvGrpSpPr>
        <p:grpSpPr>
          <a:xfrm>
            <a:off x="6658575" y="1701497"/>
            <a:ext cx="1730100" cy="2822729"/>
            <a:chOff x="6658575" y="1701497"/>
            <a:chExt cx="1730100" cy="2822729"/>
          </a:xfrm>
        </p:grpSpPr>
        <p:sp>
          <p:nvSpPr>
            <p:cNvPr id="308" name="Google Shape;308;p17"/>
            <p:cNvSpPr txBox="1"/>
            <p:nvPr/>
          </p:nvSpPr>
          <p:spPr>
            <a:xfrm>
              <a:off x="6658575" y="1701497"/>
              <a:ext cx="1730100" cy="36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Team</a:t>
              </a:r>
              <a:endParaRPr b="1" sz="1800">
                <a:solidFill>
                  <a:schemeClr val="lt1"/>
                </a:solidFill>
                <a:latin typeface="Fira Sans Extra Condensed"/>
                <a:ea typeface="Fira Sans Extra Condensed"/>
                <a:cs typeface="Fira Sans Extra Condensed"/>
                <a:sym typeface="Fira Sans Extra Condensed"/>
              </a:endParaRPr>
            </a:p>
          </p:txBody>
        </p:sp>
        <p:grpSp>
          <p:nvGrpSpPr>
            <p:cNvPr id="309" name="Google Shape;309;p17"/>
            <p:cNvGrpSpPr/>
            <p:nvPr/>
          </p:nvGrpSpPr>
          <p:grpSpPr>
            <a:xfrm>
              <a:off x="6658727" y="2505176"/>
              <a:ext cx="1033179" cy="555863"/>
              <a:chOff x="1158000" y="2596763"/>
              <a:chExt cx="2061000" cy="555863"/>
            </a:xfrm>
          </p:grpSpPr>
          <p:sp>
            <p:nvSpPr>
              <p:cNvPr id="310" name="Google Shape;310;p1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Diretor</a:t>
                </a:r>
                <a:endParaRPr b="1" sz="1800">
                  <a:solidFill>
                    <a:srgbClr val="000000"/>
                  </a:solidFill>
                  <a:latin typeface="Fira Sans Extra Condensed"/>
                  <a:ea typeface="Fira Sans Extra Condensed"/>
                  <a:cs typeface="Fira Sans Extra Condensed"/>
                  <a:sym typeface="Fira Sans Extra Condensed"/>
                </a:endParaRPr>
              </a:p>
            </p:txBody>
          </p:sp>
          <p:sp>
            <p:nvSpPr>
              <p:cNvPr id="311" name="Google Shape;311;p1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312" name="Google Shape;312;p17"/>
            <p:cNvGrpSpPr/>
            <p:nvPr/>
          </p:nvGrpSpPr>
          <p:grpSpPr>
            <a:xfrm>
              <a:off x="6658727" y="3238513"/>
              <a:ext cx="1033179" cy="555863"/>
              <a:chOff x="1158000" y="2596763"/>
              <a:chExt cx="2061000" cy="555863"/>
            </a:xfrm>
          </p:grpSpPr>
          <p:sp>
            <p:nvSpPr>
              <p:cNvPr id="313" name="Google Shape;313;p1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314" name="Google Shape;314;p1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315" name="Google Shape;315;p17"/>
            <p:cNvGrpSpPr/>
            <p:nvPr/>
          </p:nvGrpSpPr>
          <p:grpSpPr>
            <a:xfrm>
              <a:off x="6658727" y="3968363"/>
              <a:ext cx="1033179" cy="555863"/>
              <a:chOff x="1158000" y="2596763"/>
              <a:chExt cx="2061000" cy="555863"/>
            </a:xfrm>
          </p:grpSpPr>
          <p:sp>
            <p:nvSpPr>
              <p:cNvPr id="316" name="Google Shape;316;p17"/>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Recruiter</a:t>
                </a:r>
                <a:endParaRPr b="1" sz="1800">
                  <a:solidFill>
                    <a:srgbClr val="000000"/>
                  </a:solidFill>
                  <a:latin typeface="Fira Sans Extra Condensed"/>
                  <a:ea typeface="Fira Sans Extra Condensed"/>
                  <a:cs typeface="Fira Sans Extra Condensed"/>
                  <a:sym typeface="Fira Sans Extra Condensed"/>
                </a:endParaRPr>
              </a:p>
            </p:txBody>
          </p:sp>
          <p:sp>
            <p:nvSpPr>
              <p:cNvPr id="317" name="Google Shape;317;p17"/>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3</a:t>
                </a:r>
                <a:endParaRPr>
                  <a:solidFill>
                    <a:srgbClr val="000000"/>
                  </a:solidFill>
                  <a:latin typeface="Roboto"/>
                  <a:ea typeface="Roboto"/>
                  <a:cs typeface="Roboto"/>
                  <a:sym typeface="Roboto"/>
                </a:endParaRPr>
              </a:p>
            </p:txBody>
          </p:sp>
        </p:grpSp>
      </p:grpSp>
      <p:sp>
        <p:nvSpPr>
          <p:cNvPr id="318" name="Google Shape;318;p17"/>
          <p:cNvSpPr/>
          <p:nvPr/>
        </p:nvSpPr>
        <p:spPr>
          <a:xfrm>
            <a:off x="7764075" y="3933988"/>
            <a:ext cx="624600" cy="62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19" name="Google Shape;319;p17"/>
          <p:cNvGrpSpPr/>
          <p:nvPr/>
        </p:nvGrpSpPr>
        <p:grpSpPr>
          <a:xfrm>
            <a:off x="7898209" y="3335212"/>
            <a:ext cx="356326" cy="358971"/>
            <a:chOff x="-54026025" y="3192625"/>
            <a:chExt cx="316650" cy="319000"/>
          </a:xfrm>
        </p:grpSpPr>
        <p:sp>
          <p:nvSpPr>
            <p:cNvPr id="320" name="Google Shape;320;p17"/>
            <p:cNvSpPr/>
            <p:nvPr/>
          </p:nvSpPr>
          <p:spPr>
            <a:xfrm>
              <a:off x="-54026025" y="3312350"/>
              <a:ext cx="18125" cy="63800"/>
            </a:xfrm>
            <a:custGeom>
              <a:rect b="b" l="l" r="r" t="t"/>
              <a:pathLst>
                <a:path extrusionOk="0" h="2552" w="725">
                  <a:moveTo>
                    <a:pt x="725" y="0"/>
                  </a:moveTo>
                  <a:cubicBezTo>
                    <a:pt x="315" y="189"/>
                    <a:pt x="0" y="693"/>
                    <a:pt x="0" y="1260"/>
                  </a:cubicBezTo>
                  <a:cubicBezTo>
                    <a:pt x="0" y="1796"/>
                    <a:pt x="315" y="2268"/>
                    <a:pt x="725" y="2552"/>
                  </a:cubicBezTo>
                  <a:lnTo>
                    <a:pt x="725" y="158"/>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3890550" y="3192625"/>
              <a:ext cx="125250" cy="56725"/>
            </a:xfrm>
            <a:custGeom>
              <a:rect b="b" l="l" r="r" t="t"/>
              <a:pathLst>
                <a:path extrusionOk="0" h="2269" w="501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53839375" y="3306025"/>
              <a:ext cx="55175" cy="55175"/>
            </a:xfrm>
            <a:custGeom>
              <a:rect b="b" l="l" r="r" t="t"/>
              <a:pathLst>
                <a:path extrusionOk="0" h="2207" w="2207">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53950425" y="3306025"/>
              <a:ext cx="55150" cy="55175"/>
            </a:xfrm>
            <a:custGeom>
              <a:rect b="b" l="l" r="r" t="t"/>
              <a:pathLst>
                <a:path extrusionOk="0" h="2207" w="2206">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53985075" y="3400950"/>
              <a:ext cx="236300" cy="110675"/>
            </a:xfrm>
            <a:custGeom>
              <a:rect b="b" l="l" r="r" t="t"/>
              <a:pathLst>
                <a:path extrusionOk="0" h="4427" w="9452">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53986650" y="3342275"/>
              <a:ext cx="241025" cy="55150"/>
            </a:xfrm>
            <a:custGeom>
              <a:rect b="b" l="l" r="r" t="t"/>
              <a:pathLst>
                <a:path extrusionOk="0" h="2206" w="9641">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53989000" y="3199700"/>
              <a:ext cx="241800" cy="123700"/>
            </a:xfrm>
            <a:custGeom>
              <a:rect b="b" l="l" r="r" t="t"/>
              <a:pathLst>
                <a:path extrusionOk="0" h="4948" w="9672">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53728300" y="3310775"/>
              <a:ext cx="18925" cy="64600"/>
            </a:xfrm>
            <a:custGeom>
              <a:rect b="b" l="l" r="r" t="t"/>
              <a:pathLst>
                <a:path extrusionOk="0" h="2584" w="757">
                  <a:moveTo>
                    <a:pt x="0" y="0"/>
                  </a:moveTo>
                  <a:lnTo>
                    <a:pt x="0" y="158"/>
                  </a:lnTo>
                  <a:lnTo>
                    <a:pt x="0" y="2583"/>
                  </a:lnTo>
                  <a:cubicBezTo>
                    <a:pt x="441" y="2300"/>
                    <a:pt x="756" y="1827"/>
                    <a:pt x="756" y="1260"/>
                  </a:cubicBezTo>
                  <a:cubicBezTo>
                    <a:pt x="756" y="756"/>
                    <a:pt x="473" y="25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7"/>
          <p:cNvGrpSpPr/>
          <p:nvPr/>
        </p:nvGrpSpPr>
        <p:grpSpPr>
          <a:xfrm>
            <a:off x="7897308" y="4070171"/>
            <a:ext cx="358099" cy="356326"/>
            <a:chOff x="-55202750" y="3198925"/>
            <a:chExt cx="318225" cy="316650"/>
          </a:xfrm>
        </p:grpSpPr>
        <p:sp>
          <p:nvSpPr>
            <p:cNvPr id="329" name="Google Shape;329;p17"/>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1551" name="Google Shape;1551;p44"/>
          <p:cNvGraphicFramePr/>
          <p:nvPr/>
        </p:nvGraphicFramePr>
        <p:xfrm>
          <a:off x="457200" y="2476680"/>
          <a:ext cx="3000000" cy="3000000"/>
        </p:xfrm>
        <a:graphic>
          <a:graphicData uri="http://schemas.openxmlformats.org/drawingml/2006/table">
            <a:tbl>
              <a:tblPr>
                <a:noFill/>
                <a:tableStyleId>{10ACAB43-C852-4AE2-9425-F7586D2A85D0}</a:tableStyleId>
              </a:tblPr>
              <a:tblGrid>
                <a:gridCol w="2057400"/>
                <a:gridCol w="1371600"/>
                <a:gridCol w="2743200"/>
                <a:gridCol w="2057400"/>
              </a:tblGrid>
              <a:tr h="40870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Tasks</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D</a:t>
                      </a:r>
                      <a:r>
                        <a:rPr lang="en" sz="1200">
                          <a:solidFill>
                            <a:schemeClr val="dk2"/>
                          </a:solidFill>
                          <a:latin typeface="Roboto"/>
                          <a:ea typeface="Roboto"/>
                          <a:cs typeface="Roboto"/>
                          <a:sym typeface="Roboto"/>
                        </a:rPr>
                        <a:t>ate</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Responsible</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Approbal</a:t>
                      </a:r>
                      <a:endParaRPr sz="12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838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smallest planet of them all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rPr lang="en">
                          <a:latin typeface="Roboto"/>
                          <a:ea typeface="Roboto"/>
                          <a:cs typeface="Roboto"/>
                          <a:sym typeface="Roboto"/>
                        </a:rPr>
                        <a:t>Oct 13</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Name 1</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5838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a:txBody>
                    <a:bodyPr/>
                    <a:lstStyle/>
                    <a:p>
                      <a:pPr indent="0" lvl="0" marL="0" rtl="0" algn="ctr">
                        <a:spcBef>
                          <a:spcPts val="0"/>
                        </a:spcBef>
                        <a:spcAft>
                          <a:spcPts val="0"/>
                        </a:spcAft>
                        <a:buNone/>
                      </a:pPr>
                      <a:r>
                        <a:rPr lang="en">
                          <a:latin typeface="Roboto"/>
                          <a:ea typeface="Roboto"/>
                          <a:cs typeface="Roboto"/>
                          <a:sym typeface="Roboto"/>
                        </a:rPr>
                        <a:t>Nov 16</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Name 2</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5838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a:txBody>
                    <a:bodyPr/>
                    <a:lstStyle/>
                    <a:p>
                      <a:pPr indent="0" lvl="0" marL="0" rtl="0" algn="ctr">
                        <a:spcBef>
                          <a:spcPts val="0"/>
                        </a:spcBef>
                        <a:spcAft>
                          <a:spcPts val="0"/>
                        </a:spcAft>
                        <a:buNone/>
                      </a:pPr>
                      <a:r>
                        <a:rPr lang="en">
                          <a:latin typeface="Roboto"/>
                          <a:ea typeface="Roboto"/>
                          <a:cs typeface="Roboto"/>
                          <a:sym typeface="Roboto"/>
                        </a:rPr>
                        <a:t>Dec</a:t>
                      </a:r>
                      <a:r>
                        <a:rPr lang="en">
                          <a:latin typeface="Roboto"/>
                          <a:ea typeface="Roboto"/>
                          <a:cs typeface="Roboto"/>
                          <a:sym typeface="Roboto"/>
                        </a:rPr>
                        <a:t> 23</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Name 3</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sp>
        <p:nvSpPr>
          <p:cNvPr id="1552" name="Google Shape;1552;p44"/>
          <p:cNvSpPr/>
          <p:nvPr/>
        </p:nvSpPr>
        <p:spPr>
          <a:xfrm>
            <a:off x="7410560" y="3055692"/>
            <a:ext cx="427366" cy="365195"/>
          </a:xfrm>
          <a:custGeom>
            <a:rect b="b" l="l" r="r" t="t"/>
            <a:pathLst>
              <a:path extrusionOk="0" h="10679" w="12497">
                <a:moveTo>
                  <a:pt x="9984" y="2685"/>
                </a:moveTo>
                <a:cubicBezTo>
                  <a:pt x="10145" y="2685"/>
                  <a:pt x="10305" y="2751"/>
                  <a:pt x="10424" y="2882"/>
                </a:cubicBezTo>
                <a:cubicBezTo>
                  <a:pt x="10686" y="3120"/>
                  <a:pt x="10686" y="3525"/>
                  <a:pt x="10424" y="3763"/>
                </a:cubicBezTo>
                <a:lnTo>
                  <a:pt x="6948" y="7264"/>
                </a:lnTo>
                <a:cubicBezTo>
                  <a:pt x="6817" y="7383"/>
                  <a:pt x="6650" y="7442"/>
                  <a:pt x="6483" y="7442"/>
                </a:cubicBezTo>
                <a:cubicBezTo>
                  <a:pt x="6316" y="7442"/>
                  <a:pt x="6150" y="7383"/>
                  <a:pt x="6019" y="7264"/>
                </a:cubicBezTo>
                <a:lnTo>
                  <a:pt x="4018" y="5263"/>
                </a:lnTo>
                <a:cubicBezTo>
                  <a:pt x="3780" y="5025"/>
                  <a:pt x="3780" y="4620"/>
                  <a:pt x="4018" y="4358"/>
                </a:cubicBezTo>
                <a:cubicBezTo>
                  <a:pt x="4149" y="4251"/>
                  <a:pt x="4310" y="4198"/>
                  <a:pt x="4471" y="4198"/>
                </a:cubicBezTo>
                <a:cubicBezTo>
                  <a:pt x="4632" y="4198"/>
                  <a:pt x="4792" y="4251"/>
                  <a:pt x="4923" y="4358"/>
                </a:cubicBezTo>
                <a:lnTo>
                  <a:pt x="6519" y="5906"/>
                </a:lnTo>
                <a:lnTo>
                  <a:pt x="9543" y="2882"/>
                </a:lnTo>
                <a:cubicBezTo>
                  <a:pt x="9662" y="2751"/>
                  <a:pt x="9823" y="2685"/>
                  <a:pt x="9984" y="2685"/>
                </a:cubicBezTo>
                <a:close/>
                <a:moveTo>
                  <a:pt x="7132" y="0"/>
                </a:moveTo>
                <a:cubicBezTo>
                  <a:pt x="2389" y="0"/>
                  <a:pt x="1" y="5746"/>
                  <a:pt x="3375" y="9097"/>
                </a:cubicBezTo>
                <a:cubicBezTo>
                  <a:pt x="4460" y="10190"/>
                  <a:pt x="5796" y="10678"/>
                  <a:pt x="7108" y="10678"/>
                </a:cubicBezTo>
                <a:cubicBezTo>
                  <a:pt x="9856" y="10678"/>
                  <a:pt x="12496" y="8535"/>
                  <a:pt x="12496" y="5311"/>
                </a:cubicBezTo>
                <a:cubicBezTo>
                  <a:pt x="12473" y="2382"/>
                  <a:pt x="10091" y="0"/>
                  <a:pt x="7162" y="0"/>
                </a:cubicBezTo>
                <a:cubicBezTo>
                  <a:pt x="7152" y="0"/>
                  <a:pt x="7142" y="0"/>
                  <a:pt x="7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4"/>
          <p:cNvSpPr/>
          <p:nvPr/>
        </p:nvSpPr>
        <p:spPr>
          <a:xfrm>
            <a:off x="7410560" y="3643771"/>
            <a:ext cx="427366" cy="365195"/>
          </a:xfrm>
          <a:custGeom>
            <a:rect b="b" l="l" r="r" t="t"/>
            <a:pathLst>
              <a:path extrusionOk="0" h="10679" w="12497">
                <a:moveTo>
                  <a:pt x="9360" y="2473"/>
                </a:moveTo>
                <a:cubicBezTo>
                  <a:pt x="9847" y="2473"/>
                  <a:pt x="10263" y="3115"/>
                  <a:pt x="9805" y="3573"/>
                </a:cubicBezTo>
                <a:lnTo>
                  <a:pt x="8043" y="5311"/>
                </a:lnTo>
                <a:lnTo>
                  <a:pt x="9805" y="7050"/>
                </a:lnTo>
                <a:cubicBezTo>
                  <a:pt x="10263" y="7508"/>
                  <a:pt x="9833" y="8149"/>
                  <a:pt x="9339" y="8149"/>
                </a:cubicBezTo>
                <a:cubicBezTo>
                  <a:pt x="9191" y="8149"/>
                  <a:pt x="9038" y="8092"/>
                  <a:pt x="8900" y="7955"/>
                </a:cubicBezTo>
                <a:lnTo>
                  <a:pt x="7162" y="6192"/>
                </a:lnTo>
                <a:lnTo>
                  <a:pt x="5376" y="7955"/>
                </a:lnTo>
                <a:cubicBezTo>
                  <a:pt x="5239" y="8092"/>
                  <a:pt x="5085" y="8149"/>
                  <a:pt x="4937" y="8149"/>
                </a:cubicBezTo>
                <a:cubicBezTo>
                  <a:pt x="4443" y="8149"/>
                  <a:pt x="4013" y="7508"/>
                  <a:pt x="4471" y="7050"/>
                </a:cubicBezTo>
                <a:lnTo>
                  <a:pt x="6233" y="5311"/>
                </a:lnTo>
                <a:lnTo>
                  <a:pt x="4495" y="3573"/>
                </a:lnTo>
                <a:cubicBezTo>
                  <a:pt x="4037" y="3115"/>
                  <a:pt x="4453" y="2473"/>
                  <a:pt x="4940" y="2473"/>
                </a:cubicBezTo>
                <a:cubicBezTo>
                  <a:pt x="5086" y="2473"/>
                  <a:pt x="5239" y="2531"/>
                  <a:pt x="5376" y="2668"/>
                </a:cubicBezTo>
                <a:lnTo>
                  <a:pt x="7162" y="4406"/>
                </a:lnTo>
                <a:lnTo>
                  <a:pt x="8924" y="2668"/>
                </a:lnTo>
                <a:cubicBezTo>
                  <a:pt x="9061" y="2531"/>
                  <a:pt x="9214" y="2473"/>
                  <a:pt x="9360" y="2473"/>
                </a:cubicBezTo>
                <a:close/>
                <a:moveTo>
                  <a:pt x="7132" y="1"/>
                </a:moveTo>
                <a:cubicBezTo>
                  <a:pt x="2389" y="1"/>
                  <a:pt x="1" y="5747"/>
                  <a:pt x="3375" y="9098"/>
                </a:cubicBezTo>
                <a:cubicBezTo>
                  <a:pt x="4460" y="10190"/>
                  <a:pt x="5796" y="10679"/>
                  <a:pt x="7108" y="10679"/>
                </a:cubicBezTo>
                <a:cubicBezTo>
                  <a:pt x="9856" y="10679"/>
                  <a:pt x="12496" y="8535"/>
                  <a:pt x="12496" y="5311"/>
                </a:cubicBezTo>
                <a:cubicBezTo>
                  <a:pt x="12473" y="2382"/>
                  <a:pt x="10091" y="1"/>
                  <a:pt x="7162" y="1"/>
                </a:cubicBezTo>
                <a:cubicBezTo>
                  <a:pt x="7152" y="1"/>
                  <a:pt x="7142" y="1"/>
                  <a:pt x="7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4"/>
          <p:cNvSpPr/>
          <p:nvPr/>
        </p:nvSpPr>
        <p:spPr>
          <a:xfrm>
            <a:off x="7410560" y="4231867"/>
            <a:ext cx="427366" cy="365195"/>
          </a:xfrm>
          <a:custGeom>
            <a:rect b="b" l="l" r="r" t="t"/>
            <a:pathLst>
              <a:path extrusionOk="0" h="10679" w="12497">
                <a:moveTo>
                  <a:pt x="9984" y="2685"/>
                </a:moveTo>
                <a:cubicBezTo>
                  <a:pt x="10145" y="2685"/>
                  <a:pt x="10305" y="2751"/>
                  <a:pt x="10424" y="2882"/>
                </a:cubicBezTo>
                <a:cubicBezTo>
                  <a:pt x="10686" y="3120"/>
                  <a:pt x="10686" y="3525"/>
                  <a:pt x="10424" y="3763"/>
                </a:cubicBezTo>
                <a:lnTo>
                  <a:pt x="6948" y="7264"/>
                </a:lnTo>
                <a:cubicBezTo>
                  <a:pt x="6817" y="7383"/>
                  <a:pt x="6650" y="7442"/>
                  <a:pt x="6483" y="7442"/>
                </a:cubicBezTo>
                <a:cubicBezTo>
                  <a:pt x="6316" y="7442"/>
                  <a:pt x="6150" y="7383"/>
                  <a:pt x="6019" y="7264"/>
                </a:cubicBezTo>
                <a:lnTo>
                  <a:pt x="4018" y="5263"/>
                </a:lnTo>
                <a:cubicBezTo>
                  <a:pt x="3780" y="5025"/>
                  <a:pt x="3780" y="4620"/>
                  <a:pt x="4018" y="4358"/>
                </a:cubicBezTo>
                <a:cubicBezTo>
                  <a:pt x="4149" y="4251"/>
                  <a:pt x="4310" y="4198"/>
                  <a:pt x="4471" y="4198"/>
                </a:cubicBezTo>
                <a:cubicBezTo>
                  <a:pt x="4632" y="4198"/>
                  <a:pt x="4792" y="4251"/>
                  <a:pt x="4923" y="4358"/>
                </a:cubicBezTo>
                <a:lnTo>
                  <a:pt x="6519" y="5906"/>
                </a:lnTo>
                <a:lnTo>
                  <a:pt x="9543" y="2882"/>
                </a:lnTo>
                <a:cubicBezTo>
                  <a:pt x="9662" y="2751"/>
                  <a:pt x="9823" y="2685"/>
                  <a:pt x="9984" y="2685"/>
                </a:cubicBezTo>
                <a:close/>
                <a:moveTo>
                  <a:pt x="7132" y="0"/>
                </a:moveTo>
                <a:cubicBezTo>
                  <a:pt x="2389" y="0"/>
                  <a:pt x="1" y="5746"/>
                  <a:pt x="3375" y="9097"/>
                </a:cubicBezTo>
                <a:cubicBezTo>
                  <a:pt x="4460" y="10190"/>
                  <a:pt x="5796" y="10678"/>
                  <a:pt x="7108" y="10678"/>
                </a:cubicBezTo>
                <a:cubicBezTo>
                  <a:pt x="9856" y="10678"/>
                  <a:pt x="12496" y="8535"/>
                  <a:pt x="12496" y="5311"/>
                </a:cubicBezTo>
                <a:cubicBezTo>
                  <a:pt x="12473" y="2382"/>
                  <a:pt x="10091" y="0"/>
                  <a:pt x="7162" y="0"/>
                </a:cubicBezTo>
                <a:cubicBezTo>
                  <a:pt x="7152" y="0"/>
                  <a:pt x="7142" y="0"/>
                  <a:pt x="7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4"/>
          <p:cNvSpPr/>
          <p:nvPr/>
        </p:nvSpPr>
        <p:spPr>
          <a:xfrm>
            <a:off x="457200" y="1035525"/>
            <a:ext cx="6172200" cy="14412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4"/>
          <p:cNvSpPr txBox="1"/>
          <p:nvPr/>
        </p:nvSpPr>
        <p:spPr>
          <a:xfrm>
            <a:off x="457200" y="1035525"/>
            <a:ext cx="61722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Goals</a:t>
            </a:r>
            <a:endParaRPr b="1" sz="1800">
              <a:solidFill>
                <a:schemeClr val="lt1"/>
              </a:solidFill>
              <a:latin typeface="Fira Sans Extra Condensed"/>
              <a:ea typeface="Fira Sans Extra Condensed"/>
              <a:cs typeface="Fira Sans Extra Condensed"/>
              <a:sym typeface="Fira Sans Extra Condensed"/>
            </a:endParaRPr>
          </a:p>
        </p:txBody>
      </p:sp>
      <p:grpSp>
        <p:nvGrpSpPr>
          <p:cNvPr id="1557" name="Google Shape;1557;p44"/>
          <p:cNvGrpSpPr/>
          <p:nvPr/>
        </p:nvGrpSpPr>
        <p:grpSpPr>
          <a:xfrm>
            <a:off x="628475" y="1573059"/>
            <a:ext cx="2695250" cy="659020"/>
            <a:chOff x="628475" y="1573059"/>
            <a:chExt cx="2695250" cy="659020"/>
          </a:xfrm>
        </p:grpSpPr>
        <p:sp>
          <p:nvSpPr>
            <p:cNvPr id="1558" name="Google Shape;1558;p44"/>
            <p:cNvSpPr/>
            <p:nvPr/>
          </p:nvSpPr>
          <p:spPr>
            <a:xfrm>
              <a:off x="628475" y="1573201"/>
              <a:ext cx="602400" cy="60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a:p>
          </p:txBody>
        </p:sp>
        <p:grpSp>
          <p:nvGrpSpPr>
            <p:cNvPr id="1559" name="Google Shape;1559;p44"/>
            <p:cNvGrpSpPr/>
            <p:nvPr/>
          </p:nvGrpSpPr>
          <p:grpSpPr>
            <a:xfrm>
              <a:off x="1307100" y="1573059"/>
              <a:ext cx="2016625" cy="659020"/>
              <a:chOff x="361025" y="3907475"/>
              <a:chExt cx="2016625" cy="824600"/>
            </a:xfrm>
          </p:grpSpPr>
          <p:sp>
            <p:nvSpPr>
              <p:cNvPr id="1560" name="Google Shape;1560;p44"/>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561" name="Google Shape;1561;p44"/>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grpSp>
        <p:nvGrpSpPr>
          <p:cNvPr id="1562" name="Google Shape;1562;p44"/>
          <p:cNvGrpSpPr/>
          <p:nvPr/>
        </p:nvGrpSpPr>
        <p:grpSpPr>
          <a:xfrm>
            <a:off x="3533600" y="1572926"/>
            <a:ext cx="2695225" cy="659272"/>
            <a:chOff x="628475" y="2452013"/>
            <a:chExt cx="2695225" cy="659272"/>
          </a:xfrm>
        </p:grpSpPr>
        <p:grpSp>
          <p:nvGrpSpPr>
            <p:cNvPr id="1563" name="Google Shape;1563;p44"/>
            <p:cNvGrpSpPr/>
            <p:nvPr/>
          </p:nvGrpSpPr>
          <p:grpSpPr>
            <a:xfrm>
              <a:off x="1307100" y="2452265"/>
              <a:ext cx="2016600" cy="659020"/>
              <a:chOff x="2496150" y="3907475"/>
              <a:chExt cx="2016600" cy="824600"/>
            </a:xfrm>
          </p:grpSpPr>
          <p:sp>
            <p:nvSpPr>
              <p:cNvPr id="1564" name="Google Shape;1564;p44"/>
              <p:cNvSpPr txBox="1"/>
              <p:nvPr/>
            </p:nvSpPr>
            <p:spPr>
              <a:xfrm>
                <a:off x="24961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p:txBody>
          </p:sp>
          <p:sp>
            <p:nvSpPr>
              <p:cNvPr id="1565" name="Google Shape;1565;p44"/>
              <p:cNvSpPr txBox="1"/>
              <p:nvPr/>
            </p:nvSpPr>
            <p:spPr>
              <a:xfrm>
                <a:off x="24961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 with several rings</a:t>
                </a:r>
                <a:endParaRPr>
                  <a:solidFill>
                    <a:schemeClr val="dk1"/>
                  </a:solidFill>
                  <a:latin typeface="Roboto"/>
                  <a:ea typeface="Roboto"/>
                  <a:cs typeface="Roboto"/>
                  <a:sym typeface="Roboto"/>
                </a:endParaRPr>
              </a:p>
            </p:txBody>
          </p:sp>
        </p:grpSp>
        <p:sp>
          <p:nvSpPr>
            <p:cNvPr id="1566" name="Google Shape;1566;p44"/>
            <p:cNvSpPr/>
            <p:nvPr/>
          </p:nvSpPr>
          <p:spPr>
            <a:xfrm>
              <a:off x="628475" y="2452013"/>
              <a:ext cx="602400" cy="60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a:p>
          </p:txBody>
        </p:sp>
      </p:grpSp>
      <p:sp>
        <p:nvSpPr>
          <p:cNvPr id="1567" name="Google Shape;1567;p44"/>
          <p:cNvSpPr/>
          <p:nvPr/>
        </p:nvSpPr>
        <p:spPr>
          <a:xfrm>
            <a:off x="6629400" y="1035525"/>
            <a:ext cx="2057400" cy="1441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4"/>
          <p:cNvSpPr txBox="1"/>
          <p:nvPr/>
        </p:nvSpPr>
        <p:spPr>
          <a:xfrm>
            <a:off x="6629400" y="1463513"/>
            <a:ext cx="2057400" cy="7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$9,640</a:t>
            </a:r>
            <a:endParaRPr b="1" sz="5000">
              <a:solidFill>
                <a:schemeClr val="lt1"/>
              </a:solidFill>
              <a:latin typeface="Fira Sans Extra Condensed"/>
              <a:ea typeface="Fira Sans Extra Condensed"/>
              <a:cs typeface="Fira Sans Extra Condensed"/>
              <a:sym typeface="Fira Sans Extra Condensed"/>
            </a:endParaRPr>
          </a:p>
        </p:txBody>
      </p:sp>
      <p:sp>
        <p:nvSpPr>
          <p:cNvPr id="1569" name="Google Shape;1569;p44"/>
          <p:cNvSpPr txBox="1"/>
          <p:nvPr/>
        </p:nvSpPr>
        <p:spPr>
          <a:xfrm>
            <a:off x="6629425" y="1304738"/>
            <a:ext cx="20574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Initial budget</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1575" name="Google Shape;1575;p45"/>
          <p:cNvGrpSpPr/>
          <p:nvPr/>
        </p:nvGrpSpPr>
        <p:grpSpPr>
          <a:xfrm>
            <a:off x="3450863" y="940225"/>
            <a:ext cx="2242263" cy="3791750"/>
            <a:chOff x="3450863" y="940225"/>
            <a:chExt cx="2242263" cy="3791750"/>
          </a:xfrm>
        </p:grpSpPr>
        <p:sp>
          <p:nvSpPr>
            <p:cNvPr id="1576" name="Google Shape;1576;p45"/>
            <p:cNvSpPr/>
            <p:nvPr/>
          </p:nvSpPr>
          <p:spPr>
            <a:xfrm>
              <a:off x="3450863" y="1416075"/>
              <a:ext cx="2242200" cy="3315900"/>
            </a:xfrm>
            <a:prstGeom prst="rect">
              <a:avLst/>
            </a:prstGeom>
            <a:solidFill>
              <a:srgbClr val="3C8A9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3450925" y="940225"/>
              <a:ext cx="2242200" cy="47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Stakeholders</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578" name="Google Shape;1578;p45"/>
          <p:cNvGrpSpPr/>
          <p:nvPr/>
        </p:nvGrpSpPr>
        <p:grpSpPr>
          <a:xfrm>
            <a:off x="4192538" y="1534501"/>
            <a:ext cx="1500600" cy="3079050"/>
            <a:chOff x="4192538" y="1534501"/>
            <a:chExt cx="1500600" cy="3079050"/>
          </a:xfrm>
        </p:grpSpPr>
        <p:sp>
          <p:nvSpPr>
            <p:cNvPr id="1579" name="Google Shape;1579;p45"/>
            <p:cNvSpPr txBox="1"/>
            <p:nvPr/>
          </p:nvSpPr>
          <p:spPr>
            <a:xfrm>
              <a:off x="4192538" y="15345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is the closest one to the Sun</a:t>
              </a:r>
              <a:endParaRPr>
                <a:solidFill>
                  <a:schemeClr val="dk1"/>
                </a:solidFill>
                <a:latin typeface="Roboto"/>
                <a:ea typeface="Roboto"/>
                <a:cs typeface="Roboto"/>
                <a:sym typeface="Roboto"/>
              </a:endParaRPr>
            </a:p>
          </p:txBody>
        </p:sp>
        <p:sp>
          <p:nvSpPr>
            <p:cNvPr id="1580" name="Google Shape;1580;p45"/>
            <p:cNvSpPr txBox="1"/>
            <p:nvPr/>
          </p:nvSpPr>
          <p:spPr>
            <a:xfrm>
              <a:off x="4192538" y="23705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 with rings</a:t>
              </a:r>
              <a:endParaRPr>
                <a:solidFill>
                  <a:schemeClr val="dk1"/>
                </a:solidFill>
                <a:latin typeface="Roboto"/>
                <a:ea typeface="Roboto"/>
                <a:cs typeface="Roboto"/>
                <a:sym typeface="Roboto"/>
              </a:endParaRPr>
            </a:p>
          </p:txBody>
        </p:sp>
        <p:sp>
          <p:nvSpPr>
            <p:cNvPr id="1581" name="Google Shape;1581;p45"/>
            <p:cNvSpPr txBox="1"/>
            <p:nvPr/>
          </p:nvSpPr>
          <p:spPr>
            <a:xfrm>
              <a:off x="4192538" y="32066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the biggest planet</a:t>
              </a:r>
              <a:endParaRPr>
                <a:solidFill>
                  <a:schemeClr val="dk1"/>
                </a:solidFill>
                <a:latin typeface="Roboto"/>
                <a:ea typeface="Roboto"/>
                <a:cs typeface="Roboto"/>
                <a:sym typeface="Roboto"/>
              </a:endParaRPr>
            </a:p>
          </p:txBody>
        </p:sp>
        <p:sp>
          <p:nvSpPr>
            <p:cNvPr id="1582" name="Google Shape;1582;p45"/>
            <p:cNvSpPr txBox="1"/>
            <p:nvPr/>
          </p:nvSpPr>
          <p:spPr>
            <a:xfrm>
              <a:off x="4192538" y="40426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is one of the gas giants</a:t>
              </a:r>
              <a:endParaRPr>
                <a:solidFill>
                  <a:schemeClr val="dk1"/>
                </a:solidFill>
                <a:latin typeface="Roboto"/>
                <a:ea typeface="Roboto"/>
                <a:cs typeface="Roboto"/>
                <a:sym typeface="Roboto"/>
              </a:endParaRPr>
            </a:p>
          </p:txBody>
        </p:sp>
      </p:grpSp>
      <p:grpSp>
        <p:nvGrpSpPr>
          <p:cNvPr id="1583" name="Google Shape;1583;p45"/>
          <p:cNvGrpSpPr/>
          <p:nvPr/>
        </p:nvGrpSpPr>
        <p:grpSpPr>
          <a:xfrm>
            <a:off x="3716443" y="2495522"/>
            <a:ext cx="280139" cy="365620"/>
            <a:chOff x="1664287" y="2288939"/>
            <a:chExt cx="280139" cy="365620"/>
          </a:xfrm>
        </p:grpSpPr>
        <p:sp>
          <p:nvSpPr>
            <p:cNvPr id="1584" name="Google Shape;1584;p45"/>
            <p:cNvSpPr/>
            <p:nvPr/>
          </p:nvSpPr>
          <p:spPr>
            <a:xfrm>
              <a:off x="1748161" y="2505514"/>
              <a:ext cx="49716" cy="72864"/>
            </a:xfrm>
            <a:custGeom>
              <a:rect b="b" l="l" r="r" t="t"/>
              <a:pathLst>
                <a:path extrusionOk="0" h="2131" w="1454">
                  <a:moveTo>
                    <a:pt x="620" y="1"/>
                  </a:moveTo>
                  <a:lnTo>
                    <a:pt x="120" y="477"/>
                  </a:lnTo>
                  <a:cubicBezTo>
                    <a:pt x="48" y="572"/>
                    <a:pt x="0" y="715"/>
                    <a:pt x="48" y="811"/>
                  </a:cubicBezTo>
                  <a:lnTo>
                    <a:pt x="477" y="1930"/>
                  </a:lnTo>
                  <a:cubicBezTo>
                    <a:pt x="524" y="2057"/>
                    <a:pt x="646" y="2131"/>
                    <a:pt x="771" y="2131"/>
                  </a:cubicBezTo>
                  <a:cubicBezTo>
                    <a:pt x="834" y="2131"/>
                    <a:pt x="897" y="2112"/>
                    <a:pt x="953" y="2073"/>
                  </a:cubicBezTo>
                  <a:lnTo>
                    <a:pt x="1453" y="1668"/>
                  </a:lnTo>
                  <a:lnTo>
                    <a:pt x="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1796201" y="2512866"/>
              <a:ext cx="17130" cy="17130"/>
            </a:xfrm>
            <a:custGeom>
              <a:rect b="b" l="l" r="r" t="t"/>
              <a:pathLst>
                <a:path extrusionOk="0" h="501" w="501">
                  <a:moveTo>
                    <a:pt x="1" y="0"/>
                  </a:moveTo>
                  <a:lnTo>
                    <a:pt x="262" y="500"/>
                  </a:lnTo>
                  <a:lnTo>
                    <a:pt x="5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1811690" y="2505514"/>
              <a:ext cx="49682" cy="73445"/>
            </a:xfrm>
            <a:custGeom>
              <a:rect b="b" l="l" r="r" t="t"/>
              <a:pathLst>
                <a:path extrusionOk="0" h="2148" w="1453">
                  <a:moveTo>
                    <a:pt x="857" y="1"/>
                  </a:moveTo>
                  <a:lnTo>
                    <a:pt x="0" y="1668"/>
                  </a:lnTo>
                  <a:lnTo>
                    <a:pt x="500" y="2073"/>
                  </a:lnTo>
                  <a:cubicBezTo>
                    <a:pt x="559" y="2123"/>
                    <a:pt x="630" y="2147"/>
                    <a:pt x="699" y="2147"/>
                  </a:cubicBezTo>
                  <a:cubicBezTo>
                    <a:pt x="826" y="2147"/>
                    <a:pt x="946" y="2068"/>
                    <a:pt x="976" y="1930"/>
                  </a:cubicBezTo>
                  <a:lnTo>
                    <a:pt x="1405" y="811"/>
                  </a:lnTo>
                  <a:cubicBezTo>
                    <a:pt x="1453" y="691"/>
                    <a:pt x="1429" y="572"/>
                    <a:pt x="1334" y="477"/>
                  </a:cubicBezTo>
                  <a:lnTo>
                    <a:pt x="8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1740844" y="2288939"/>
              <a:ext cx="157183" cy="177015"/>
            </a:xfrm>
            <a:custGeom>
              <a:rect b="b" l="l" r="r" t="t"/>
              <a:pathLst>
                <a:path extrusionOk="0" h="5177" w="4597">
                  <a:moveTo>
                    <a:pt x="2286" y="0"/>
                  </a:moveTo>
                  <a:cubicBezTo>
                    <a:pt x="1048" y="0"/>
                    <a:pt x="24" y="1000"/>
                    <a:pt x="0" y="2239"/>
                  </a:cubicBezTo>
                  <a:lnTo>
                    <a:pt x="0" y="2453"/>
                  </a:lnTo>
                  <a:lnTo>
                    <a:pt x="429" y="2453"/>
                  </a:lnTo>
                  <a:cubicBezTo>
                    <a:pt x="834" y="2453"/>
                    <a:pt x="1238" y="2239"/>
                    <a:pt x="1500" y="1905"/>
                  </a:cubicBezTo>
                  <a:lnTo>
                    <a:pt x="1500" y="1929"/>
                  </a:lnTo>
                  <a:lnTo>
                    <a:pt x="1620" y="1763"/>
                  </a:lnTo>
                  <a:cubicBezTo>
                    <a:pt x="1667" y="1691"/>
                    <a:pt x="1715" y="1643"/>
                    <a:pt x="1810" y="1643"/>
                  </a:cubicBezTo>
                  <a:cubicBezTo>
                    <a:pt x="1841" y="1631"/>
                    <a:pt x="1872" y="1625"/>
                    <a:pt x="1902" y="1625"/>
                  </a:cubicBezTo>
                  <a:cubicBezTo>
                    <a:pt x="1987" y="1625"/>
                    <a:pt x="2067" y="1674"/>
                    <a:pt x="2120" y="1763"/>
                  </a:cubicBezTo>
                  <a:lnTo>
                    <a:pt x="2239" y="1929"/>
                  </a:lnTo>
                  <a:cubicBezTo>
                    <a:pt x="2453" y="2191"/>
                    <a:pt x="2739" y="2382"/>
                    <a:pt x="3072" y="2429"/>
                  </a:cubicBezTo>
                  <a:cubicBezTo>
                    <a:pt x="3215" y="2477"/>
                    <a:pt x="3334" y="2596"/>
                    <a:pt x="3334" y="2739"/>
                  </a:cubicBezTo>
                  <a:lnTo>
                    <a:pt x="3334" y="3620"/>
                  </a:lnTo>
                  <a:cubicBezTo>
                    <a:pt x="3334" y="4215"/>
                    <a:pt x="3620" y="4763"/>
                    <a:pt x="4096" y="5120"/>
                  </a:cubicBezTo>
                  <a:cubicBezTo>
                    <a:pt x="4154" y="5159"/>
                    <a:pt x="4218" y="5177"/>
                    <a:pt x="4279" y="5177"/>
                  </a:cubicBezTo>
                  <a:cubicBezTo>
                    <a:pt x="4445" y="5177"/>
                    <a:pt x="4596" y="5049"/>
                    <a:pt x="4596" y="4858"/>
                  </a:cubicBezTo>
                  <a:lnTo>
                    <a:pt x="4596" y="2239"/>
                  </a:lnTo>
                  <a:cubicBezTo>
                    <a:pt x="4549" y="1000"/>
                    <a:pt x="3525" y="0"/>
                    <a:pt x="2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1687093" y="2342655"/>
              <a:ext cx="41544" cy="140189"/>
            </a:xfrm>
            <a:custGeom>
              <a:rect b="b" l="l" r="r" t="t"/>
              <a:pathLst>
                <a:path extrusionOk="0" h="4100" w="1215">
                  <a:moveTo>
                    <a:pt x="929" y="1"/>
                  </a:moveTo>
                  <a:cubicBezTo>
                    <a:pt x="358" y="334"/>
                    <a:pt x="0" y="954"/>
                    <a:pt x="0" y="1620"/>
                  </a:cubicBezTo>
                  <a:lnTo>
                    <a:pt x="0" y="3787"/>
                  </a:lnTo>
                  <a:cubicBezTo>
                    <a:pt x="0" y="3964"/>
                    <a:pt x="164" y="4100"/>
                    <a:pt x="340" y="4100"/>
                  </a:cubicBezTo>
                  <a:cubicBezTo>
                    <a:pt x="353" y="4100"/>
                    <a:pt x="367" y="4099"/>
                    <a:pt x="381" y="4097"/>
                  </a:cubicBezTo>
                  <a:cubicBezTo>
                    <a:pt x="691" y="4026"/>
                    <a:pt x="977" y="3859"/>
                    <a:pt x="1215" y="3621"/>
                  </a:cubicBezTo>
                  <a:cubicBezTo>
                    <a:pt x="1024" y="3264"/>
                    <a:pt x="929" y="2859"/>
                    <a:pt x="929" y="2454"/>
                  </a:cubicBez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1740023" y="2372813"/>
              <a:ext cx="114032" cy="118922"/>
            </a:xfrm>
            <a:custGeom>
              <a:rect b="b" l="l" r="r" t="t"/>
              <a:pathLst>
                <a:path extrusionOk="0" h="3478" w="3335">
                  <a:moveTo>
                    <a:pt x="1905" y="0"/>
                  </a:moveTo>
                  <a:cubicBezTo>
                    <a:pt x="1524" y="405"/>
                    <a:pt x="1001" y="643"/>
                    <a:pt x="429" y="643"/>
                  </a:cubicBezTo>
                  <a:lnTo>
                    <a:pt x="24" y="643"/>
                  </a:lnTo>
                  <a:lnTo>
                    <a:pt x="24" y="1572"/>
                  </a:lnTo>
                  <a:cubicBezTo>
                    <a:pt x="0" y="2620"/>
                    <a:pt x="858" y="3477"/>
                    <a:pt x="1905" y="3477"/>
                  </a:cubicBezTo>
                  <a:lnTo>
                    <a:pt x="1905" y="3453"/>
                  </a:lnTo>
                  <a:cubicBezTo>
                    <a:pt x="2453" y="3453"/>
                    <a:pt x="2977" y="3215"/>
                    <a:pt x="3334" y="2786"/>
                  </a:cubicBezTo>
                  <a:cubicBezTo>
                    <a:pt x="2953" y="2334"/>
                    <a:pt x="2739" y="1786"/>
                    <a:pt x="2739" y="1191"/>
                  </a:cubicBezTo>
                  <a:lnTo>
                    <a:pt x="2739" y="548"/>
                  </a:lnTo>
                  <a:cubicBezTo>
                    <a:pt x="2406" y="429"/>
                    <a:pt x="2120" y="238"/>
                    <a:pt x="1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1815759" y="2523431"/>
              <a:ext cx="128666" cy="130342"/>
            </a:xfrm>
            <a:custGeom>
              <a:rect b="b" l="l" r="r" t="t"/>
              <a:pathLst>
                <a:path extrusionOk="0" h="3812" w="3763">
                  <a:moveTo>
                    <a:pt x="1905" y="1"/>
                  </a:moveTo>
                  <a:cubicBezTo>
                    <a:pt x="1953" y="167"/>
                    <a:pt x="1929" y="358"/>
                    <a:pt x="1881" y="525"/>
                  </a:cubicBezTo>
                  <a:lnTo>
                    <a:pt x="1453" y="1620"/>
                  </a:lnTo>
                  <a:cubicBezTo>
                    <a:pt x="1311" y="2013"/>
                    <a:pt x="943" y="2239"/>
                    <a:pt x="564" y="2239"/>
                  </a:cubicBezTo>
                  <a:cubicBezTo>
                    <a:pt x="369" y="2239"/>
                    <a:pt x="171" y="2179"/>
                    <a:pt x="0" y="2049"/>
                  </a:cubicBezTo>
                  <a:lnTo>
                    <a:pt x="0" y="3811"/>
                  </a:lnTo>
                  <a:lnTo>
                    <a:pt x="3453" y="3811"/>
                  </a:lnTo>
                  <a:cubicBezTo>
                    <a:pt x="3620" y="3811"/>
                    <a:pt x="3763" y="3668"/>
                    <a:pt x="3739" y="3501"/>
                  </a:cubicBezTo>
                  <a:lnTo>
                    <a:pt x="3739" y="1787"/>
                  </a:lnTo>
                  <a:cubicBezTo>
                    <a:pt x="3739" y="787"/>
                    <a:pt x="2953" y="1"/>
                    <a:pt x="19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1664287" y="2523431"/>
              <a:ext cx="128701" cy="131128"/>
            </a:xfrm>
            <a:custGeom>
              <a:rect b="b" l="l" r="r" t="t"/>
              <a:pathLst>
                <a:path extrusionOk="0" h="3835" w="3764">
                  <a:moveTo>
                    <a:pt x="1787" y="1"/>
                  </a:moveTo>
                  <a:cubicBezTo>
                    <a:pt x="810" y="1"/>
                    <a:pt x="1" y="810"/>
                    <a:pt x="1" y="1787"/>
                  </a:cubicBezTo>
                  <a:lnTo>
                    <a:pt x="1" y="3525"/>
                  </a:lnTo>
                  <a:cubicBezTo>
                    <a:pt x="1" y="3692"/>
                    <a:pt x="143" y="3835"/>
                    <a:pt x="310" y="3835"/>
                  </a:cubicBezTo>
                  <a:lnTo>
                    <a:pt x="3763" y="3835"/>
                  </a:lnTo>
                  <a:lnTo>
                    <a:pt x="3763" y="2049"/>
                  </a:lnTo>
                  <a:cubicBezTo>
                    <a:pt x="3597" y="2192"/>
                    <a:pt x="3382" y="2263"/>
                    <a:pt x="3192" y="2263"/>
                  </a:cubicBezTo>
                  <a:lnTo>
                    <a:pt x="3216" y="2239"/>
                  </a:lnTo>
                  <a:cubicBezTo>
                    <a:pt x="2835" y="2239"/>
                    <a:pt x="2477" y="2001"/>
                    <a:pt x="2334" y="1620"/>
                  </a:cubicBezTo>
                  <a:lnTo>
                    <a:pt x="1906" y="525"/>
                  </a:lnTo>
                  <a:cubicBezTo>
                    <a:pt x="1858" y="358"/>
                    <a:pt x="1834" y="167"/>
                    <a:pt x="1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45"/>
          <p:cNvGrpSpPr/>
          <p:nvPr/>
        </p:nvGrpSpPr>
        <p:grpSpPr>
          <a:xfrm>
            <a:off x="3672864" y="3326540"/>
            <a:ext cx="367296" cy="366338"/>
            <a:chOff x="3993924" y="2287503"/>
            <a:chExt cx="367296" cy="366338"/>
          </a:xfrm>
        </p:grpSpPr>
        <p:sp>
          <p:nvSpPr>
            <p:cNvPr id="1593" name="Google Shape;1593;p45"/>
            <p:cNvSpPr/>
            <p:nvPr/>
          </p:nvSpPr>
          <p:spPr>
            <a:xfrm>
              <a:off x="3993992" y="2604775"/>
              <a:ext cx="367227" cy="49066"/>
            </a:xfrm>
            <a:custGeom>
              <a:rect b="b" l="l" r="r" t="t"/>
              <a:pathLst>
                <a:path extrusionOk="0" h="1435" w="10740">
                  <a:moveTo>
                    <a:pt x="291" y="1"/>
                  </a:moveTo>
                  <a:cubicBezTo>
                    <a:pt x="122" y="1"/>
                    <a:pt x="1" y="135"/>
                    <a:pt x="23" y="289"/>
                  </a:cubicBezTo>
                  <a:lnTo>
                    <a:pt x="23" y="1146"/>
                  </a:lnTo>
                  <a:cubicBezTo>
                    <a:pt x="1" y="1301"/>
                    <a:pt x="142" y="1435"/>
                    <a:pt x="295" y="1435"/>
                  </a:cubicBezTo>
                  <a:cubicBezTo>
                    <a:pt x="308" y="1435"/>
                    <a:pt x="320" y="1434"/>
                    <a:pt x="332" y="1432"/>
                  </a:cubicBezTo>
                  <a:lnTo>
                    <a:pt x="10430" y="1432"/>
                  </a:lnTo>
                  <a:cubicBezTo>
                    <a:pt x="10596" y="1432"/>
                    <a:pt x="10739" y="1313"/>
                    <a:pt x="10739" y="1146"/>
                  </a:cubicBezTo>
                  <a:lnTo>
                    <a:pt x="10739" y="289"/>
                  </a:lnTo>
                  <a:cubicBezTo>
                    <a:pt x="10739" y="135"/>
                    <a:pt x="10617" y="1"/>
                    <a:pt x="10466" y="1"/>
                  </a:cubicBezTo>
                  <a:cubicBezTo>
                    <a:pt x="10454" y="1"/>
                    <a:pt x="10442" y="1"/>
                    <a:pt x="10430" y="3"/>
                  </a:cubicBezTo>
                  <a:lnTo>
                    <a:pt x="332" y="3"/>
                  </a:lnTo>
                  <a:cubicBezTo>
                    <a:pt x="318" y="1"/>
                    <a:pt x="304" y="1"/>
                    <a:pt x="2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3993924" y="2287503"/>
              <a:ext cx="367296" cy="107330"/>
            </a:xfrm>
            <a:custGeom>
              <a:rect b="b" l="l" r="r" t="t"/>
              <a:pathLst>
                <a:path extrusionOk="0" h="3139" w="10742">
                  <a:moveTo>
                    <a:pt x="6621" y="1662"/>
                  </a:moveTo>
                  <a:cubicBezTo>
                    <a:pt x="7002" y="1709"/>
                    <a:pt x="7002" y="2257"/>
                    <a:pt x="6621" y="2305"/>
                  </a:cubicBezTo>
                  <a:lnTo>
                    <a:pt x="4121" y="2305"/>
                  </a:lnTo>
                  <a:cubicBezTo>
                    <a:pt x="3740" y="2257"/>
                    <a:pt x="3740" y="1709"/>
                    <a:pt x="4121" y="1662"/>
                  </a:cubicBezTo>
                  <a:close/>
                  <a:moveTo>
                    <a:pt x="5371" y="1"/>
                  </a:moveTo>
                  <a:cubicBezTo>
                    <a:pt x="5335" y="1"/>
                    <a:pt x="5300" y="7"/>
                    <a:pt x="5264" y="18"/>
                  </a:cubicBezTo>
                  <a:lnTo>
                    <a:pt x="215" y="1900"/>
                  </a:lnTo>
                  <a:cubicBezTo>
                    <a:pt x="96" y="1947"/>
                    <a:pt x="1" y="2066"/>
                    <a:pt x="25" y="2186"/>
                  </a:cubicBezTo>
                  <a:lnTo>
                    <a:pt x="25" y="2829"/>
                  </a:lnTo>
                  <a:cubicBezTo>
                    <a:pt x="1" y="2995"/>
                    <a:pt x="144" y="3138"/>
                    <a:pt x="334" y="3138"/>
                  </a:cubicBezTo>
                  <a:lnTo>
                    <a:pt x="10432" y="3138"/>
                  </a:lnTo>
                  <a:cubicBezTo>
                    <a:pt x="10598" y="3138"/>
                    <a:pt x="10741" y="2995"/>
                    <a:pt x="10741" y="2829"/>
                  </a:cubicBezTo>
                  <a:lnTo>
                    <a:pt x="10741" y="2186"/>
                  </a:lnTo>
                  <a:cubicBezTo>
                    <a:pt x="10741" y="2066"/>
                    <a:pt x="10670" y="1947"/>
                    <a:pt x="10551" y="1900"/>
                  </a:cubicBezTo>
                  <a:lnTo>
                    <a:pt x="10527" y="1900"/>
                  </a:lnTo>
                  <a:lnTo>
                    <a:pt x="5478" y="18"/>
                  </a:lnTo>
                  <a:cubicBezTo>
                    <a:pt x="5442" y="7"/>
                    <a:pt x="5407" y="1"/>
                    <a:pt x="5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4016731" y="2556837"/>
              <a:ext cx="71702" cy="26089"/>
            </a:xfrm>
            <a:custGeom>
              <a:rect b="b" l="l" r="r" t="t"/>
              <a:pathLst>
                <a:path extrusionOk="0" h="763" w="2097">
                  <a:moveTo>
                    <a:pt x="334" y="0"/>
                  </a:moveTo>
                  <a:cubicBezTo>
                    <a:pt x="144" y="0"/>
                    <a:pt x="1" y="143"/>
                    <a:pt x="1" y="334"/>
                  </a:cubicBezTo>
                  <a:lnTo>
                    <a:pt x="1" y="762"/>
                  </a:lnTo>
                  <a:lnTo>
                    <a:pt x="2096" y="762"/>
                  </a:lnTo>
                  <a:lnTo>
                    <a:pt x="2096" y="334"/>
                  </a:lnTo>
                  <a:cubicBezTo>
                    <a:pt x="2096" y="143"/>
                    <a:pt x="1953"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4016731" y="2415964"/>
              <a:ext cx="70881" cy="25268"/>
            </a:xfrm>
            <a:custGeom>
              <a:rect b="b" l="l" r="r" t="t"/>
              <a:pathLst>
                <a:path extrusionOk="0" h="739" w="2073">
                  <a:moveTo>
                    <a:pt x="1" y="0"/>
                  </a:moveTo>
                  <a:lnTo>
                    <a:pt x="1" y="429"/>
                  </a:lnTo>
                  <a:cubicBezTo>
                    <a:pt x="1" y="596"/>
                    <a:pt x="144" y="739"/>
                    <a:pt x="310" y="739"/>
                  </a:cubicBezTo>
                  <a:lnTo>
                    <a:pt x="1787" y="739"/>
                  </a:lnTo>
                  <a:cubicBezTo>
                    <a:pt x="1953" y="739"/>
                    <a:pt x="2072" y="596"/>
                    <a:pt x="2072" y="429"/>
                  </a:cubicBezTo>
                  <a:lnTo>
                    <a:pt x="20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4030578" y="2462363"/>
              <a:ext cx="43185" cy="73309"/>
            </a:xfrm>
            <a:custGeom>
              <a:rect b="b" l="l" r="r" t="t"/>
              <a:pathLst>
                <a:path extrusionOk="0" h="2144" w="1263">
                  <a:moveTo>
                    <a:pt x="0" y="1"/>
                  </a:moveTo>
                  <a:lnTo>
                    <a:pt x="0" y="2144"/>
                  </a:lnTo>
                  <a:lnTo>
                    <a:pt x="1263" y="2144"/>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4141328" y="2556837"/>
              <a:ext cx="72488" cy="26089"/>
            </a:xfrm>
            <a:custGeom>
              <a:rect b="b" l="l" r="r" t="t"/>
              <a:pathLst>
                <a:path extrusionOk="0" h="763" w="2120">
                  <a:moveTo>
                    <a:pt x="334" y="0"/>
                  </a:moveTo>
                  <a:cubicBezTo>
                    <a:pt x="143" y="0"/>
                    <a:pt x="24" y="143"/>
                    <a:pt x="0" y="334"/>
                  </a:cubicBezTo>
                  <a:lnTo>
                    <a:pt x="0" y="762"/>
                  </a:lnTo>
                  <a:lnTo>
                    <a:pt x="2096" y="762"/>
                  </a:lnTo>
                  <a:lnTo>
                    <a:pt x="2120" y="334"/>
                  </a:lnTo>
                  <a:cubicBezTo>
                    <a:pt x="2096" y="143"/>
                    <a:pt x="1977" y="0"/>
                    <a:pt x="17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4142149" y="2415964"/>
              <a:ext cx="71667" cy="25268"/>
            </a:xfrm>
            <a:custGeom>
              <a:rect b="b" l="l" r="r" t="t"/>
              <a:pathLst>
                <a:path extrusionOk="0" h="739" w="2096">
                  <a:moveTo>
                    <a:pt x="0" y="0"/>
                  </a:moveTo>
                  <a:lnTo>
                    <a:pt x="0" y="429"/>
                  </a:lnTo>
                  <a:cubicBezTo>
                    <a:pt x="0" y="596"/>
                    <a:pt x="119" y="739"/>
                    <a:pt x="310" y="739"/>
                  </a:cubicBezTo>
                  <a:lnTo>
                    <a:pt x="1762" y="739"/>
                  </a:lnTo>
                  <a:cubicBezTo>
                    <a:pt x="1953" y="739"/>
                    <a:pt x="2096" y="596"/>
                    <a:pt x="2096" y="429"/>
                  </a:cubicBezTo>
                  <a:lnTo>
                    <a:pt x="2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4155962" y="2462363"/>
              <a:ext cx="43219" cy="73309"/>
            </a:xfrm>
            <a:custGeom>
              <a:rect b="b" l="l" r="r" t="t"/>
              <a:pathLst>
                <a:path extrusionOk="0" h="2144" w="1264">
                  <a:moveTo>
                    <a:pt x="1" y="1"/>
                  </a:moveTo>
                  <a:lnTo>
                    <a:pt x="1" y="2144"/>
                  </a:lnTo>
                  <a:lnTo>
                    <a:pt x="1263" y="2144"/>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4267532" y="2556837"/>
              <a:ext cx="71702" cy="26089"/>
            </a:xfrm>
            <a:custGeom>
              <a:rect b="b" l="l" r="r" t="t"/>
              <a:pathLst>
                <a:path extrusionOk="0" h="763" w="2097">
                  <a:moveTo>
                    <a:pt x="310" y="0"/>
                  </a:moveTo>
                  <a:cubicBezTo>
                    <a:pt x="120" y="0"/>
                    <a:pt x="0" y="143"/>
                    <a:pt x="0" y="334"/>
                  </a:cubicBezTo>
                  <a:lnTo>
                    <a:pt x="0" y="762"/>
                  </a:lnTo>
                  <a:lnTo>
                    <a:pt x="2096" y="762"/>
                  </a:lnTo>
                  <a:lnTo>
                    <a:pt x="2072" y="334"/>
                  </a:lnTo>
                  <a:cubicBezTo>
                    <a:pt x="2096" y="143"/>
                    <a:pt x="1953" y="0"/>
                    <a:pt x="1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a:off x="4266712" y="2415964"/>
              <a:ext cx="71702" cy="25268"/>
            </a:xfrm>
            <a:custGeom>
              <a:rect b="b" l="l" r="r" t="t"/>
              <a:pathLst>
                <a:path extrusionOk="0" h="739" w="2097">
                  <a:moveTo>
                    <a:pt x="1" y="0"/>
                  </a:moveTo>
                  <a:lnTo>
                    <a:pt x="1" y="429"/>
                  </a:lnTo>
                  <a:cubicBezTo>
                    <a:pt x="1" y="596"/>
                    <a:pt x="144" y="739"/>
                    <a:pt x="310" y="739"/>
                  </a:cubicBezTo>
                  <a:lnTo>
                    <a:pt x="1787" y="739"/>
                  </a:lnTo>
                  <a:cubicBezTo>
                    <a:pt x="1953" y="739"/>
                    <a:pt x="2096" y="596"/>
                    <a:pt x="2096" y="429"/>
                  </a:cubicBezTo>
                  <a:lnTo>
                    <a:pt x="2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4281380" y="2462363"/>
              <a:ext cx="43185" cy="73309"/>
            </a:xfrm>
            <a:custGeom>
              <a:rect b="b" l="l" r="r" t="t"/>
              <a:pathLst>
                <a:path extrusionOk="0" h="2144" w="1263">
                  <a:moveTo>
                    <a:pt x="0" y="1"/>
                  </a:moveTo>
                  <a:lnTo>
                    <a:pt x="0" y="2144"/>
                  </a:lnTo>
                  <a:lnTo>
                    <a:pt x="1263" y="2144"/>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45"/>
          <p:cNvGrpSpPr/>
          <p:nvPr/>
        </p:nvGrpSpPr>
        <p:grpSpPr>
          <a:xfrm>
            <a:off x="3674095" y="4158276"/>
            <a:ext cx="364834" cy="367330"/>
            <a:chOff x="5582576" y="2866997"/>
            <a:chExt cx="364834" cy="367330"/>
          </a:xfrm>
        </p:grpSpPr>
        <p:sp>
          <p:nvSpPr>
            <p:cNvPr id="1605" name="Google Shape;1605;p45"/>
            <p:cNvSpPr/>
            <p:nvPr/>
          </p:nvSpPr>
          <p:spPr>
            <a:xfrm>
              <a:off x="5814333" y="2866997"/>
              <a:ext cx="92388" cy="36210"/>
            </a:xfrm>
            <a:custGeom>
              <a:rect b="b" l="l" r="r" t="t"/>
              <a:pathLst>
                <a:path extrusionOk="0" h="1059" w="2702">
                  <a:moveTo>
                    <a:pt x="419" y="0"/>
                  </a:moveTo>
                  <a:cubicBezTo>
                    <a:pt x="1" y="0"/>
                    <a:pt x="1" y="648"/>
                    <a:pt x="419" y="648"/>
                  </a:cubicBezTo>
                  <a:cubicBezTo>
                    <a:pt x="433" y="648"/>
                    <a:pt x="448" y="647"/>
                    <a:pt x="462" y="645"/>
                  </a:cubicBezTo>
                  <a:lnTo>
                    <a:pt x="1653" y="645"/>
                  </a:lnTo>
                  <a:cubicBezTo>
                    <a:pt x="1820" y="645"/>
                    <a:pt x="1963" y="741"/>
                    <a:pt x="2034" y="884"/>
                  </a:cubicBezTo>
                  <a:cubicBezTo>
                    <a:pt x="2101" y="1000"/>
                    <a:pt x="2203" y="1059"/>
                    <a:pt x="2315" y="1059"/>
                  </a:cubicBezTo>
                  <a:cubicBezTo>
                    <a:pt x="2363" y="1059"/>
                    <a:pt x="2413" y="1048"/>
                    <a:pt x="2463" y="1026"/>
                  </a:cubicBezTo>
                  <a:cubicBezTo>
                    <a:pt x="2630" y="955"/>
                    <a:pt x="2701" y="765"/>
                    <a:pt x="2606" y="598"/>
                  </a:cubicBezTo>
                  <a:cubicBezTo>
                    <a:pt x="2415" y="241"/>
                    <a:pt x="2058" y="2"/>
                    <a:pt x="1653" y="2"/>
                  </a:cubicBezTo>
                  <a:lnTo>
                    <a:pt x="462" y="2"/>
                  </a:lnTo>
                  <a:cubicBezTo>
                    <a:pt x="448" y="1"/>
                    <a:pt x="433" y="0"/>
                    <a:pt x="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5"/>
            <p:cNvSpPr/>
            <p:nvPr/>
          </p:nvSpPr>
          <p:spPr>
            <a:xfrm>
              <a:off x="5709601" y="2867066"/>
              <a:ext cx="90986" cy="36312"/>
            </a:xfrm>
            <a:custGeom>
              <a:rect b="b" l="l" r="r" t="t"/>
              <a:pathLst>
                <a:path extrusionOk="0" h="1062" w="2661">
                  <a:moveTo>
                    <a:pt x="382" y="0"/>
                  </a:moveTo>
                  <a:cubicBezTo>
                    <a:pt x="1" y="48"/>
                    <a:pt x="1" y="596"/>
                    <a:pt x="382" y="643"/>
                  </a:cubicBezTo>
                  <a:lnTo>
                    <a:pt x="1573" y="643"/>
                  </a:lnTo>
                  <a:cubicBezTo>
                    <a:pt x="1739" y="643"/>
                    <a:pt x="1906" y="739"/>
                    <a:pt x="1978" y="882"/>
                  </a:cubicBezTo>
                  <a:cubicBezTo>
                    <a:pt x="2041" y="1009"/>
                    <a:pt x="2144" y="1062"/>
                    <a:pt x="2247" y="1062"/>
                  </a:cubicBezTo>
                  <a:cubicBezTo>
                    <a:pt x="2454" y="1062"/>
                    <a:pt x="2660" y="850"/>
                    <a:pt x="2549" y="596"/>
                  </a:cubicBezTo>
                  <a:cubicBezTo>
                    <a:pt x="2359" y="239"/>
                    <a:pt x="1978" y="0"/>
                    <a:pt x="1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a:off x="5582576" y="3083675"/>
              <a:ext cx="129521" cy="150652"/>
            </a:xfrm>
            <a:custGeom>
              <a:rect b="b" l="l" r="r" t="t"/>
              <a:pathLst>
                <a:path extrusionOk="0" h="4406" w="3788">
                  <a:moveTo>
                    <a:pt x="1263" y="1215"/>
                  </a:moveTo>
                  <a:cubicBezTo>
                    <a:pt x="1430" y="1215"/>
                    <a:pt x="1596" y="1334"/>
                    <a:pt x="1573" y="1572"/>
                  </a:cubicBezTo>
                  <a:lnTo>
                    <a:pt x="1573" y="2191"/>
                  </a:lnTo>
                  <a:cubicBezTo>
                    <a:pt x="1561" y="2382"/>
                    <a:pt x="1412" y="2477"/>
                    <a:pt x="1263" y="2477"/>
                  </a:cubicBezTo>
                  <a:cubicBezTo>
                    <a:pt x="1114" y="2477"/>
                    <a:pt x="965" y="2382"/>
                    <a:pt x="953" y="2191"/>
                  </a:cubicBezTo>
                  <a:lnTo>
                    <a:pt x="953" y="1572"/>
                  </a:lnTo>
                  <a:cubicBezTo>
                    <a:pt x="930" y="1334"/>
                    <a:pt x="1096" y="1215"/>
                    <a:pt x="1263" y="1215"/>
                  </a:cubicBezTo>
                  <a:close/>
                  <a:moveTo>
                    <a:pt x="2525" y="1215"/>
                  </a:moveTo>
                  <a:cubicBezTo>
                    <a:pt x="2692" y="1215"/>
                    <a:pt x="2859" y="1334"/>
                    <a:pt x="2835" y="1572"/>
                  </a:cubicBezTo>
                  <a:lnTo>
                    <a:pt x="2835" y="2191"/>
                  </a:lnTo>
                  <a:cubicBezTo>
                    <a:pt x="2811" y="2382"/>
                    <a:pt x="2662" y="2477"/>
                    <a:pt x="2516" y="2477"/>
                  </a:cubicBezTo>
                  <a:cubicBezTo>
                    <a:pt x="2370" y="2477"/>
                    <a:pt x="2228" y="2382"/>
                    <a:pt x="2216" y="2191"/>
                  </a:cubicBezTo>
                  <a:lnTo>
                    <a:pt x="2216" y="1572"/>
                  </a:lnTo>
                  <a:cubicBezTo>
                    <a:pt x="2192" y="1334"/>
                    <a:pt x="2359" y="1215"/>
                    <a:pt x="2525" y="1215"/>
                  </a:cubicBezTo>
                  <a:close/>
                  <a:moveTo>
                    <a:pt x="334" y="0"/>
                  </a:moveTo>
                  <a:cubicBezTo>
                    <a:pt x="144" y="0"/>
                    <a:pt x="1" y="143"/>
                    <a:pt x="1" y="310"/>
                  </a:cubicBezTo>
                  <a:lnTo>
                    <a:pt x="1" y="4096"/>
                  </a:lnTo>
                  <a:cubicBezTo>
                    <a:pt x="1" y="4263"/>
                    <a:pt x="144" y="4406"/>
                    <a:pt x="334" y="4406"/>
                  </a:cubicBezTo>
                  <a:lnTo>
                    <a:pt x="3787" y="4406"/>
                  </a:lnTo>
                  <a:lnTo>
                    <a:pt x="37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a:off x="5830130" y="3169156"/>
              <a:ext cx="21199" cy="65171"/>
            </a:xfrm>
            <a:custGeom>
              <a:rect b="b" l="l" r="r" t="t"/>
              <a:pathLst>
                <a:path extrusionOk="0" h="1906" w="620">
                  <a:moveTo>
                    <a:pt x="0" y="1"/>
                  </a:moveTo>
                  <a:lnTo>
                    <a:pt x="0" y="1906"/>
                  </a:lnTo>
                  <a:lnTo>
                    <a:pt x="620" y="1906"/>
                  </a:lnTo>
                  <a:lnTo>
                    <a:pt x="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a:off x="5733228" y="3051090"/>
              <a:ext cx="214182" cy="183238"/>
            </a:xfrm>
            <a:custGeom>
              <a:rect b="b" l="l" r="r" t="t"/>
              <a:pathLst>
                <a:path extrusionOk="0" h="5359" w="6264">
                  <a:moveTo>
                    <a:pt x="1263" y="923"/>
                  </a:moveTo>
                  <a:cubicBezTo>
                    <a:pt x="1429" y="923"/>
                    <a:pt x="1596" y="1036"/>
                    <a:pt x="1572" y="1263"/>
                  </a:cubicBezTo>
                  <a:lnTo>
                    <a:pt x="1572" y="1906"/>
                  </a:lnTo>
                  <a:cubicBezTo>
                    <a:pt x="1549" y="2084"/>
                    <a:pt x="1400" y="2174"/>
                    <a:pt x="1254" y="2174"/>
                  </a:cubicBezTo>
                  <a:cubicBezTo>
                    <a:pt x="1108" y="2174"/>
                    <a:pt x="965" y="2084"/>
                    <a:pt x="953" y="1906"/>
                  </a:cubicBezTo>
                  <a:lnTo>
                    <a:pt x="953" y="1263"/>
                  </a:lnTo>
                  <a:cubicBezTo>
                    <a:pt x="929" y="1036"/>
                    <a:pt x="1096" y="923"/>
                    <a:pt x="1263" y="923"/>
                  </a:cubicBezTo>
                  <a:close/>
                  <a:moveTo>
                    <a:pt x="2513" y="923"/>
                  </a:moveTo>
                  <a:cubicBezTo>
                    <a:pt x="2686" y="923"/>
                    <a:pt x="2858" y="1036"/>
                    <a:pt x="2834" y="1263"/>
                  </a:cubicBezTo>
                  <a:lnTo>
                    <a:pt x="2834" y="1906"/>
                  </a:lnTo>
                  <a:cubicBezTo>
                    <a:pt x="2811" y="2084"/>
                    <a:pt x="2662" y="2174"/>
                    <a:pt x="2513" y="2174"/>
                  </a:cubicBezTo>
                  <a:cubicBezTo>
                    <a:pt x="2364" y="2174"/>
                    <a:pt x="2215" y="2084"/>
                    <a:pt x="2191" y="1906"/>
                  </a:cubicBezTo>
                  <a:lnTo>
                    <a:pt x="2191" y="1263"/>
                  </a:lnTo>
                  <a:cubicBezTo>
                    <a:pt x="2168" y="1036"/>
                    <a:pt x="2340" y="923"/>
                    <a:pt x="2513" y="923"/>
                  </a:cubicBezTo>
                  <a:close/>
                  <a:moveTo>
                    <a:pt x="3763" y="923"/>
                  </a:moveTo>
                  <a:cubicBezTo>
                    <a:pt x="3930" y="923"/>
                    <a:pt x="4097" y="1036"/>
                    <a:pt x="4073" y="1263"/>
                  </a:cubicBezTo>
                  <a:lnTo>
                    <a:pt x="4073" y="1906"/>
                  </a:lnTo>
                  <a:cubicBezTo>
                    <a:pt x="4061" y="2084"/>
                    <a:pt x="3918" y="2174"/>
                    <a:pt x="3772" y="2174"/>
                  </a:cubicBezTo>
                  <a:cubicBezTo>
                    <a:pt x="3626" y="2174"/>
                    <a:pt x="3477" y="2084"/>
                    <a:pt x="3454" y="1906"/>
                  </a:cubicBezTo>
                  <a:lnTo>
                    <a:pt x="3454" y="1263"/>
                  </a:lnTo>
                  <a:cubicBezTo>
                    <a:pt x="3430" y="1036"/>
                    <a:pt x="3597" y="923"/>
                    <a:pt x="3763" y="923"/>
                  </a:cubicBezTo>
                  <a:close/>
                  <a:moveTo>
                    <a:pt x="5025" y="923"/>
                  </a:moveTo>
                  <a:cubicBezTo>
                    <a:pt x="5192" y="923"/>
                    <a:pt x="5359" y="1036"/>
                    <a:pt x="5335" y="1263"/>
                  </a:cubicBezTo>
                  <a:lnTo>
                    <a:pt x="5335" y="1906"/>
                  </a:lnTo>
                  <a:cubicBezTo>
                    <a:pt x="5323" y="2084"/>
                    <a:pt x="5174" y="2174"/>
                    <a:pt x="5025" y="2174"/>
                  </a:cubicBezTo>
                  <a:cubicBezTo>
                    <a:pt x="4877" y="2174"/>
                    <a:pt x="4728" y="2084"/>
                    <a:pt x="4716" y="1906"/>
                  </a:cubicBezTo>
                  <a:lnTo>
                    <a:pt x="4716" y="1263"/>
                  </a:lnTo>
                  <a:cubicBezTo>
                    <a:pt x="4692" y="1036"/>
                    <a:pt x="4859" y="923"/>
                    <a:pt x="5025" y="923"/>
                  </a:cubicBezTo>
                  <a:close/>
                  <a:moveTo>
                    <a:pt x="1263" y="2805"/>
                  </a:moveTo>
                  <a:cubicBezTo>
                    <a:pt x="1429" y="2805"/>
                    <a:pt x="1596" y="2918"/>
                    <a:pt x="1572" y="3144"/>
                  </a:cubicBezTo>
                  <a:lnTo>
                    <a:pt x="1572" y="3787"/>
                  </a:lnTo>
                  <a:cubicBezTo>
                    <a:pt x="1549" y="3977"/>
                    <a:pt x="1400" y="4073"/>
                    <a:pt x="1254" y="4073"/>
                  </a:cubicBezTo>
                  <a:cubicBezTo>
                    <a:pt x="1108" y="4073"/>
                    <a:pt x="965" y="3977"/>
                    <a:pt x="953" y="3787"/>
                  </a:cubicBezTo>
                  <a:lnTo>
                    <a:pt x="953" y="3144"/>
                  </a:lnTo>
                  <a:cubicBezTo>
                    <a:pt x="929" y="2918"/>
                    <a:pt x="1096" y="2805"/>
                    <a:pt x="1263" y="2805"/>
                  </a:cubicBezTo>
                  <a:close/>
                  <a:moveTo>
                    <a:pt x="5025" y="2805"/>
                  </a:moveTo>
                  <a:cubicBezTo>
                    <a:pt x="5192" y="2805"/>
                    <a:pt x="5359" y="2918"/>
                    <a:pt x="5335" y="3144"/>
                  </a:cubicBezTo>
                  <a:lnTo>
                    <a:pt x="5335" y="3787"/>
                  </a:lnTo>
                  <a:cubicBezTo>
                    <a:pt x="5323" y="3977"/>
                    <a:pt x="5174" y="4073"/>
                    <a:pt x="5025" y="4073"/>
                  </a:cubicBezTo>
                  <a:cubicBezTo>
                    <a:pt x="4877" y="4073"/>
                    <a:pt x="4728" y="3977"/>
                    <a:pt x="4716" y="3787"/>
                  </a:cubicBezTo>
                  <a:lnTo>
                    <a:pt x="4716" y="3144"/>
                  </a:lnTo>
                  <a:cubicBezTo>
                    <a:pt x="4692" y="2918"/>
                    <a:pt x="4859" y="2805"/>
                    <a:pt x="5025" y="2805"/>
                  </a:cubicBezTo>
                  <a:close/>
                  <a:moveTo>
                    <a:pt x="310" y="0"/>
                  </a:moveTo>
                  <a:cubicBezTo>
                    <a:pt x="143" y="0"/>
                    <a:pt x="1" y="143"/>
                    <a:pt x="24" y="334"/>
                  </a:cubicBezTo>
                  <a:lnTo>
                    <a:pt x="24" y="5359"/>
                  </a:lnTo>
                  <a:lnTo>
                    <a:pt x="2215" y="5359"/>
                  </a:lnTo>
                  <a:lnTo>
                    <a:pt x="2215" y="3144"/>
                  </a:lnTo>
                  <a:cubicBezTo>
                    <a:pt x="2215" y="2977"/>
                    <a:pt x="2334" y="2834"/>
                    <a:pt x="2501" y="2834"/>
                  </a:cubicBezTo>
                  <a:lnTo>
                    <a:pt x="3763" y="2834"/>
                  </a:lnTo>
                  <a:cubicBezTo>
                    <a:pt x="3930" y="2834"/>
                    <a:pt x="4073" y="2977"/>
                    <a:pt x="4073" y="3144"/>
                  </a:cubicBezTo>
                  <a:lnTo>
                    <a:pt x="4073" y="5359"/>
                  </a:lnTo>
                  <a:lnTo>
                    <a:pt x="5954" y="5359"/>
                  </a:lnTo>
                  <a:cubicBezTo>
                    <a:pt x="6145" y="5359"/>
                    <a:pt x="6264" y="5216"/>
                    <a:pt x="6264" y="5025"/>
                  </a:cubicBezTo>
                  <a:lnTo>
                    <a:pt x="6264" y="334"/>
                  </a:lnTo>
                  <a:cubicBezTo>
                    <a:pt x="6264" y="143"/>
                    <a:pt x="6145" y="0"/>
                    <a:pt x="59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5759283" y="2919175"/>
              <a:ext cx="55392" cy="32620"/>
            </a:xfrm>
            <a:custGeom>
              <a:rect b="b" l="l" r="r" t="t"/>
              <a:pathLst>
                <a:path extrusionOk="0" h="954" w="1620">
                  <a:moveTo>
                    <a:pt x="382" y="1"/>
                  </a:moveTo>
                  <a:cubicBezTo>
                    <a:pt x="239" y="1"/>
                    <a:pt x="96" y="120"/>
                    <a:pt x="96" y="286"/>
                  </a:cubicBezTo>
                  <a:lnTo>
                    <a:pt x="72" y="286"/>
                  </a:lnTo>
                  <a:lnTo>
                    <a:pt x="1" y="953"/>
                  </a:lnTo>
                  <a:lnTo>
                    <a:pt x="1620" y="953"/>
                  </a:lnTo>
                  <a:lnTo>
                    <a:pt x="1549" y="286"/>
                  </a:lnTo>
                  <a:cubicBezTo>
                    <a:pt x="1525" y="120"/>
                    <a:pt x="1406" y="1"/>
                    <a:pt x="1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5750324" y="2972926"/>
              <a:ext cx="73309" cy="57854"/>
            </a:xfrm>
            <a:custGeom>
              <a:rect b="b" l="l" r="r" t="t"/>
              <a:pathLst>
                <a:path extrusionOk="0" h="1692" w="2144">
                  <a:moveTo>
                    <a:pt x="191" y="0"/>
                  </a:moveTo>
                  <a:lnTo>
                    <a:pt x="1" y="1691"/>
                  </a:lnTo>
                  <a:lnTo>
                    <a:pt x="2144" y="1691"/>
                  </a:lnTo>
                  <a:lnTo>
                    <a:pt x="19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5866784" y="2919175"/>
              <a:ext cx="55392" cy="32620"/>
            </a:xfrm>
            <a:custGeom>
              <a:rect b="b" l="l" r="r" t="t"/>
              <a:pathLst>
                <a:path extrusionOk="0" h="954" w="1620">
                  <a:moveTo>
                    <a:pt x="381" y="1"/>
                  </a:moveTo>
                  <a:cubicBezTo>
                    <a:pt x="238" y="1"/>
                    <a:pt x="95" y="120"/>
                    <a:pt x="95" y="286"/>
                  </a:cubicBezTo>
                  <a:lnTo>
                    <a:pt x="72" y="286"/>
                  </a:lnTo>
                  <a:lnTo>
                    <a:pt x="0" y="953"/>
                  </a:lnTo>
                  <a:lnTo>
                    <a:pt x="1620" y="953"/>
                  </a:lnTo>
                  <a:lnTo>
                    <a:pt x="1524" y="286"/>
                  </a:lnTo>
                  <a:cubicBezTo>
                    <a:pt x="1524" y="120"/>
                    <a:pt x="1381" y="1"/>
                    <a:pt x="1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5857005" y="2972926"/>
              <a:ext cx="74129" cy="57854"/>
            </a:xfrm>
            <a:custGeom>
              <a:rect b="b" l="l" r="r" t="t"/>
              <a:pathLst>
                <a:path extrusionOk="0" h="1692" w="2168">
                  <a:moveTo>
                    <a:pt x="191" y="0"/>
                  </a:moveTo>
                  <a:lnTo>
                    <a:pt x="0" y="1691"/>
                  </a:lnTo>
                  <a:lnTo>
                    <a:pt x="2167" y="1691"/>
                  </a:lnTo>
                  <a:lnTo>
                    <a:pt x="19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45"/>
          <p:cNvGrpSpPr/>
          <p:nvPr/>
        </p:nvGrpSpPr>
        <p:grpSpPr>
          <a:xfrm>
            <a:off x="3716477" y="1663547"/>
            <a:ext cx="280071" cy="366578"/>
            <a:chOff x="6408325" y="2867818"/>
            <a:chExt cx="280071" cy="366578"/>
          </a:xfrm>
        </p:grpSpPr>
        <p:sp>
          <p:nvSpPr>
            <p:cNvPr id="1615" name="Google Shape;1615;p45"/>
            <p:cNvSpPr/>
            <p:nvPr/>
          </p:nvSpPr>
          <p:spPr>
            <a:xfrm>
              <a:off x="6484814" y="2867818"/>
              <a:ext cx="164500" cy="85584"/>
            </a:xfrm>
            <a:custGeom>
              <a:rect b="b" l="l" r="r" t="t"/>
              <a:pathLst>
                <a:path extrusionOk="0" h="2503" w="4811">
                  <a:moveTo>
                    <a:pt x="4231" y="1"/>
                  </a:moveTo>
                  <a:cubicBezTo>
                    <a:pt x="4218" y="1"/>
                    <a:pt x="4205" y="1"/>
                    <a:pt x="4192" y="2"/>
                  </a:cubicBezTo>
                  <a:lnTo>
                    <a:pt x="1263" y="2"/>
                  </a:lnTo>
                  <a:cubicBezTo>
                    <a:pt x="548" y="2"/>
                    <a:pt x="0" y="550"/>
                    <a:pt x="0" y="1241"/>
                  </a:cubicBezTo>
                  <a:lnTo>
                    <a:pt x="0" y="2503"/>
                  </a:lnTo>
                  <a:lnTo>
                    <a:pt x="96" y="2503"/>
                  </a:lnTo>
                  <a:cubicBezTo>
                    <a:pt x="548" y="2503"/>
                    <a:pt x="953" y="2241"/>
                    <a:pt x="1167" y="1836"/>
                  </a:cubicBezTo>
                  <a:lnTo>
                    <a:pt x="1191" y="1836"/>
                  </a:lnTo>
                  <a:cubicBezTo>
                    <a:pt x="1215" y="1765"/>
                    <a:pt x="1286" y="1693"/>
                    <a:pt x="1382" y="1669"/>
                  </a:cubicBezTo>
                  <a:cubicBezTo>
                    <a:pt x="1411" y="1659"/>
                    <a:pt x="1441" y="1655"/>
                    <a:pt x="1470" y="1655"/>
                  </a:cubicBezTo>
                  <a:cubicBezTo>
                    <a:pt x="1581" y="1655"/>
                    <a:pt x="1682" y="1723"/>
                    <a:pt x="1739" y="1836"/>
                  </a:cubicBezTo>
                  <a:cubicBezTo>
                    <a:pt x="1953" y="2241"/>
                    <a:pt x="2358" y="2503"/>
                    <a:pt x="2810" y="2503"/>
                  </a:cubicBezTo>
                  <a:lnTo>
                    <a:pt x="2930" y="2503"/>
                  </a:lnTo>
                  <a:cubicBezTo>
                    <a:pt x="3977" y="2503"/>
                    <a:pt x="4811" y="1669"/>
                    <a:pt x="4811" y="621"/>
                  </a:cubicBezTo>
                  <a:cubicBezTo>
                    <a:pt x="4811" y="278"/>
                    <a:pt x="4547"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a:off x="6484814" y="2954188"/>
              <a:ext cx="128701" cy="117280"/>
            </a:xfrm>
            <a:custGeom>
              <a:rect b="b" l="l" r="r" t="t"/>
              <a:pathLst>
                <a:path extrusionOk="0" h="3430" w="3764">
                  <a:moveTo>
                    <a:pt x="1453" y="1"/>
                  </a:moveTo>
                  <a:cubicBezTo>
                    <a:pt x="1120" y="382"/>
                    <a:pt x="620" y="596"/>
                    <a:pt x="119" y="596"/>
                  </a:cubicBezTo>
                  <a:lnTo>
                    <a:pt x="0" y="596"/>
                  </a:lnTo>
                  <a:lnTo>
                    <a:pt x="0" y="1525"/>
                  </a:lnTo>
                  <a:cubicBezTo>
                    <a:pt x="0" y="2573"/>
                    <a:pt x="834" y="3430"/>
                    <a:pt x="1882" y="3430"/>
                  </a:cubicBezTo>
                  <a:cubicBezTo>
                    <a:pt x="2930" y="3430"/>
                    <a:pt x="3763" y="2573"/>
                    <a:pt x="3763" y="1525"/>
                  </a:cubicBezTo>
                  <a:lnTo>
                    <a:pt x="3763" y="453"/>
                  </a:lnTo>
                  <a:cubicBezTo>
                    <a:pt x="3501" y="548"/>
                    <a:pt x="3215" y="596"/>
                    <a:pt x="2930" y="596"/>
                  </a:cubicBezTo>
                  <a:lnTo>
                    <a:pt x="2810" y="596"/>
                  </a:lnTo>
                  <a:cubicBezTo>
                    <a:pt x="2310" y="596"/>
                    <a:pt x="1810" y="382"/>
                    <a:pt x="1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6492951" y="3086103"/>
              <a:ext cx="48895" cy="72625"/>
            </a:xfrm>
            <a:custGeom>
              <a:rect b="b" l="l" r="r" t="t"/>
              <a:pathLst>
                <a:path extrusionOk="0" h="2124" w="1430">
                  <a:moveTo>
                    <a:pt x="596" y="1"/>
                  </a:moveTo>
                  <a:lnTo>
                    <a:pt x="120" y="477"/>
                  </a:lnTo>
                  <a:cubicBezTo>
                    <a:pt x="24" y="572"/>
                    <a:pt x="0" y="691"/>
                    <a:pt x="48" y="810"/>
                  </a:cubicBezTo>
                  <a:lnTo>
                    <a:pt x="453" y="1929"/>
                  </a:lnTo>
                  <a:cubicBezTo>
                    <a:pt x="498" y="2051"/>
                    <a:pt x="621" y="2124"/>
                    <a:pt x="748" y="2124"/>
                  </a:cubicBezTo>
                  <a:cubicBezTo>
                    <a:pt x="820" y="2124"/>
                    <a:pt x="893" y="2100"/>
                    <a:pt x="953" y="2049"/>
                  </a:cubicBezTo>
                  <a:lnTo>
                    <a:pt x="1429" y="1668"/>
                  </a:lnTo>
                  <a:lnTo>
                    <a:pt x="5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6540992" y="3092634"/>
              <a:ext cx="16310" cy="17130"/>
            </a:xfrm>
            <a:custGeom>
              <a:rect b="b" l="l" r="r" t="t"/>
              <a:pathLst>
                <a:path extrusionOk="0" h="501" w="477">
                  <a:moveTo>
                    <a:pt x="1" y="0"/>
                  </a:moveTo>
                  <a:lnTo>
                    <a:pt x="239" y="500"/>
                  </a:lnTo>
                  <a:lnTo>
                    <a:pt x="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6556481" y="3086103"/>
              <a:ext cx="48861" cy="72625"/>
            </a:xfrm>
            <a:custGeom>
              <a:rect b="b" l="l" r="r" t="t"/>
              <a:pathLst>
                <a:path extrusionOk="0" h="2124" w="1429">
                  <a:moveTo>
                    <a:pt x="834" y="1"/>
                  </a:moveTo>
                  <a:lnTo>
                    <a:pt x="0" y="1668"/>
                  </a:lnTo>
                  <a:lnTo>
                    <a:pt x="476" y="2049"/>
                  </a:lnTo>
                  <a:cubicBezTo>
                    <a:pt x="537" y="2100"/>
                    <a:pt x="610" y="2124"/>
                    <a:pt x="682" y="2124"/>
                  </a:cubicBezTo>
                  <a:cubicBezTo>
                    <a:pt x="808" y="2124"/>
                    <a:pt x="931" y="2051"/>
                    <a:pt x="976" y="1929"/>
                  </a:cubicBezTo>
                  <a:lnTo>
                    <a:pt x="1405" y="810"/>
                  </a:lnTo>
                  <a:cubicBezTo>
                    <a:pt x="1429" y="691"/>
                    <a:pt x="1405" y="572"/>
                    <a:pt x="1310" y="477"/>
                  </a:cubicBezTo>
                  <a:lnTo>
                    <a:pt x="8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6408325" y="3104020"/>
              <a:ext cx="131060" cy="130376"/>
            </a:xfrm>
            <a:custGeom>
              <a:rect b="b" l="l" r="r" t="t"/>
              <a:pathLst>
                <a:path extrusionOk="0" h="3813" w="3833">
                  <a:moveTo>
                    <a:pt x="1809" y="0"/>
                  </a:moveTo>
                  <a:cubicBezTo>
                    <a:pt x="808" y="0"/>
                    <a:pt x="23" y="786"/>
                    <a:pt x="23" y="1787"/>
                  </a:cubicBezTo>
                  <a:lnTo>
                    <a:pt x="23" y="3501"/>
                  </a:lnTo>
                  <a:cubicBezTo>
                    <a:pt x="0" y="3657"/>
                    <a:pt x="145" y="3813"/>
                    <a:pt x="300" y="3813"/>
                  </a:cubicBezTo>
                  <a:cubicBezTo>
                    <a:pt x="311" y="3813"/>
                    <a:pt x="321" y="3812"/>
                    <a:pt x="332" y="3811"/>
                  </a:cubicBezTo>
                  <a:lnTo>
                    <a:pt x="3833" y="3811"/>
                  </a:lnTo>
                  <a:lnTo>
                    <a:pt x="3833" y="2048"/>
                  </a:lnTo>
                  <a:cubicBezTo>
                    <a:pt x="3642" y="2168"/>
                    <a:pt x="3452" y="2239"/>
                    <a:pt x="3238" y="2239"/>
                  </a:cubicBezTo>
                  <a:cubicBezTo>
                    <a:pt x="2833" y="2239"/>
                    <a:pt x="2475" y="1977"/>
                    <a:pt x="2333" y="1620"/>
                  </a:cubicBezTo>
                  <a:lnTo>
                    <a:pt x="1928" y="501"/>
                  </a:lnTo>
                  <a:cubicBezTo>
                    <a:pt x="1856" y="334"/>
                    <a:pt x="1832" y="167"/>
                    <a:pt x="1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6558909" y="3103199"/>
              <a:ext cx="129487" cy="131128"/>
            </a:xfrm>
            <a:custGeom>
              <a:rect b="b" l="l" r="r" t="t"/>
              <a:pathLst>
                <a:path extrusionOk="0" h="3835" w="3787">
                  <a:moveTo>
                    <a:pt x="1977" y="1"/>
                  </a:moveTo>
                  <a:lnTo>
                    <a:pt x="2025" y="24"/>
                  </a:lnTo>
                  <a:lnTo>
                    <a:pt x="1953" y="24"/>
                  </a:lnTo>
                  <a:cubicBezTo>
                    <a:pt x="1977" y="191"/>
                    <a:pt x="1977" y="358"/>
                    <a:pt x="1906" y="525"/>
                  </a:cubicBezTo>
                  <a:lnTo>
                    <a:pt x="1501" y="1644"/>
                  </a:lnTo>
                  <a:cubicBezTo>
                    <a:pt x="1358" y="2001"/>
                    <a:pt x="1001" y="2263"/>
                    <a:pt x="596" y="2263"/>
                  </a:cubicBezTo>
                  <a:cubicBezTo>
                    <a:pt x="381" y="2263"/>
                    <a:pt x="167" y="2192"/>
                    <a:pt x="0" y="2049"/>
                  </a:cubicBezTo>
                  <a:lnTo>
                    <a:pt x="0" y="3835"/>
                  </a:lnTo>
                  <a:lnTo>
                    <a:pt x="3454" y="3835"/>
                  </a:lnTo>
                  <a:cubicBezTo>
                    <a:pt x="3644" y="3835"/>
                    <a:pt x="3787" y="3692"/>
                    <a:pt x="3763" y="3501"/>
                  </a:cubicBezTo>
                  <a:lnTo>
                    <a:pt x="3763" y="1787"/>
                  </a:lnTo>
                  <a:cubicBezTo>
                    <a:pt x="3763" y="810"/>
                    <a:pt x="2977" y="1"/>
                    <a:pt x="1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45"/>
          <p:cNvGrpSpPr/>
          <p:nvPr/>
        </p:nvGrpSpPr>
        <p:grpSpPr>
          <a:xfrm>
            <a:off x="6444600" y="940225"/>
            <a:ext cx="2242200" cy="3791750"/>
            <a:chOff x="6444600" y="940225"/>
            <a:chExt cx="2242200" cy="3791750"/>
          </a:xfrm>
        </p:grpSpPr>
        <p:sp>
          <p:nvSpPr>
            <p:cNvPr id="1623" name="Google Shape;1623;p45"/>
            <p:cNvSpPr/>
            <p:nvPr/>
          </p:nvSpPr>
          <p:spPr>
            <a:xfrm>
              <a:off x="6444600" y="1416075"/>
              <a:ext cx="2242200" cy="3315900"/>
            </a:xfrm>
            <a:prstGeom prst="rect">
              <a:avLst/>
            </a:prstGeom>
            <a:solidFill>
              <a:srgbClr val="51978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6444600" y="940225"/>
              <a:ext cx="2242200" cy="47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Interests</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25" name="Google Shape;1625;p45"/>
          <p:cNvGrpSpPr/>
          <p:nvPr/>
        </p:nvGrpSpPr>
        <p:grpSpPr>
          <a:xfrm>
            <a:off x="7186200" y="1534501"/>
            <a:ext cx="1500600" cy="3079050"/>
            <a:chOff x="7186200" y="1534501"/>
            <a:chExt cx="1500600" cy="3079050"/>
          </a:xfrm>
        </p:grpSpPr>
        <p:sp>
          <p:nvSpPr>
            <p:cNvPr id="1626" name="Google Shape;1626;p45"/>
            <p:cNvSpPr txBox="1"/>
            <p:nvPr/>
          </p:nvSpPr>
          <p:spPr>
            <a:xfrm>
              <a:off x="7186200" y="15345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Pluto is a small dwarf planet</a:t>
              </a:r>
              <a:endParaRPr>
                <a:solidFill>
                  <a:schemeClr val="dk1"/>
                </a:solidFill>
                <a:latin typeface="Roboto"/>
                <a:ea typeface="Roboto"/>
                <a:cs typeface="Roboto"/>
                <a:sym typeface="Roboto"/>
              </a:endParaRPr>
            </a:p>
          </p:txBody>
        </p:sp>
        <p:sp>
          <p:nvSpPr>
            <p:cNvPr id="1627" name="Google Shape;1627;p45"/>
            <p:cNvSpPr txBox="1"/>
            <p:nvPr/>
          </p:nvSpPr>
          <p:spPr>
            <a:xfrm>
              <a:off x="7186200" y="23705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Ceres is in the main asteroid</a:t>
              </a:r>
              <a:endParaRPr>
                <a:solidFill>
                  <a:schemeClr val="dk1"/>
                </a:solidFill>
                <a:latin typeface="Roboto"/>
                <a:ea typeface="Roboto"/>
                <a:cs typeface="Roboto"/>
                <a:sym typeface="Roboto"/>
              </a:endParaRPr>
            </a:p>
          </p:txBody>
        </p:sp>
        <p:sp>
          <p:nvSpPr>
            <p:cNvPr id="1628" name="Google Shape;1628;p45"/>
            <p:cNvSpPr txBox="1"/>
            <p:nvPr/>
          </p:nvSpPr>
          <p:spPr>
            <a:xfrm>
              <a:off x="7186200" y="32066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Earth harbors some life</a:t>
              </a:r>
              <a:endParaRPr>
                <a:solidFill>
                  <a:schemeClr val="dk1"/>
                </a:solidFill>
                <a:latin typeface="Roboto"/>
                <a:ea typeface="Roboto"/>
                <a:cs typeface="Roboto"/>
                <a:sym typeface="Roboto"/>
              </a:endParaRPr>
            </a:p>
          </p:txBody>
        </p:sp>
        <p:sp>
          <p:nvSpPr>
            <p:cNvPr id="1629" name="Google Shape;1629;p45"/>
            <p:cNvSpPr txBox="1"/>
            <p:nvPr/>
          </p:nvSpPr>
          <p:spPr>
            <a:xfrm>
              <a:off x="7186200" y="40426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is named after a roman god</a:t>
              </a:r>
              <a:endParaRPr>
                <a:solidFill>
                  <a:schemeClr val="dk1"/>
                </a:solidFill>
                <a:latin typeface="Roboto"/>
                <a:ea typeface="Roboto"/>
                <a:cs typeface="Roboto"/>
                <a:sym typeface="Roboto"/>
              </a:endParaRPr>
            </a:p>
          </p:txBody>
        </p:sp>
      </p:grpSp>
      <p:grpSp>
        <p:nvGrpSpPr>
          <p:cNvPr id="1630" name="Google Shape;1630;p45"/>
          <p:cNvGrpSpPr/>
          <p:nvPr/>
        </p:nvGrpSpPr>
        <p:grpSpPr>
          <a:xfrm>
            <a:off x="6555750" y="1663601"/>
            <a:ext cx="500357" cy="366475"/>
            <a:chOff x="6555750" y="1663601"/>
            <a:chExt cx="500357" cy="366475"/>
          </a:xfrm>
        </p:grpSpPr>
        <p:grpSp>
          <p:nvGrpSpPr>
            <p:cNvPr id="1631" name="Google Shape;1631;p45"/>
            <p:cNvGrpSpPr/>
            <p:nvPr/>
          </p:nvGrpSpPr>
          <p:grpSpPr>
            <a:xfrm>
              <a:off x="6685597" y="1663601"/>
              <a:ext cx="370510" cy="366475"/>
              <a:chOff x="7951330" y="2287298"/>
              <a:chExt cx="370510" cy="366475"/>
            </a:xfrm>
          </p:grpSpPr>
          <p:sp>
            <p:nvSpPr>
              <p:cNvPr id="1632" name="Google Shape;1632;p45"/>
              <p:cNvSpPr/>
              <p:nvPr/>
            </p:nvSpPr>
            <p:spPr>
              <a:xfrm>
                <a:off x="8120685" y="2358965"/>
                <a:ext cx="32620" cy="52964"/>
              </a:xfrm>
              <a:custGeom>
                <a:rect b="b" l="l" r="r" t="t"/>
                <a:pathLst>
                  <a:path extrusionOk="0" h="1549" w="954">
                    <a:moveTo>
                      <a:pt x="1" y="0"/>
                    </a:moveTo>
                    <a:lnTo>
                      <a:pt x="477" y="1548"/>
                    </a:lnTo>
                    <a:lnTo>
                      <a:pt x="9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8039273" y="2358965"/>
                <a:ext cx="87977" cy="94474"/>
              </a:xfrm>
              <a:custGeom>
                <a:rect b="b" l="l" r="r" t="t"/>
                <a:pathLst>
                  <a:path extrusionOk="0" h="2763" w="2573">
                    <a:moveTo>
                      <a:pt x="0" y="0"/>
                    </a:moveTo>
                    <a:lnTo>
                      <a:pt x="2572" y="2763"/>
                    </a:lnTo>
                    <a:lnTo>
                      <a:pt x="17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5"/>
              <p:cNvSpPr/>
              <p:nvPr/>
            </p:nvSpPr>
            <p:spPr>
              <a:xfrm>
                <a:off x="8146740" y="2358965"/>
                <a:ext cx="87977" cy="94474"/>
              </a:xfrm>
              <a:custGeom>
                <a:rect b="b" l="l" r="r" t="t"/>
                <a:pathLst>
                  <a:path extrusionOk="0" h="2763" w="2573">
                    <a:moveTo>
                      <a:pt x="858" y="0"/>
                    </a:moveTo>
                    <a:lnTo>
                      <a:pt x="1" y="2763"/>
                    </a:lnTo>
                    <a:lnTo>
                      <a:pt x="1" y="2763"/>
                    </a:lnTo>
                    <a:lnTo>
                      <a:pt x="2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5"/>
              <p:cNvSpPr/>
              <p:nvPr/>
            </p:nvSpPr>
            <p:spPr>
              <a:xfrm>
                <a:off x="8136961" y="2287298"/>
                <a:ext cx="58674" cy="40757"/>
              </a:xfrm>
              <a:custGeom>
                <a:rect b="b" l="l" r="r" t="t"/>
                <a:pathLst>
                  <a:path extrusionOk="0" h="1192" w="1716">
                    <a:moveTo>
                      <a:pt x="1" y="1"/>
                    </a:moveTo>
                    <a:cubicBezTo>
                      <a:pt x="120" y="1"/>
                      <a:pt x="215" y="72"/>
                      <a:pt x="263" y="167"/>
                    </a:cubicBezTo>
                    <a:lnTo>
                      <a:pt x="263" y="144"/>
                    </a:lnTo>
                    <a:lnTo>
                      <a:pt x="930" y="1191"/>
                    </a:lnTo>
                    <a:lnTo>
                      <a:pt x="17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8188284" y="2298718"/>
                <a:ext cx="48075" cy="39116"/>
              </a:xfrm>
              <a:custGeom>
                <a:rect b="b" l="l" r="r" t="t"/>
                <a:pathLst>
                  <a:path extrusionOk="0" h="1144" w="1406">
                    <a:moveTo>
                      <a:pt x="762" y="0"/>
                    </a:moveTo>
                    <a:lnTo>
                      <a:pt x="0" y="1143"/>
                    </a:lnTo>
                    <a:lnTo>
                      <a:pt x="1405" y="1143"/>
                    </a:lnTo>
                    <a:lnTo>
                      <a:pt x="7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8078355" y="2287298"/>
                <a:ext cx="58640" cy="40757"/>
              </a:xfrm>
              <a:custGeom>
                <a:rect b="b" l="l" r="r" t="t"/>
                <a:pathLst>
                  <a:path extrusionOk="0" h="1192" w="1715">
                    <a:moveTo>
                      <a:pt x="0" y="1"/>
                    </a:moveTo>
                    <a:lnTo>
                      <a:pt x="810" y="1191"/>
                    </a:lnTo>
                    <a:lnTo>
                      <a:pt x="1453" y="144"/>
                    </a:lnTo>
                    <a:cubicBezTo>
                      <a:pt x="1501" y="48"/>
                      <a:pt x="1596" y="1"/>
                      <a:pt x="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5"/>
              <p:cNvSpPr/>
              <p:nvPr/>
            </p:nvSpPr>
            <p:spPr>
              <a:xfrm>
                <a:off x="8125575" y="2318242"/>
                <a:ext cx="22841" cy="19592"/>
              </a:xfrm>
              <a:custGeom>
                <a:rect b="b" l="l" r="r" t="t"/>
                <a:pathLst>
                  <a:path extrusionOk="0" h="573" w="668">
                    <a:moveTo>
                      <a:pt x="334" y="1"/>
                    </a:moveTo>
                    <a:lnTo>
                      <a:pt x="1" y="572"/>
                    </a:lnTo>
                    <a:lnTo>
                      <a:pt x="667" y="572"/>
                    </a:lnTo>
                    <a:lnTo>
                      <a:pt x="3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5"/>
              <p:cNvSpPr/>
              <p:nvPr/>
            </p:nvSpPr>
            <p:spPr>
              <a:xfrm>
                <a:off x="8037632" y="2298718"/>
                <a:ext cx="48895" cy="39116"/>
              </a:xfrm>
              <a:custGeom>
                <a:rect b="b" l="l" r="r" t="t"/>
                <a:pathLst>
                  <a:path extrusionOk="0" h="1144" w="1430">
                    <a:moveTo>
                      <a:pt x="644" y="0"/>
                    </a:moveTo>
                    <a:lnTo>
                      <a:pt x="1" y="1143"/>
                    </a:lnTo>
                    <a:lnTo>
                      <a:pt x="1429" y="1143"/>
                    </a:lnTo>
                    <a:lnTo>
                      <a:pt x="6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5"/>
              <p:cNvSpPr/>
              <p:nvPr/>
            </p:nvSpPr>
            <p:spPr>
              <a:xfrm>
                <a:off x="8212697" y="2510609"/>
                <a:ext cx="48895" cy="53580"/>
              </a:xfrm>
              <a:custGeom>
                <a:rect b="b" l="l" r="r" t="t"/>
                <a:pathLst>
                  <a:path extrusionOk="0" h="1567" w="1430">
                    <a:moveTo>
                      <a:pt x="715" y="1"/>
                    </a:moveTo>
                    <a:cubicBezTo>
                      <a:pt x="614" y="1"/>
                      <a:pt x="513" y="54"/>
                      <a:pt x="453" y="161"/>
                    </a:cubicBezTo>
                    <a:lnTo>
                      <a:pt x="1" y="924"/>
                    </a:lnTo>
                    <a:lnTo>
                      <a:pt x="715" y="1567"/>
                    </a:lnTo>
                    <a:lnTo>
                      <a:pt x="1430" y="924"/>
                    </a:lnTo>
                    <a:lnTo>
                      <a:pt x="977" y="161"/>
                    </a:lnTo>
                    <a:cubicBezTo>
                      <a:pt x="918" y="54"/>
                      <a:pt x="816"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5"/>
              <p:cNvSpPr/>
              <p:nvPr/>
            </p:nvSpPr>
            <p:spPr>
              <a:xfrm>
                <a:off x="8227366" y="2560906"/>
                <a:ext cx="94474" cy="92867"/>
              </a:xfrm>
              <a:custGeom>
                <a:rect b="b" l="l" r="r" t="t"/>
                <a:pathLst>
                  <a:path extrusionOk="0" h="2716" w="2763">
                    <a:moveTo>
                      <a:pt x="1334" y="0"/>
                    </a:moveTo>
                    <a:lnTo>
                      <a:pt x="500" y="762"/>
                    </a:lnTo>
                    <a:cubicBezTo>
                      <a:pt x="441" y="810"/>
                      <a:pt x="364" y="834"/>
                      <a:pt x="286" y="834"/>
                    </a:cubicBezTo>
                    <a:cubicBezTo>
                      <a:pt x="209" y="834"/>
                      <a:pt x="131" y="810"/>
                      <a:pt x="72" y="762"/>
                    </a:cubicBezTo>
                    <a:lnTo>
                      <a:pt x="0" y="691"/>
                    </a:lnTo>
                    <a:lnTo>
                      <a:pt x="1120" y="2715"/>
                    </a:lnTo>
                    <a:lnTo>
                      <a:pt x="2382" y="2715"/>
                    </a:lnTo>
                    <a:cubicBezTo>
                      <a:pt x="2620" y="2715"/>
                      <a:pt x="2763" y="2453"/>
                      <a:pt x="2644" y="2239"/>
                    </a:cubicBezTo>
                    <a:lnTo>
                      <a:pt x="1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5"/>
              <p:cNvSpPr/>
              <p:nvPr/>
            </p:nvSpPr>
            <p:spPr>
              <a:xfrm>
                <a:off x="8032742" y="2535672"/>
                <a:ext cx="208506" cy="118101"/>
              </a:xfrm>
              <a:custGeom>
                <a:rect b="b" l="l" r="r" t="t"/>
                <a:pathLst>
                  <a:path extrusionOk="0" h="3454" w="6098">
                    <a:moveTo>
                      <a:pt x="1882" y="0"/>
                    </a:moveTo>
                    <a:lnTo>
                      <a:pt x="1" y="3453"/>
                    </a:lnTo>
                    <a:lnTo>
                      <a:pt x="6097" y="3453"/>
                    </a:lnTo>
                    <a:lnTo>
                      <a:pt x="4216" y="0"/>
                    </a:lnTo>
                    <a:lnTo>
                      <a:pt x="3263" y="857"/>
                    </a:lnTo>
                    <a:cubicBezTo>
                      <a:pt x="3204" y="917"/>
                      <a:pt x="3126" y="947"/>
                      <a:pt x="3049" y="947"/>
                    </a:cubicBezTo>
                    <a:cubicBezTo>
                      <a:pt x="2972" y="947"/>
                      <a:pt x="2894" y="917"/>
                      <a:pt x="2835" y="857"/>
                    </a:cubicBezTo>
                    <a:lnTo>
                      <a:pt x="1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5"/>
              <p:cNvSpPr/>
              <p:nvPr/>
            </p:nvSpPr>
            <p:spPr>
              <a:xfrm>
                <a:off x="8107658" y="2474980"/>
                <a:ext cx="58674" cy="68043"/>
              </a:xfrm>
              <a:custGeom>
                <a:rect b="b" l="l" r="r" t="t"/>
                <a:pathLst>
                  <a:path extrusionOk="0" h="1990" w="1716">
                    <a:moveTo>
                      <a:pt x="858" y="1"/>
                    </a:moveTo>
                    <a:cubicBezTo>
                      <a:pt x="745" y="1"/>
                      <a:pt x="632" y="60"/>
                      <a:pt x="572" y="179"/>
                    </a:cubicBezTo>
                    <a:lnTo>
                      <a:pt x="1" y="1227"/>
                    </a:lnTo>
                    <a:lnTo>
                      <a:pt x="858" y="1989"/>
                    </a:lnTo>
                    <a:lnTo>
                      <a:pt x="1715" y="1203"/>
                    </a:lnTo>
                    <a:lnTo>
                      <a:pt x="1144" y="179"/>
                    </a:lnTo>
                    <a:cubicBezTo>
                      <a:pt x="1084" y="60"/>
                      <a:pt x="971" y="1"/>
                      <a:pt x="8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5"/>
              <p:cNvSpPr/>
              <p:nvPr/>
            </p:nvSpPr>
            <p:spPr>
              <a:xfrm>
                <a:off x="7951330" y="2560906"/>
                <a:ext cx="95294" cy="92867"/>
              </a:xfrm>
              <a:custGeom>
                <a:rect b="b" l="l" r="r" t="t"/>
                <a:pathLst>
                  <a:path extrusionOk="0" h="2716" w="2787">
                    <a:moveTo>
                      <a:pt x="1453" y="0"/>
                    </a:moveTo>
                    <a:lnTo>
                      <a:pt x="143" y="2239"/>
                    </a:lnTo>
                    <a:cubicBezTo>
                      <a:pt x="0" y="2453"/>
                      <a:pt x="167" y="2715"/>
                      <a:pt x="405" y="2715"/>
                    </a:cubicBezTo>
                    <a:lnTo>
                      <a:pt x="1667" y="2715"/>
                    </a:lnTo>
                    <a:lnTo>
                      <a:pt x="2787" y="691"/>
                    </a:lnTo>
                    <a:lnTo>
                      <a:pt x="2715" y="762"/>
                    </a:lnTo>
                    <a:cubicBezTo>
                      <a:pt x="2656" y="810"/>
                      <a:pt x="2578" y="834"/>
                      <a:pt x="2501" y="834"/>
                    </a:cubicBezTo>
                    <a:cubicBezTo>
                      <a:pt x="2423" y="834"/>
                      <a:pt x="2346" y="810"/>
                      <a:pt x="2286" y="762"/>
                    </a:cubicBezTo>
                    <a:lnTo>
                      <a:pt x="1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5"/>
              <p:cNvSpPr/>
              <p:nvPr/>
            </p:nvSpPr>
            <p:spPr>
              <a:xfrm>
                <a:off x="8012398" y="2510609"/>
                <a:ext cx="48895" cy="53580"/>
              </a:xfrm>
              <a:custGeom>
                <a:rect b="b" l="l" r="r" t="t"/>
                <a:pathLst>
                  <a:path extrusionOk="0" h="1567" w="1430">
                    <a:moveTo>
                      <a:pt x="715" y="1"/>
                    </a:moveTo>
                    <a:cubicBezTo>
                      <a:pt x="614" y="1"/>
                      <a:pt x="512" y="54"/>
                      <a:pt x="453" y="161"/>
                    </a:cubicBezTo>
                    <a:lnTo>
                      <a:pt x="0" y="924"/>
                    </a:lnTo>
                    <a:lnTo>
                      <a:pt x="715" y="1567"/>
                    </a:lnTo>
                    <a:lnTo>
                      <a:pt x="1429" y="924"/>
                    </a:lnTo>
                    <a:lnTo>
                      <a:pt x="977" y="161"/>
                    </a:lnTo>
                    <a:cubicBezTo>
                      <a:pt x="917" y="54"/>
                      <a:pt x="816"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45"/>
            <p:cNvSpPr/>
            <p:nvPr/>
          </p:nvSpPr>
          <p:spPr>
            <a:xfrm>
              <a:off x="6555750" y="1753188"/>
              <a:ext cx="133500" cy="133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7" name="Google Shape;1647;p45"/>
          <p:cNvGrpSpPr/>
          <p:nvPr/>
        </p:nvGrpSpPr>
        <p:grpSpPr>
          <a:xfrm>
            <a:off x="6555750" y="2502884"/>
            <a:ext cx="498340" cy="366475"/>
            <a:chOff x="6555750" y="2502884"/>
            <a:chExt cx="498340" cy="366475"/>
          </a:xfrm>
        </p:grpSpPr>
        <p:grpSp>
          <p:nvGrpSpPr>
            <p:cNvPr id="1648" name="Google Shape;1648;p45"/>
            <p:cNvGrpSpPr/>
            <p:nvPr/>
          </p:nvGrpSpPr>
          <p:grpSpPr>
            <a:xfrm>
              <a:off x="6687614" y="2502884"/>
              <a:ext cx="366475" cy="366475"/>
              <a:chOff x="7953758" y="2867852"/>
              <a:chExt cx="366475" cy="366475"/>
            </a:xfrm>
          </p:grpSpPr>
          <p:sp>
            <p:nvSpPr>
              <p:cNvPr id="1649" name="Google Shape;1649;p45"/>
              <p:cNvSpPr/>
              <p:nvPr/>
            </p:nvSpPr>
            <p:spPr>
              <a:xfrm>
                <a:off x="8050898" y="2867852"/>
                <a:ext cx="150447" cy="128598"/>
              </a:xfrm>
              <a:custGeom>
                <a:rect b="b" l="l" r="r" t="t"/>
                <a:pathLst>
                  <a:path extrusionOk="0" h="3761" w="440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5"/>
              <p:cNvSpPr/>
              <p:nvPr/>
            </p:nvSpPr>
            <p:spPr>
              <a:xfrm>
                <a:off x="7953758" y="3018504"/>
                <a:ext cx="31799" cy="157217"/>
              </a:xfrm>
              <a:custGeom>
                <a:rect b="b" l="l" r="r" t="t"/>
                <a:pathLst>
                  <a:path extrusionOk="0" h="4598" w="93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5"/>
              <p:cNvSpPr/>
              <p:nvPr/>
            </p:nvSpPr>
            <p:spPr>
              <a:xfrm>
                <a:off x="8288434" y="3018504"/>
                <a:ext cx="31799" cy="157217"/>
              </a:xfrm>
              <a:custGeom>
                <a:rect b="b" l="l" r="r" t="t"/>
                <a:pathLst>
                  <a:path extrusionOk="0" h="4598" w="93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5"/>
              <p:cNvSpPr/>
              <p:nvPr/>
            </p:nvSpPr>
            <p:spPr>
              <a:xfrm>
                <a:off x="8006824" y="3033173"/>
                <a:ext cx="218935" cy="201154"/>
              </a:xfrm>
              <a:custGeom>
                <a:rect b="b" l="l" r="r" t="t"/>
                <a:pathLst>
                  <a:path extrusionOk="0" h="5883" w="6403">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5"/>
              <p:cNvSpPr/>
              <p:nvPr/>
            </p:nvSpPr>
            <p:spPr>
              <a:xfrm>
                <a:off x="8039170" y="3032352"/>
                <a:ext cx="228132" cy="132769"/>
              </a:xfrm>
              <a:custGeom>
                <a:rect b="b" l="l" r="r" t="t"/>
                <a:pathLst>
                  <a:path extrusionOk="0" h="3883" w="6672">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45"/>
            <p:cNvSpPr/>
            <p:nvPr/>
          </p:nvSpPr>
          <p:spPr>
            <a:xfrm>
              <a:off x="6555750" y="2589251"/>
              <a:ext cx="133500" cy="133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45"/>
          <p:cNvGrpSpPr/>
          <p:nvPr/>
        </p:nvGrpSpPr>
        <p:grpSpPr>
          <a:xfrm>
            <a:off x="6555750" y="3342168"/>
            <a:ext cx="500357" cy="353106"/>
            <a:chOff x="6555750" y="3342168"/>
            <a:chExt cx="500357" cy="353106"/>
          </a:xfrm>
        </p:grpSpPr>
        <p:grpSp>
          <p:nvGrpSpPr>
            <p:cNvPr id="1656" name="Google Shape;1656;p45"/>
            <p:cNvGrpSpPr/>
            <p:nvPr/>
          </p:nvGrpSpPr>
          <p:grpSpPr>
            <a:xfrm>
              <a:off x="6685597" y="3342168"/>
              <a:ext cx="370510" cy="353106"/>
              <a:chOff x="7157414" y="3464340"/>
              <a:chExt cx="370510" cy="353106"/>
            </a:xfrm>
          </p:grpSpPr>
          <p:sp>
            <p:nvSpPr>
              <p:cNvPr id="1657" name="Google Shape;1657;p45"/>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5"/>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5"/>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5"/>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5"/>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5"/>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5"/>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5" name="Google Shape;1665;p45"/>
            <p:cNvSpPr/>
            <p:nvPr/>
          </p:nvSpPr>
          <p:spPr>
            <a:xfrm>
              <a:off x="6555750" y="3425301"/>
              <a:ext cx="133500" cy="133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45"/>
          <p:cNvGrpSpPr/>
          <p:nvPr/>
        </p:nvGrpSpPr>
        <p:grpSpPr>
          <a:xfrm>
            <a:off x="6555750" y="4168082"/>
            <a:ext cx="496698" cy="320042"/>
            <a:chOff x="6555750" y="4168082"/>
            <a:chExt cx="496698" cy="320042"/>
          </a:xfrm>
        </p:grpSpPr>
        <p:grpSp>
          <p:nvGrpSpPr>
            <p:cNvPr id="1667" name="Google Shape;1667;p45"/>
            <p:cNvGrpSpPr/>
            <p:nvPr/>
          </p:nvGrpSpPr>
          <p:grpSpPr>
            <a:xfrm>
              <a:off x="6689256" y="4168082"/>
              <a:ext cx="363193" cy="320042"/>
              <a:chOff x="7159842" y="4068932"/>
              <a:chExt cx="363193" cy="320042"/>
            </a:xfrm>
          </p:grpSpPr>
          <p:sp>
            <p:nvSpPr>
              <p:cNvPr id="1668" name="Google Shape;1668;p45"/>
              <p:cNvSpPr/>
              <p:nvPr/>
            </p:nvSpPr>
            <p:spPr>
              <a:xfrm>
                <a:off x="7175331" y="4226081"/>
                <a:ext cx="333856" cy="162893"/>
              </a:xfrm>
              <a:custGeom>
                <a:rect b="b" l="l" r="r" t="t"/>
                <a:pathLst>
                  <a:path extrusionOk="0" h="4764" w="9764">
                    <a:moveTo>
                      <a:pt x="0" y="1"/>
                    </a:moveTo>
                    <a:lnTo>
                      <a:pt x="0" y="3620"/>
                    </a:lnTo>
                    <a:cubicBezTo>
                      <a:pt x="0" y="4240"/>
                      <a:pt x="500" y="4763"/>
                      <a:pt x="1143" y="4763"/>
                    </a:cubicBezTo>
                    <a:lnTo>
                      <a:pt x="8621" y="4763"/>
                    </a:lnTo>
                    <a:cubicBezTo>
                      <a:pt x="9264" y="4763"/>
                      <a:pt x="9764" y="4240"/>
                      <a:pt x="9764" y="3620"/>
                    </a:cubicBezTo>
                    <a:lnTo>
                      <a:pt x="9764" y="1"/>
                    </a:lnTo>
                    <a:cubicBezTo>
                      <a:pt x="9645" y="72"/>
                      <a:pt x="9502" y="120"/>
                      <a:pt x="9383" y="167"/>
                    </a:cubicBezTo>
                    <a:lnTo>
                      <a:pt x="9026" y="263"/>
                    </a:lnTo>
                    <a:cubicBezTo>
                      <a:pt x="8859" y="310"/>
                      <a:pt x="8692" y="358"/>
                      <a:pt x="8502" y="382"/>
                    </a:cubicBezTo>
                    <a:lnTo>
                      <a:pt x="8502" y="906"/>
                    </a:lnTo>
                    <a:cubicBezTo>
                      <a:pt x="8502" y="1072"/>
                      <a:pt x="8383" y="1215"/>
                      <a:pt x="8216" y="1215"/>
                    </a:cubicBezTo>
                    <a:lnTo>
                      <a:pt x="8097" y="1215"/>
                    </a:lnTo>
                    <a:lnTo>
                      <a:pt x="8097" y="1953"/>
                    </a:lnTo>
                    <a:cubicBezTo>
                      <a:pt x="8097" y="2001"/>
                      <a:pt x="8073" y="2072"/>
                      <a:pt x="8025" y="2120"/>
                    </a:cubicBezTo>
                    <a:lnTo>
                      <a:pt x="7406" y="2954"/>
                    </a:lnTo>
                    <a:cubicBezTo>
                      <a:pt x="7359" y="3049"/>
                      <a:pt x="7263" y="3096"/>
                      <a:pt x="7168" y="3096"/>
                    </a:cubicBezTo>
                    <a:cubicBezTo>
                      <a:pt x="7073" y="3096"/>
                      <a:pt x="6978" y="3049"/>
                      <a:pt x="6906" y="2954"/>
                    </a:cubicBezTo>
                    <a:lnTo>
                      <a:pt x="6287" y="2120"/>
                    </a:lnTo>
                    <a:cubicBezTo>
                      <a:pt x="6239" y="2072"/>
                      <a:pt x="6216" y="2001"/>
                      <a:pt x="6216" y="1953"/>
                    </a:cubicBezTo>
                    <a:lnTo>
                      <a:pt x="6216" y="1215"/>
                    </a:lnTo>
                    <a:lnTo>
                      <a:pt x="6120" y="1215"/>
                    </a:lnTo>
                    <a:cubicBezTo>
                      <a:pt x="5954" y="1215"/>
                      <a:pt x="5811" y="1096"/>
                      <a:pt x="5811" y="906"/>
                    </a:cubicBezTo>
                    <a:lnTo>
                      <a:pt x="5811" y="786"/>
                    </a:lnTo>
                    <a:cubicBezTo>
                      <a:pt x="5549" y="786"/>
                      <a:pt x="5287" y="810"/>
                      <a:pt x="5049" y="810"/>
                    </a:cubicBezTo>
                    <a:lnTo>
                      <a:pt x="4691" y="810"/>
                    </a:lnTo>
                    <a:cubicBezTo>
                      <a:pt x="4453" y="810"/>
                      <a:pt x="4191" y="810"/>
                      <a:pt x="3929" y="786"/>
                    </a:cubicBezTo>
                    <a:lnTo>
                      <a:pt x="3929" y="906"/>
                    </a:lnTo>
                    <a:cubicBezTo>
                      <a:pt x="3929" y="1072"/>
                      <a:pt x="3810" y="1215"/>
                      <a:pt x="3644" y="1215"/>
                    </a:cubicBezTo>
                    <a:lnTo>
                      <a:pt x="3525" y="1215"/>
                    </a:lnTo>
                    <a:lnTo>
                      <a:pt x="3525" y="1953"/>
                    </a:lnTo>
                    <a:cubicBezTo>
                      <a:pt x="3525" y="2001"/>
                      <a:pt x="3501" y="2072"/>
                      <a:pt x="3477" y="2120"/>
                    </a:cubicBezTo>
                    <a:lnTo>
                      <a:pt x="2858" y="2954"/>
                    </a:lnTo>
                    <a:cubicBezTo>
                      <a:pt x="2798" y="3049"/>
                      <a:pt x="2697" y="3096"/>
                      <a:pt x="2599" y="3096"/>
                    </a:cubicBezTo>
                    <a:cubicBezTo>
                      <a:pt x="2501" y="3096"/>
                      <a:pt x="2405" y="3049"/>
                      <a:pt x="2358" y="2954"/>
                    </a:cubicBezTo>
                    <a:lnTo>
                      <a:pt x="1715" y="2120"/>
                    </a:lnTo>
                    <a:cubicBezTo>
                      <a:pt x="1691" y="2072"/>
                      <a:pt x="1667" y="2001"/>
                      <a:pt x="1667" y="1953"/>
                    </a:cubicBezTo>
                    <a:lnTo>
                      <a:pt x="1667" y="1215"/>
                    </a:lnTo>
                    <a:lnTo>
                      <a:pt x="1548" y="1215"/>
                    </a:lnTo>
                    <a:cubicBezTo>
                      <a:pt x="1381" y="1215"/>
                      <a:pt x="1238" y="1096"/>
                      <a:pt x="1238" y="906"/>
                    </a:cubicBezTo>
                    <a:lnTo>
                      <a:pt x="1238" y="382"/>
                    </a:lnTo>
                    <a:cubicBezTo>
                      <a:pt x="1072" y="358"/>
                      <a:pt x="881" y="310"/>
                      <a:pt x="714" y="263"/>
                    </a:cubicBezTo>
                    <a:lnTo>
                      <a:pt x="381" y="167"/>
                    </a:lnTo>
                    <a:cubicBezTo>
                      <a:pt x="238" y="120"/>
                      <a:pt x="119" y="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7295005" y="4130000"/>
                <a:ext cx="92867" cy="101825"/>
              </a:xfrm>
              <a:custGeom>
                <a:rect b="b" l="l" r="r" t="t"/>
                <a:pathLst>
                  <a:path extrusionOk="0" h="2978" w="2716">
                    <a:moveTo>
                      <a:pt x="1" y="1"/>
                    </a:moveTo>
                    <a:lnTo>
                      <a:pt x="1" y="1763"/>
                    </a:lnTo>
                    <a:lnTo>
                      <a:pt x="120" y="1739"/>
                    </a:lnTo>
                    <a:cubicBezTo>
                      <a:pt x="287" y="1739"/>
                      <a:pt x="429" y="1882"/>
                      <a:pt x="429" y="2049"/>
                    </a:cubicBezTo>
                    <a:lnTo>
                      <a:pt x="429" y="2977"/>
                    </a:lnTo>
                    <a:lnTo>
                      <a:pt x="2287" y="2977"/>
                    </a:lnTo>
                    <a:lnTo>
                      <a:pt x="2287" y="2072"/>
                    </a:lnTo>
                    <a:cubicBezTo>
                      <a:pt x="2287" y="1918"/>
                      <a:pt x="2410" y="1784"/>
                      <a:pt x="2560" y="1784"/>
                    </a:cubicBezTo>
                    <a:cubicBezTo>
                      <a:pt x="2572" y="1784"/>
                      <a:pt x="2584" y="1785"/>
                      <a:pt x="2597" y="1787"/>
                    </a:cubicBezTo>
                    <a:lnTo>
                      <a:pt x="2716" y="1787"/>
                    </a:lnTo>
                    <a:lnTo>
                      <a:pt x="27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5"/>
              <p:cNvSpPr/>
              <p:nvPr/>
            </p:nvSpPr>
            <p:spPr>
              <a:xfrm>
                <a:off x="7159842" y="4129966"/>
                <a:ext cx="71702" cy="88011"/>
              </a:xfrm>
              <a:custGeom>
                <a:rect b="b" l="l" r="r" t="t"/>
                <a:pathLst>
                  <a:path extrusionOk="0" h="2574" w="2097">
                    <a:moveTo>
                      <a:pt x="578" y="0"/>
                    </a:moveTo>
                    <a:cubicBezTo>
                      <a:pt x="242" y="0"/>
                      <a:pt x="1" y="277"/>
                      <a:pt x="1" y="621"/>
                    </a:cubicBezTo>
                    <a:lnTo>
                      <a:pt x="1" y="1073"/>
                    </a:lnTo>
                    <a:cubicBezTo>
                      <a:pt x="1" y="1669"/>
                      <a:pt x="405" y="2216"/>
                      <a:pt x="977" y="2383"/>
                    </a:cubicBezTo>
                    <a:lnTo>
                      <a:pt x="1310" y="2478"/>
                    </a:lnTo>
                    <a:lnTo>
                      <a:pt x="1668" y="2573"/>
                    </a:lnTo>
                    <a:lnTo>
                      <a:pt x="1668" y="2073"/>
                    </a:lnTo>
                    <a:cubicBezTo>
                      <a:pt x="1668" y="1919"/>
                      <a:pt x="1790" y="1785"/>
                      <a:pt x="1941" y="1785"/>
                    </a:cubicBezTo>
                    <a:cubicBezTo>
                      <a:pt x="1953" y="1785"/>
                      <a:pt x="1965" y="1786"/>
                      <a:pt x="1977" y="1788"/>
                    </a:cubicBezTo>
                    <a:lnTo>
                      <a:pt x="2001" y="1740"/>
                    </a:lnTo>
                    <a:lnTo>
                      <a:pt x="2096" y="1740"/>
                    </a:lnTo>
                    <a:lnTo>
                      <a:pt x="2096" y="2"/>
                    </a:lnTo>
                    <a:lnTo>
                      <a:pt x="620" y="2"/>
                    </a:lnTo>
                    <a:cubicBezTo>
                      <a:pt x="606" y="1"/>
                      <a:pt x="592" y="0"/>
                      <a:pt x="5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5"/>
              <p:cNvSpPr/>
              <p:nvPr/>
            </p:nvSpPr>
            <p:spPr>
              <a:xfrm>
                <a:off x="7452154" y="4129179"/>
                <a:ext cx="70881" cy="87977"/>
              </a:xfrm>
              <a:custGeom>
                <a:rect b="b" l="l" r="r" t="t"/>
                <a:pathLst>
                  <a:path extrusionOk="0" h="2573" w="2073">
                    <a:moveTo>
                      <a:pt x="1454" y="1"/>
                    </a:moveTo>
                    <a:lnTo>
                      <a:pt x="1477" y="25"/>
                    </a:lnTo>
                    <a:lnTo>
                      <a:pt x="1" y="25"/>
                    </a:lnTo>
                    <a:lnTo>
                      <a:pt x="1" y="1787"/>
                    </a:lnTo>
                    <a:lnTo>
                      <a:pt x="96" y="1787"/>
                    </a:lnTo>
                    <a:cubicBezTo>
                      <a:pt x="263" y="1787"/>
                      <a:pt x="382" y="1906"/>
                      <a:pt x="382" y="2073"/>
                    </a:cubicBezTo>
                    <a:lnTo>
                      <a:pt x="382" y="2573"/>
                    </a:lnTo>
                    <a:lnTo>
                      <a:pt x="739" y="2477"/>
                    </a:lnTo>
                    <a:lnTo>
                      <a:pt x="1096" y="2382"/>
                    </a:lnTo>
                    <a:cubicBezTo>
                      <a:pt x="1668" y="2215"/>
                      <a:pt x="2073" y="1692"/>
                      <a:pt x="2073" y="1096"/>
                    </a:cubicBezTo>
                    <a:lnTo>
                      <a:pt x="2073" y="620"/>
                    </a:lnTo>
                    <a:cubicBezTo>
                      <a:pt x="2073" y="286"/>
                      <a:pt x="1787" y="1"/>
                      <a:pt x="14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7238827" y="4130000"/>
                <a:ext cx="49716" cy="173459"/>
              </a:xfrm>
              <a:custGeom>
                <a:rect b="b" l="l" r="r" t="t"/>
                <a:pathLst>
                  <a:path extrusionOk="0" h="5073" w="1454">
                    <a:moveTo>
                      <a:pt x="405" y="1"/>
                    </a:moveTo>
                    <a:lnTo>
                      <a:pt x="405" y="1763"/>
                    </a:lnTo>
                    <a:lnTo>
                      <a:pt x="1048" y="1763"/>
                    </a:lnTo>
                    <a:lnTo>
                      <a:pt x="1048" y="1"/>
                    </a:lnTo>
                    <a:close/>
                    <a:moveTo>
                      <a:pt x="1" y="2382"/>
                    </a:moveTo>
                    <a:lnTo>
                      <a:pt x="1" y="3430"/>
                    </a:lnTo>
                    <a:lnTo>
                      <a:pt x="1453" y="3430"/>
                    </a:lnTo>
                    <a:lnTo>
                      <a:pt x="1453" y="2382"/>
                    </a:lnTo>
                    <a:close/>
                    <a:moveTo>
                      <a:pt x="429" y="4049"/>
                    </a:moveTo>
                    <a:lnTo>
                      <a:pt x="429" y="4668"/>
                    </a:lnTo>
                    <a:lnTo>
                      <a:pt x="739" y="5073"/>
                    </a:lnTo>
                    <a:lnTo>
                      <a:pt x="1048" y="4668"/>
                    </a:lnTo>
                    <a:lnTo>
                      <a:pt x="1048" y="40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7395155" y="4130000"/>
                <a:ext cx="49716" cy="173459"/>
              </a:xfrm>
              <a:custGeom>
                <a:rect b="b" l="l" r="r" t="t"/>
                <a:pathLst>
                  <a:path extrusionOk="0" h="5073" w="1454">
                    <a:moveTo>
                      <a:pt x="430" y="1"/>
                    </a:moveTo>
                    <a:lnTo>
                      <a:pt x="430" y="1763"/>
                    </a:lnTo>
                    <a:lnTo>
                      <a:pt x="1049" y="1763"/>
                    </a:lnTo>
                    <a:lnTo>
                      <a:pt x="1049" y="1"/>
                    </a:lnTo>
                    <a:close/>
                    <a:moveTo>
                      <a:pt x="1" y="2382"/>
                    </a:moveTo>
                    <a:lnTo>
                      <a:pt x="1" y="3406"/>
                    </a:lnTo>
                    <a:lnTo>
                      <a:pt x="1454" y="3406"/>
                    </a:lnTo>
                    <a:lnTo>
                      <a:pt x="1454" y="2382"/>
                    </a:lnTo>
                    <a:close/>
                    <a:moveTo>
                      <a:pt x="430" y="4025"/>
                    </a:moveTo>
                    <a:lnTo>
                      <a:pt x="430" y="4668"/>
                    </a:lnTo>
                    <a:lnTo>
                      <a:pt x="739" y="5073"/>
                    </a:lnTo>
                    <a:lnTo>
                      <a:pt x="1049" y="4668"/>
                    </a:lnTo>
                    <a:lnTo>
                      <a:pt x="1049" y="402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5"/>
              <p:cNvSpPr/>
              <p:nvPr/>
            </p:nvSpPr>
            <p:spPr>
              <a:xfrm>
                <a:off x="7281157" y="4068932"/>
                <a:ext cx="121383" cy="39116"/>
              </a:xfrm>
              <a:custGeom>
                <a:rect b="b" l="l" r="r" t="t"/>
                <a:pathLst>
                  <a:path extrusionOk="0" h="1144" w="3550">
                    <a:moveTo>
                      <a:pt x="953" y="0"/>
                    </a:moveTo>
                    <a:cubicBezTo>
                      <a:pt x="430" y="0"/>
                      <a:pt x="1" y="405"/>
                      <a:pt x="1" y="929"/>
                    </a:cubicBezTo>
                    <a:lnTo>
                      <a:pt x="1" y="1144"/>
                    </a:lnTo>
                    <a:lnTo>
                      <a:pt x="644" y="1144"/>
                    </a:lnTo>
                    <a:lnTo>
                      <a:pt x="644" y="929"/>
                    </a:lnTo>
                    <a:cubicBezTo>
                      <a:pt x="620" y="763"/>
                      <a:pt x="763" y="620"/>
                      <a:pt x="930" y="620"/>
                    </a:cubicBezTo>
                    <a:lnTo>
                      <a:pt x="2597" y="620"/>
                    </a:lnTo>
                    <a:cubicBezTo>
                      <a:pt x="2763" y="620"/>
                      <a:pt x="2930" y="763"/>
                      <a:pt x="2906" y="929"/>
                    </a:cubicBezTo>
                    <a:lnTo>
                      <a:pt x="2906" y="1144"/>
                    </a:lnTo>
                    <a:lnTo>
                      <a:pt x="3525" y="1144"/>
                    </a:lnTo>
                    <a:lnTo>
                      <a:pt x="3549" y="929"/>
                    </a:lnTo>
                    <a:cubicBezTo>
                      <a:pt x="3549" y="405"/>
                      <a:pt x="3121" y="0"/>
                      <a:pt x="2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45"/>
            <p:cNvSpPr/>
            <p:nvPr/>
          </p:nvSpPr>
          <p:spPr>
            <a:xfrm>
              <a:off x="6555750" y="4261338"/>
              <a:ext cx="133500" cy="133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45"/>
          <p:cNvCxnSpPr>
            <a:stCxn id="1579" idx="3"/>
            <a:endCxn id="1646" idx="2"/>
          </p:cNvCxnSpPr>
          <p:nvPr/>
        </p:nvCxnSpPr>
        <p:spPr>
          <a:xfrm>
            <a:off x="5693138" y="1819951"/>
            <a:ext cx="862500" cy="0"/>
          </a:xfrm>
          <a:prstGeom prst="straightConnector1">
            <a:avLst/>
          </a:prstGeom>
          <a:noFill/>
          <a:ln cap="flat" cmpd="sng" w="9525">
            <a:solidFill>
              <a:schemeClr val="dk2"/>
            </a:solidFill>
            <a:prstDash val="solid"/>
            <a:round/>
            <a:headEnd len="med" w="med" type="none"/>
            <a:tailEnd len="med" w="med" type="oval"/>
          </a:ln>
        </p:spPr>
      </p:cxnSp>
      <p:cxnSp>
        <p:nvCxnSpPr>
          <p:cNvPr id="1677" name="Google Shape;1677;p45"/>
          <p:cNvCxnSpPr>
            <a:stCxn id="1580" idx="3"/>
            <a:endCxn id="1654" idx="2"/>
          </p:cNvCxnSpPr>
          <p:nvPr/>
        </p:nvCxnSpPr>
        <p:spPr>
          <a:xfrm>
            <a:off x="5693138" y="2656001"/>
            <a:ext cx="862500" cy="0"/>
          </a:xfrm>
          <a:prstGeom prst="straightConnector1">
            <a:avLst/>
          </a:prstGeom>
          <a:noFill/>
          <a:ln cap="flat" cmpd="sng" w="9525">
            <a:solidFill>
              <a:schemeClr val="dk2"/>
            </a:solidFill>
            <a:prstDash val="solid"/>
            <a:round/>
            <a:headEnd len="med" w="med" type="none"/>
            <a:tailEnd len="med" w="med" type="oval"/>
          </a:ln>
        </p:spPr>
      </p:cxnSp>
      <p:cxnSp>
        <p:nvCxnSpPr>
          <p:cNvPr id="1678" name="Google Shape;1678;p45"/>
          <p:cNvCxnSpPr>
            <a:stCxn id="1581" idx="3"/>
            <a:endCxn id="1665" idx="2"/>
          </p:cNvCxnSpPr>
          <p:nvPr/>
        </p:nvCxnSpPr>
        <p:spPr>
          <a:xfrm>
            <a:off x="5693138" y="3492051"/>
            <a:ext cx="862500" cy="0"/>
          </a:xfrm>
          <a:prstGeom prst="straightConnector1">
            <a:avLst/>
          </a:prstGeom>
          <a:noFill/>
          <a:ln cap="flat" cmpd="sng" w="9525">
            <a:solidFill>
              <a:schemeClr val="dk2"/>
            </a:solidFill>
            <a:prstDash val="solid"/>
            <a:round/>
            <a:headEnd len="med" w="med" type="none"/>
            <a:tailEnd len="med" w="med" type="oval"/>
          </a:ln>
        </p:spPr>
      </p:cxnSp>
      <p:cxnSp>
        <p:nvCxnSpPr>
          <p:cNvPr id="1679" name="Google Shape;1679;p45"/>
          <p:cNvCxnSpPr>
            <a:stCxn id="1582" idx="3"/>
            <a:endCxn id="1675" idx="2"/>
          </p:cNvCxnSpPr>
          <p:nvPr/>
        </p:nvCxnSpPr>
        <p:spPr>
          <a:xfrm>
            <a:off x="5693138" y="4328101"/>
            <a:ext cx="862500" cy="0"/>
          </a:xfrm>
          <a:prstGeom prst="straightConnector1">
            <a:avLst/>
          </a:prstGeom>
          <a:noFill/>
          <a:ln cap="flat" cmpd="sng" w="9525">
            <a:solidFill>
              <a:schemeClr val="dk2"/>
            </a:solidFill>
            <a:prstDash val="solid"/>
            <a:round/>
            <a:headEnd len="med" w="med" type="none"/>
            <a:tailEnd len="med" w="med" type="oval"/>
          </a:ln>
        </p:spPr>
      </p:cxnSp>
      <p:grpSp>
        <p:nvGrpSpPr>
          <p:cNvPr id="1680" name="Google Shape;1680;p45"/>
          <p:cNvGrpSpPr/>
          <p:nvPr/>
        </p:nvGrpSpPr>
        <p:grpSpPr>
          <a:xfrm>
            <a:off x="457138" y="940225"/>
            <a:ext cx="2242263" cy="3791750"/>
            <a:chOff x="457138" y="940225"/>
            <a:chExt cx="2242263" cy="3791750"/>
          </a:xfrm>
        </p:grpSpPr>
        <p:sp>
          <p:nvSpPr>
            <p:cNvPr id="1681" name="Google Shape;1681;p45"/>
            <p:cNvSpPr/>
            <p:nvPr/>
          </p:nvSpPr>
          <p:spPr>
            <a:xfrm>
              <a:off x="457138" y="1416075"/>
              <a:ext cx="2242200" cy="33159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457200" y="940225"/>
              <a:ext cx="2242200" cy="47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timeline</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83" name="Google Shape;1683;p45"/>
          <p:cNvGrpSpPr/>
          <p:nvPr/>
        </p:nvGrpSpPr>
        <p:grpSpPr>
          <a:xfrm>
            <a:off x="554875" y="1518750"/>
            <a:ext cx="2144519" cy="602400"/>
            <a:chOff x="554875" y="1518750"/>
            <a:chExt cx="2144519" cy="602400"/>
          </a:xfrm>
        </p:grpSpPr>
        <p:sp>
          <p:nvSpPr>
            <p:cNvPr id="1684" name="Google Shape;1684;p45"/>
            <p:cNvSpPr txBox="1"/>
            <p:nvPr/>
          </p:nvSpPr>
          <p:spPr>
            <a:xfrm>
              <a:off x="1198794" y="15345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Venus has a beautiful name </a:t>
              </a:r>
              <a:endParaRPr>
                <a:solidFill>
                  <a:srgbClr val="000000"/>
                </a:solidFill>
                <a:latin typeface="Roboto"/>
                <a:ea typeface="Roboto"/>
                <a:cs typeface="Roboto"/>
                <a:sym typeface="Roboto"/>
              </a:endParaRPr>
            </a:p>
          </p:txBody>
        </p:sp>
        <p:sp>
          <p:nvSpPr>
            <p:cNvPr id="1685" name="Google Shape;1685;p45"/>
            <p:cNvSpPr/>
            <p:nvPr/>
          </p:nvSpPr>
          <p:spPr>
            <a:xfrm>
              <a:off x="554875" y="1518750"/>
              <a:ext cx="602400" cy="60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sz="1600"/>
            </a:p>
          </p:txBody>
        </p:sp>
      </p:grpSp>
      <p:grpSp>
        <p:nvGrpSpPr>
          <p:cNvPr id="1686" name="Google Shape;1686;p45"/>
          <p:cNvGrpSpPr/>
          <p:nvPr/>
        </p:nvGrpSpPr>
        <p:grpSpPr>
          <a:xfrm>
            <a:off x="554875" y="2354800"/>
            <a:ext cx="2144519" cy="602400"/>
            <a:chOff x="554875" y="2354800"/>
            <a:chExt cx="2144519" cy="602400"/>
          </a:xfrm>
        </p:grpSpPr>
        <p:sp>
          <p:nvSpPr>
            <p:cNvPr id="1687" name="Google Shape;1687;p45"/>
            <p:cNvSpPr txBox="1"/>
            <p:nvPr/>
          </p:nvSpPr>
          <p:spPr>
            <a:xfrm>
              <a:off x="1198794" y="23705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It’s the </a:t>
              </a:r>
              <a:r>
                <a:rPr lang="en">
                  <a:solidFill>
                    <a:srgbClr val="000000"/>
                  </a:solidFill>
                  <a:latin typeface="Roboto"/>
                  <a:ea typeface="Roboto"/>
                  <a:cs typeface="Roboto"/>
                  <a:sym typeface="Roboto"/>
                </a:rPr>
                <a:t>third one from the Sun</a:t>
              </a:r>
              <a:endParaRPr>
                <a:solidFill>
                  <a:srgbClr val="000000"/>
                </a:solidFill>
                <a:latin typeface="Roboto"/>
                <a:ea typeface="Roboto"/>
                <a:cs typeface="Roboto"/>
                <a:sym typeface="Roboto"/>
              </a:endParaRPr>
            </a:p>
          </p:txBody>
        </p:sp>
        <p:sp>
          <p:nvSpPr>
            <p:cNvPr id="1688" name="Google Shape;1688;p45"/>
            <p:cNvSpPr/>
            <p:nvPr/>
          </p:nvSpPr>
          <p:spPr>
            <a:xfrm>
              <a:off x="554875" y="2354800"/>
              <a:ext cx="602400" cy="60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sz="1600"/>
            </a:p>
          </p:txBody>
        </p:sp>
      </p:grpSp>
      <p:grpSp>
        <p:nvGrpSpPr>
          <p:cNvPr id="1689" name="Google Shape;1689;p45"/>
          <p:cNvGrpSpPr/>
          <p:nvPr/>
        </p:nvGrpSpPr>
        <p:grpSpPr>
          <a:xfrm>
            <a:off x="554875" y="3190850"/>
            <a:ext cx="2144519" cy="602400"/>
            <a:chOff x="554875" y="3190850"/>
            <a:chExt cx="2144519" cy="602400"/>
          </a:xfrm>
        </p:grpSpPr>
        <p:sp>
          <p:nvSpPr>
            <p:cNvPr id="1690" name="Google Shape;1690;p45"/>
            <p:cNvSpPr txBox="1"/>
            <p:nvPr/>
          </p:nvSpPr>
          <p:spPr>
            <a:xfrm>
              <a:off x="1198794" y="320660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cold</a:t>
              </a:r>
              <a:endParaRPr>
                <a:solidFill>
                  <a:srgbClr val="000000"/>
                </a:solidFill>
                <a:latin typeface="Roboto"/>
                <a:ea typeface="Roboto"/>
                <a:cs typeface="Roboto"/>
                <a:sym typeface="Roboto"/>
              </a:endParaRPr>
            </a:p>
          </p:txBody>
        </p:sp>
        <p:sp>
          <p:nvSpPr>
            <p:cNvPr id="1691" name="Google Shape;1691;p45"/>
            <p:cNvSpPr/>
            <p:nvPr/>
          </p:nvSpPr>
          <p:spPr>
            <a:xfrm>
              <a:off x="554875" y="3190850"/>
              <a:ext cx="602400" cy="60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sz="1600"/>
            </a:p>
          </p:txBody>
        </p:sp>
      </p:grpSp>
      <p:grpSp>
        <p:nvGrpSpPr>
          <p:cNvPr id="1692" name="Google Shape;1692;p45"/>
          <p:cNvGrpSpPr/>
          <p:nvPr/>
        </p:nvGrpSpPr>
        <p:grpSpPr>
          <a:xfrm>
            <a:off x="554875" y="4026900"/>
            <a:ext cx="2144519" cy="602400"/>
            <a:chOff x="554875" y="4026900"/>
            <a:chExt cx="2144519" cy="602400"/>
          </a:xfrm>
        </p:grpSpPr>
        <p:sp>
          <p:nvSpPr>
            <p:cNvPr id="1693" name="Google Shape;1693;p45"/>
            <p:cNvSpPr txBox="1"/>
            <p:nvPr/>
          </p:nvSpPr>
          <p:spPr>
            <a:xfrm>
              <a:off x="1198794" y="4042651"/>
              <a:ext cx="15006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Earth is where we all live on</a:t>
              </a:r>
              <a:endParaRPr>
                <a:solidFill>
                  <a:srgbClr val="000000"/>
                </a:solidFill>
                <a:latin typeface="Roboto"/>
                <a:ea typeface="Roboto"/>
                <a:cs typeface="Roboto"/>
                <a:sym typeface="Roboto"/>
              </a:endParaRPr>
            </a:p>
          </p:txBody>
        </p:sp>
        <p:sp>
          <p:nvSpPr>
            <p:cNvPr id="1694" name="Google Shape;1694;p45"/>
            <p:cNvSpPr/>
            <p:nvPr/>
          </p:nvSpPr>
          <p:spPr>
            <a:xfrm>
              <a:off x="554875" y="4026900"/>
              <a:ext cx="602400" cy="602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04</a:t>
              </a:r>
              <a:endParaRPr sz="1600"/>
            </a:p>
          </p:txBody>
        </p:sp>
      </p:grpSp>
      <p:cxnSp>
        <p:nvCxnSpPr>
          <p:cNvPr id="1695" name="Google Shape;1695;p45"/>
          <p:cNvCxnSpPr>
            <a:stCxn id="1685" idx="4"/>
            <a:endCxn id="1688" idx="0"/>
          </p:cNvCxnSpPr>
          <p:nvPr/>
        </p:nvCxnSpPr>
        <p:spPr>
          <a:xfrm>
            <a:off x="856075" y="2121150"/>
            <a:ext cx="0" cy="2337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45"/>
          <p:cNvCxnSpPr>
            <a:stCxn id="1688" idx="4"/>
            <a:endCxn id="1691" idx="0"/>
          </p:cNvCxnSpPr>
          <p:nvPr/>
        </p:nvCxnSpPr>
        <p:spPr>
          <a:xfrm>
            <a:off x="856075" y="2957200"/>
            <a:ext cx="0" cy="2337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45"/>
          <p:cNvCxnSpPr>
            <a:stCxn id="1691" idx="4"/>
            <a:endCxn id="1694" idx="0"/>
          </p:cNvCxnSpPr>
          <p:nvPr/>
        </p:nvCxnSpPr>
        <p:spPr>
          <a:xfrm>
            <a:off x="856075" y="3793250"/>
            <a:ext cx="0" cy="23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grpSp>
        <p:nvGrpSpPr>
          <p:cNvPr id="1702" name="Google Shape;1702;p46"/>
          <p:cNvGrpSpPr/>
          <p:nvPr/>
        </p:nvGrpSpPr>
        <p:grpSpPr>
          <a:xfrm>
            <a:off x="3832776" y="1956475"/>
            <a:ext cx="1478454" cy="1596330"/>
            <a:chOff x="3832776" y="1956475"/>
            <a:chExt cx="1478454" cy="1596330"/>
          </a:xfrm>
        </p:grpSpPr>
        <p:grpSp>
          <p:nvGrpSpPr>
            <p:cNvPr id="1703" name="Google Shape;1703;p46"/>
            <p:cNvGrpSpPr/>
            <p:nvPr/>
          </p:nvGrpSpPr>
          <p:grpSpPr>
            <a:xfrm>
              <a:off x="3832776" y="2074351"/>
              <a:ext cx="1478454" cy="1478454"/>
              <a:chOff x="3832776" y="2074351"/>
              <a:chExt cx="1478454" cy="1478454"/>
            </a:xfrm>
          </p:grpSpPr>
          <p:sp>
            <p:nvSpPr>
              <p:cNvPr id="1704" name="Google Shape;1704;p46"/>
              <p:cNvSpPr/>
              <p:nvPr/>
            </p:nvSpPr>
            <p:spPr>
              <a:xfrm>
                <a:off x="4431897" y="2074351"/>
                <a:ext cx="280237" cy="182454"/>
              </a:xfrm>
              <a:custGeom>
                <a:rect b="b" l="l" r="r" t="t"/>
                <a:pathLst>
                  <a:path extrusionOk="0" h="6902" w="10601">
                    <a:moveTo>
                      <a:pt x="2123" y="0"/>
                    </a:moveTo>
                    <a:lnTo>
                      <a:pt x="2027" y="14"/>
                    </a:lnTo>
                    <a:lnTo>
                      <a:pt x="1849" y="69"/>
                    </a:lnTo>
                    <a:lnTo>
                      <a:pt x="1671" y="137"/>
                    </a:lnTo>
                    <a:lnTo>
                      <a:pt x="1521" y="247"/>
                    </a:lnTo>
                    <a:lnTo>
                      <a:pt x="1398" y="370"/>
                    </a:lnTo>
                    <a:lnTo>
                      <a:pt x="1288" y="520"/>
                    </a:lnTo>
                    <a:lnTo>
                      <a:pt x="1247" y="603"/>
                    </a:lnTo>
                    <a:lnTo>
                      <a:pt x="1206" y="698"/>
                    </a:lnTo>
                    <a:lnTo>
                      <a:pt x="1178" y="781"/>
                    </a:lnTo>
                    <a:lnTo>
                      <a:pt x="1151" y="876"/>
                    </a:lnTo>
                    <a:lnTo>
                      <a:pt x="1" y="6902"/>
                    </a:lnTo>
                    <a:lnTo>
                      <a:pt x="10600" y="6902"/>
                    </a:lnTo>
                    <a:lnTo>
                      <a:pt x="9450" y="876"/>
                    </a:lnTo>
                    <a:lnTo>
                      <a:pt x="9422" y="781"/>
                    </a:lnTo>
                    <a:lnTo>
                      <a:pt x="9395" y="698"/>
                    </a:lnTo>
                    <a:lnTo>
                      <a:pt x="9313" y="520"/>
                    </a:lnTo>
                    <a:lnTo>
                      <a:pt x="9203" y="370"/>
                    </a:lnTo>
                    <a:lnTo>
                      <a:pt x="9080" y="247"/>
                    </a:lnTo>
                    <a:lnTo>
                      <a:pt x="8929" y="137"/>
                    </a:lnTo>
                    <a:lnTo>
                      <a:pt x="8765" y="69"/>
                    </a:lnTo>
                    <a:lnTo>
                      <a:pt x="8573" y="14"/>
                    </a:lnTo>
                    <a:lnTo>
                      <a:pt x="84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6"/>
              <p:cNvSpPr/>
              <p:nvPr/>
            </p:nvSpPr>
            <p:spPr>
              <a:xfrm>
                <a:off x="3983376" y="2224924"/>
                <a:ext cx="294327" cy="294354"/>
              </a:xfrm>
              <a:custGeom>
                <a:rect b="b" l="l" r="r" t="t"/>
                <a:pathLst>
                  <a:path extrusionOk="0" h="11135" w="11134">
                    <a:moveTo>
                      <a:pt x="5341" y="1"/>
                    </a:moveTo>
                    <a:lnTo>
                      <a:pt x="5163" y="28"/>
                    </a:lnTo>
                    <a:lnTo>
                      <a:pt x="4985" y="97"/>
                    </a:lnTo>
                    <a:lnTo>
                      <a:pt x="4821" y="193"/>
                    </a:lnTo>
                    <a:lnTo>
                      <a:pt x="4752" y="247"/>
                    </a:lnTo>
                    <a:lnTo>
                      <a:pt x="4684" y="316"/>
                    </a:lnTo>
                    <a:lnTo>
                      <a:pt x="2630" y="2356"/>
                    </a:lnTo>
                    <a:lnTo>
                      <a:pt x="2356" y="2630"/>
                    </a:lnTo>
                    <a:lnTo>
                      <a:pt x="316" y="4671"/>
                    </a:lnTo>
                    <a:lnTo>
                      <a:pt x="247" y="4753"/>
                    </a:lnTo>
                    <a:lnTo>
                      <a:pt x="192" y="4821"/>
                    </a:lnTo>
                    <a:lnTo>
                      <a:pt x="138" y="4903"/>
                    </a:lnTo>
                    <a:lnTo>
                      <a:pt x="96" y="4986"/>
                    </a:lnTo>
                    <a:lnTo>
                      <a:pt x="28" y="5164"/>
                    </a:lnTo>
                    <a:lnTo>
                      <a:pt x="1" y="5342"/>
                    </a:lnTo>
                    <a:lnTo>
                      <a:pt x="1" y="5520"/>
                    </a:lnTo>
                    <a:lnTo>
                      <a:pt x="28" y="5698"/>
                    </a:lnTo>
                    <a:lnTo>
                      <a:pt x="83" y="5876"/>
                    </a:lnTo>
                    <a:lnTo>
                      <a:pt x="138" y="5972"/>
                    </a:lnTo>
                    <a:lnTo>
                      <a:pt x="179" y="6054"/>
                    </a:lnTo>
                    <a:lnTo>
                      <a:pt x="3630" y="11134"/>
                    </a:lnTo>
                    <a:lnTo>
                      <a:pt x="7245" y="7519"/>
                    </a:lnTo>
                    <a:lnTo>
                      <a:pt x="7519" y="7245"/>
                    </a:lnTo>
                    <a:lnTo>
                      <a:pt x="11134" y="3630"/>
                    </a:lnTo>
                    <a:lnTo>
                      <a:pt x="6053" y="179"/>
                    </a:lnTo>
                    <a:lnTo>
                      <a:pt x="5971" y="124"/>
                    </a:lnTo>
                    <a:lnTo>
                      <a:pt x="5875" y="83"/>
                    </a:lnTo>
                    <a:lnTo>
                      <a:pt x="5793" y="56"/>
                    </a:lnTo>
                    <a:lnTo>
                      <a:pt x="5711" y="28"/>
                    </a:lnTo>
                    <a:lnTo>
                      <a:pt x="55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6"/>
              <p:cNvSpPr/>
              <p:nvPr/>
            </p:nvSpPr>
            <p:spPr>
              <a:xfrm>
                <a:off x="3832776" y="2673472"/>
                <a:ext cx="182851" cy="280211"/>
              </a:xfrm>
              <a:custGeom>
                <a:rect b="b" l="l" r="r" t="t"/>
                <a:pathLst>
                  <a:path extrusionOk="0" h="10600" w="6917">
                    <a:moveTo>
                      <a:pt x="6916" y="0"/>
                    </a:moveTo>
                    <a:lnTo>
                      <a:pt x="877" y="1150"/>
                    </a:lnTo>
                    <a:lnTo>
                      <a:pt x="781" y="1178"/>
                    </a:lnTo>
                    <a:lnTo>
                      <a:pt x="699" y="1205"/>
                    </a:lnTo>
                    <a:lnTo>
                      <a:pt x="521" y="1287"/>
                    </a:lnTo>
                    <a:lnTo>
                      <a:pt x="384" y="1397"/>
                    </a:lnTo>
                    <a:lnTo>
                      <a:pt x="247" y="1520"/>
                    </a:lnTo>
                    <a:lnTo>
                      <a:pt x="151" y="1671"/>
                    </a:lnTo>
                    <a:lnTo>
                      <a:pt x="69" y="1849"/>
                    </a:lnTo>
                    <a:lnTo>
                      <a:pt x="14" y="2027"/>
                    </a:lnTo>
                    <a:lnTo>
                      <a:pt x="1" y="2123"/>
                    </a:lnTo>
                    <a:lnTo>
                      <a:pt x="1" y="2219"/>
                    </a:lnTo>
                    <a:lnTo>
                      <a:pt x="1" y="5108"/>
                    </a:lnTo>
                    <a:lnTo>
                      <a:pt x="1" y="5491"/>
                    </a:lnTo>
                    <a:lnTo>
                      <a:pt x="1" y="8381"/>
                    </a:lnTo>
                    <a:lnTo>
                      <a:pt x="1" y="8477"/>
                    </a:lnTo>
                    <a:lnTo>
                      <a:pt x="14" y="8573"/>
                    </a:lnTo>
                    <a:lnTo>
                      <a:pt x="42" y="8669"/>
                    </a:lnTo>
                    <a:lnTo>
                      <a:pt x="69" y="8751"/>
                    </a:lnTo>
                    <a:lnTo>
                      <a:pt x="151" y="8929"/>
                    </a:lnTo>
                    <a:lnTo>
                      <a:pt x="247" y="9079"/>
                    </a:lnTo>
                    <a:lnTo>
                      <a:pt x="384" y="9203"/>
                    </a:lnTo>
                    <a:lnTo>
                      <a:pt x="521" y="9312"/>
                    </a:lnTo>
                    <a:lnTo>
                      <a:pt x="699" y="9394"/>
                    </a:lnTo>
                    <a:lnTo>
                      <a:pt x="781" y="9422"/>
                    </a:lnTo>
                    <a:lnTo>
                      <a:pt x="877" y="9449"/>
                    </a:lnTo>
                    <a:lnTo>
                      <a:pt x="6916" y="10599"/>
                    </a:lnTo>
                    <a:lnTo>
                      <a:pt x="6916" y="5491"/>
                    </a:lnTo>
                    <a:lnTo>
                      <a:pt x="6916" y="5108"/>
                    </a:lnTo>
                    <a:lnTo>
                      <a:pt x="69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6"/>
              <p:cNvSpPr/>
              <p:nvPr/>
            </p:nvSpPr>
            <p:spPr>
              <a:xfrm>
                <a:off x="3983376" y="3107878"/>
                <a:ext cx="294327" cy="294327"/>
              </a:xfrm>
              <a:custGeom>
                <a:rect b="b" l="l" r="r" t="t"/>
                <a:pathLst>
                  <a:path extrusionOk="0" h="11134" w="11134">
                    <a:moveTo>
                      <a:pt x="3630" y="0"/>
                    </a:moveTo>
                    <a:lnTo>
                      <a:pt x="179" y="5081"/>
                    </a:lnTo>
                    <a:lnTo>
                      <a:pt x="138" y="5163"/>
                    </a:lnTo>
                    <a:lnTo>
                      <a:pt x="83" y="5259"/>
                    </a:lnTo>
                    <a:lnTo>
                      <a:pt x="28" y="5437"/>
                    </a:lnTo>
                    <a:lnTo>
                      <a:pt x="1" y="5615"/>
                    </a:lnTo>
                    <a:lnTo>
                      <a:pt x="1" y="5793"/>
                    </a:lnTo>
                    <a:lnTo>
                      <a:pt x="28" y="5971"/>
                    </a:lnTo>
                    <a:lnTo>
                      <a:pt x="96" y="6149"/>
                    </a:lnTo>
                    <a:lnTo>
                      <a:pt x="138" y="6231"/>
                    </a:lnTo>
                    <a:lnTo>
                      <a:pt x="192" y="6313"/>
                    </a:lnTo>
                    <a:lnTo>
                      <a:pt x="247" y="6382"/>
                    </a:lnTo>
                    <a:lnTo>
                      <a:pt x="316" y="6464"/>
                    </a:lnTo>
                    <a:lnTo>
                      <a:pt x="2356" y="8504"/>
                    </a:lnTo>
                    <a:lnTo>
                      <a:pt x="2630" y="8778"/>
                    </a:lnTo>
                    <a:lnTo>
                      <a:pt x="4684" y="10819"/>
                    </a:lnTo>
                    <a:lnTo>
                      <a:pt x="4752" y="10887"/>
                    </a:lnTo>
                    <a:lnTo>
                      <a:pt x="4821" y="10942"/>
                    </a:lnTo>
                    <a:lnTo>
                      <a:pt x="4985" y="11038"/>
                    </a:lnTo>
                    <a:lnTo>
                      <a:pt x="5163" y="11106"/>
                    </a:lnTo>
                    <a:lnTo>
                      <a:pt x="5341" y="11134"/>
                    </a:lnTo>
                    <a:lnTo>
                      <a:pt x="5519" y="11134"/>
                    </a:lnTo>
                    <a:lnTo>
                      <a:pt x="5711" y="11106"/>
                    </a:lnTo>
                    <a:lnTo>
                      <a:pt x="5793" y="11079"/>
                    </a:lnTo>
                    <a:lnTo>
                      <a:pt x="5875" y="11052"/>
                    </a:lnTo>
                    <a:lnTo>
                      <a:pt x="5971" y="11010"/>
                    </a:lnTo>
                    <a:lnTo>
                      <a:pt x="6053" y="10956"/>
                    </a:lnTo>
                    <a:lnTo>
                      <a:pt x="11134" y="7505"/>
                    </a:lnTo>
                    <a:lnTo>
                      <a:pt x="7519" y="3889"/>
                    </a:lnTo>
                    <a:lnTo>
                      <a:pt x="7245" y="3616"/>
                    </a:lnTo>
                    <a:lnTo>
                      <a:pt x="36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6"/>
              <p:cNvSpPr/>
              <p:nvPr/>
            </p:nvSpPr>
            <p:spPr>
              <a:xfrm>
                <a:off x="4431897" y="3370324"/>
                <a:ext cx="280237" cy="182481"/>
              </a:xfrm>
              <a:custGeom>
                <a:rect b="b" l="l" r="r" t="t"/>
                <a:pathLst>
                  <a:path extrusionOk="0" h="6903" w="10601">
                    <a:moveTo>
                      <a:pt x="1" y="1"/>
                    </a:moveTo>
                    <a:lnTo>
                      <a:pt x="1151" y="6026"/>
                    </a:lnTo>
                    <a:lnTo>
                      <a:pt x="1178" y="6122"/>
                    </a:lnTo>
                    <a:lnTo>
                      <a:pt x="1206" y="6204"/>
                    </a:lnTo>
                    <a:lnTo>
                      <a:pt x="1247" y="6300"/>
                    </a:lnTo>
                    <a:lnTo>
                      <a:pt x="1288" y="6382"/>
                    </a:lnTo>
                    <a:lnTo>
                      <a:pt x="1398" y="6533"/>
                    </a:lnTo>
                    <a:lnTo>
                      <a:pt x="1521" y="6656"/>
                    </a:lnTo>
                    <a:lnTo>
                      <a:pt x="1671" y="6766"/>
                    </a:lnTo>
                    <a:lnTo>
                      <a:pt x="1849" y="6834"/>
                    </a:lnTo>
                    <a:lnTo>
                      <a:pt x="2027" y="6889"/>
                    </a:lnTo>
                    <a:lnTo>
                      <a:pt x="2123" y="6903"/>
                    </a:lnTo>
                    <a:lnTo>
                      <a:pt x="8491" y="6903"/>
                    </a:lnTo>
                    <a:lnTo>
                      <a:pt x="8573" y="6889"/>
                    </a:lnTo>
                    <a:lnTo>
                      <a:pt x="8765" y="6834"/>
                    </a:lnTo>
                    <a:lnTo>
                      <a:pt x="8929" y="6766"/>
                    </a:lnTo>
                    <a:lnTo>
                      <a:pt x="9080" y="6656"/>
                    </a:lnTo>
                    <a:lnTo>
                      <a:pt x="9203" y="6533"/>
                    </a:lnTo>
                    <a:lnTo>
                      <a:pt x="9313" y="6382"/>
                    </a:lnTo>
                    <a:lnTo>
                      <a:pt x="9395" y="6204"/>
                    </a:lnTo>
                    <a:lnTo>
                      <a:pt x="9422" y="6122"/>
                    </a:lnTo>
                    <a:lnTo>
                      <a:pt x="9450" y="6026"/>
                    </a:lnTo>
                    <a:lnTo>
                      <a:pt x="106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6"/>
              <p:cNvSpPr/>
              <p:nvPr/>
            </p:nvSpPr>
            <p:spPr>
              <a:xfrm>
                <a:off x="4866673" y="3107878"/>
                <a:ext cx="293984" cy="294327"/>
              </a:xfrm>
              <a:custGeom>
                <a:rect b="b" l="l" r="r" t="t"/>
                <a:pathLst>
                  <a:path extrusionOk="0" h="11134" w="11121">
                    <a:moveTo>
                      <a:pt x="7491" y="0"/>
                    </a:moveTo>
                    <a:lnTo>
                      <a:pt x="3876" y="3616"/>
                    </a:lnTo>
                    <a:lnTo>
                      <a:pt x="3602" y="3889"/>
                    </a:lnTo>
                    <a:lnTo>
                      <a:pt x="0" y="7505"/>
                    </a:lnTo>
                    <a:lnTo>
                      <a:pt x="5081" y="10956"/>
                    </a:lnTo>
                    <a:lnTo>
                      <a:pt x="5163" y="11010"/>
                    </a:lnTo>
                    <a:lnTo>
                      <a:pt x="5245" y="11052"/>
                    </a:lnTo>
                    <a:lnTo>
                      <a:pt x="5423" y="11106"/>
                    </a:lnTo>
                    <a:lnTo>
                      <a:pt x="5601" y="11134"/>
                    </a:lnTo>
                    <a:lnTo>
                      <a:pt x="5779" y="11134"/>
                    </a:lnTo>
                    <a:lnTo>
                      <a:pt x="5971" y="11106"/>
                    </a:lnTo>
                    <a:lnTo>
                      <a:pt x="6136" y="11038"/>
                    </a:lnTo>
                    <a:lnTo>
                      <a:pt x="6300" y="10942"/>
                    </a:lnTo>
                    <a:lnTo>
                      <a:pt x="6382" y="10887"/>
                    </a:lnTo>
                    <a:lnTo>
                      <a:pt x="6450" y="10819"/>
                    </a:lnTo>
                    <a:lnTo>
                      <a:pt x="8491" y="8778"/>
                    </a:lnTo>
                    <a:lnTo>
                      <a:pt x="8765" y="8504"/>
                    </a:lnTo>
                    <a:lnTo>
                      <a:pt x="10805" y="6464"/>
                    </a:lnTo>
                    <a:lnTo>
                      <a:pt x="10874" y="6382"/>
                    </a:lnTo>
                    <a:lnTo>
                      <a:pt x="10928" y="6313"/>
                    </a:lnTo>
                    <a:lnTo>
                      <a:pt x="11024" y="6149"/>
                    </a:lnTo>
                    <a:lnTo>
                      <a:pt x="11093" y="5971"/>
                    </a:lnTo>
                    <a:lnTo>
                      <a:pt x="11120" y="5793"/>
                    </a:lnTo>
                    <a:lnTo>
                      <a:pt x="11120" y="5615"/>
                    </a:lnTo>
                    <a:lnTo>
                      <a:pt x="11093" y="5437"/>
                    </a:lnTo>
                    <a:lnTo>
                      <a:pt x="11038" y="5259"/>
                    </a:lnTo>
                    <a:lnTo>
                      <a:pt x="10997" y="5163"/>
                    </a:lnTo>
                    <a:lnTo>
                      <a:pt x="10942" y="5081"/>
                    </a:lnTo>
                    <a:lnTo>
                      <a:pt x="74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6"/>
              <p:cNvSpPr/>
              <p:nvPr/>
            </p:nvSpPr>
            <p:spPr>
              <a:xfrm>
                <a:off x="5128776" y="2673472"/>
                <a:ext cx="182454" cy="280211"/>
              </a:xfrm>
              <a:custGeom>
                <a:rect b="b" l="l" r="r" t="t"/>
                <a:pathLst>
                  <a:path extrusionOk="0" h="10600" w="6902">
                    <a:moveTo>
                      <a:pt x="0" y="0"/>
                    </a:moveTo>
                    <a:lnTo>
                      <a:pt x="0" y="5108"/>
                    </a:lnTo>
                    <a:lnTo>
                      <a:pt x="0" y="5491"/>
                    </a:lnTo>
                    <a:lnTo>
                      <a:pt x="0" y="10599"/>
                    </a:lnTo>
                    <a:lnTo>
                      <a:pt x="6026" y="9449"/>
                    </a:lnTo>
                    <a:lnTo>
                      <a:pt x="6121" y="9422"/>
                    </a:lnTo>
                    <a:lnTo>
                      <a:pt x="6217" y="9394"/>
                    </a:lnTo>
                    <a:lnTo>
                      <a:pt x="6382" y="9312"/>
                    </a:lnTo>
                    <a:lnTo>
                      <a:pt x="6532" y="9203"/>
                    </a:lnTo>
                    <a:lnTo>
                      <a:pt x="6656" y="9079"/>
                    </a:lnTo>
                    <a:lnTo>
                      <a:pt x="6765" y="8929"/>
                    </a:lnTo>
                    <a:lnTo>
                      <a:pt x="6834" y="8751"/>
                    </a:lnTo>
                    <a:lnTo>
                      <a:pt x="6888" y="8573"/>
                    </a:lnTo>
                    <a:lnTo>
                      <a:pt x="6902" y="8477"/>
                    </a:lnTo>
                    <a:lnTo>
                      <a:pt x="6902" y="8381"/>
                    </a:lnTo>
                    <a:lnTo>
                      <a:pt x="6902" y="5491"/>
                    </a:lnTo>
                    <a:lnTo>
                      <a:pt x="6902" y="5108"/>
                    </a:lnTo>
                    <a:lnTo>
                      <a:pt x="6902" y="2219"/>
                    </a:lnTo>
                    <a:lnTo>
                      <a:pt x="6902" y="2123"/>
                    </a:lnTo>
                    <a:lnTo>
                      <a:pt x="6888" y="2027"/>
                    </a:lnTo>
                    <a:lnTo>
                      <a:pt x="6834" y="1849"/>
                    </a:lnTo>
                    <a:lnTo>
                      <a:pt x="6765" y="1671"/>
                    </a:lnTo>
                    <a:lnTo>
                      <a:pt x="6656" y="1520"/>
                    </a:lnTo>
                    <a:lnTo>
                      <a:pt x="6532" y="1397"/>
                    </a:lnTo>
                    <a:lnTo>
                      <a:pt x="6382" y="1287"/>
                    </a:lnTo>
                    <a:lnTo>
                      <a:pt x="6217" y="1205"/>
                    </a:lnTo>
                    <a:lnTo>
                      <a:pt x="6121" y="1178"/>
                    </a:lnTo>
                    <a:lnTo>
                      <a:pt x="6026" y="115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6"/>
              <p:cNvSpPr/>
              <p:nvPr/>
            </p:nvSpPr>
            <p:spPr>
              <a:xfrm>
                <a:off x="4866673" y="2224924"/>
                <a:ext cx="293984" cy="294354"/>
              </a:xfrm>
              <a:custGeom>
                <a:rect b="b" l="l" r="r" t="t"/>
                <a:pathLst>
                  <a:path extrusionOk="0" h="11135" w="11121">
                    <a:moveTo>
                      <a:pt x="5601" y="1"/>
                    </a:moveTo>
                    <a:lnTo>
                      <a:pt x="5423" y="28"/>
                    </a:lnTo>
                    <a:lnTo>
                      <a:pt x="5245" y="83"/>
                    </a:lnTo>
                    <a:lnTo>
                      <a:pt x="5163" y="124"/>
                    </a:lnTo>
                    <a:lnTo>
                      <a:pt x="5081" y="179"/>
                    </a:lnTo>
                    <a:lnTo>
                      <a:pt x="0" y="3630"/>
                    </a:lnTo>
                    <a:lnTo>
                      <a:pt x="3602" y="7245"/>
                    </a:lnTo>
                    <a:lnTo>
                      <a:pt x="3876" y="7519"/>
                    </a:lnTo>
                    <a:lnTo>
                      <a:pt x="7491" y="11134"/>
                    </a:lnTo>
                    <a:lnTo>
                      <a:pt x="10942" y="6054"/>
                    </a:lnTo>
                    <a:lnTo>
                      <a:pt x="10997" y="5972"/>
                    </a:lnTo>
                    <a:lnTo>
                      <a:pt x="11038" y="5876"/>
                    </a:lnTo>
                    <a:lnTo>
                      <a:pt x="11093" y="5698"/>
                    </a:lnTo>
                    <a:lnTo>
                      <a:pt x="11120" y="5520"/>
                    </a:lnTo>
                    <a:lnTo>
                      <a:pt x="11120" y="5342"/>
                    </a:lnTo>
                    <a:lnTo>
                      <a:pt x="11093" y="5164"/>
                    </a:lnTo>
                    <a:lnTo>
                      <a:pt x="11024" y="4986"/>
                    </a:lnTo>
                    <a:lnTo>
                      <a:pt x="10928" y="4821"/>
                    </a:lnTo>
                    <a:lnTo>
                      <a:pt x="10874" y="4753"/>
                    </a:lnTo>
                    <a:lnTo>
                      <a:pt x="10805" y="4671"/>
                    </a:lnTo>
                    <a:lnTo>
                      <a:pt x="8765" y="2630"/>
                    </a:lnTo>
                    <a:lnTo>
                      <a:pt x="8491" y="2356"/>
                    </a:lnTo>
                    <a:lnTo>
                      <a:pt x="6450" y="316"/>
                    </a:lnTo>
                    <a:lnTo>
                      <a:pt x="6382" y="247"/>
                    </a:lnTo>
                    <a:lnTo>
                      <a:pt x="6300" y="193"/>
                    </a:lnTo>
                    <a:lnTo>
                      <a:pt x="6136" y="97"/>
                    </a:lnTo>
                    <a:lnTo>
                      <a:pt x="5971" y="28"/>
                    </a:lnTo>
                    <a:lnTo>
                      <a:pt x="57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6"/>
              <p:cNvSpPr/>
              <p:nvPr/>
            </p:nvSpPr>
            <p:spPr>
              <a:xfrm>
                <a:off x="3943908" y="2185483"/>
                <a:ext cx="1256191" cy="1256191"/>
              </a:xfrm>
              <a:custGeom>
                <a:rect b="b" l="l" r="r" t="t"/>
                <a:pathLst>
                  <a:path extrusionOk="0" h="47520" w="47520">
                    <a:moveTo>
                      <a:pt x="24185" y="7464"/>
                    </a:moveTo>
                    <a:lnTo>
                      <a:pt x="24596" y="7477"/>
                    </a:lnTo>
                    <a:lnTo>
                      <a:pt x="25007" y="7505"/>
                    </a:lnTo>
                    <a:lnTo>
                      <a:pt x="25431" y="7546"/>
                    </a:lnTo>
                    <a:lnTo>
                      <a:pt x="25828" y="7587"/>
                    </a:lnTo>
                    <a:lnTo>
                      <a:pt x="26239" y="7642"/>
                    </a:lnTo>
                    <a:lnTo>
                      <a:pt x="26650" y="7710"/>
                    </a:lnTo>
                    <a:lnTo>
                      <a:pt x="27047" y="7792"/>
                    </a:lnTo>
                    <a:lnTo>
                      <a:pt x="27444" y="7874"/>
                    </a:lnTo>
                    <a:lnTo>
                      <a:pt x="27828" y="7970"/>
                    </a:lnTo>
                    <a:lnTo>
                      <a:pt x="28225" y="8080"/>
                    </a:lnTo>
                    <a:lnTo>
                      <a:pt x="28608" y="8189"/>
                    </a:lnTo>
                    <a:lnTo>
                      <a:pt x="28992" y="8313"/>
                    </a:lnTo>
                    <a:lnTo>
                      <a:pt x="29361" y="8450"/>
                    </a:lnTo>
                    <a:lnTo>
                      <a:pt x="29731" y="8586"/>
                    </a:lnTo>
                    <a:lnTo>
                      <a:pt x="30101" y="8737"/>
                    </a:lnTo>
                    <a:lnTo>
                      <a:pt x="30471" y="8901"/>
                    </a:lnTo>
                    <a:lnTo>
                      <a:pt x="30827" y="9066"/>
                    </a:lnTo>
                    <a:lnTo>
                      <a:pt x="31183" y="9244"/>
                    </a:lnTo>
                    <a:lnTo>
                      <a:pt x="31525" y="9422"/>
                    </a:lnTo>
                    <a:lnTo>
                      <a:pt x="31867" y="9627"/>
                    </a:lnTo>
                    <a:lnTo>
                      <a:pt x="32210" y="9819"/>
                    </a:lnTo>
                    <a:lnTo>
                      <a:pt x="32538" y="10024"/>
                    </a:lnTo>
                    <a:lnTo>
                      <a:pt x="32867" y="10244"/>
                    </a:lnTo>
                    <a:lnTo>
                      <a:pt x="33196" y="10476"/>
                    </a:lnTo>
                    <a:lnTo>
                      <a:pt x="33511" y="10695"/>
                    </a:lnTo>
                    <a:lnTo>
                      <a:pt x="33826" y="10942"/>
                    </a:lnTo>
                    <a:lnTo>
                      <a:pt x="34127" y="11188"/>
                    </a:lnTo>
                    <a:lnTo>
                      <a:pt x="34428" y="11435"/>
                    </a:lnTo>
                    <a:lnTo>
                      <a:pt x="34716" y="11695"/>
                    </a:lnTo>
                    <a:lnTo>
                      <a:pt x="35003" y="11969"/>
                    </a:lnTo>
                    <a:lnTo>
                      <a:pt x="35291" y="12243"/>
                    </a:lnTo>
                    <a:lnTo>
                      <a:pt x="35565" y="12517"/>
                    </a:lnTo>
                    <a:lnTo>
                      <a:pt x="35825" y="12804"/>
                    </a:lnTo>
                    <a:lnTo>
                      <a:pt x="36085" y="13092"/>
                    </a:lnTo>
                    <a:lnTo>
                      <a:pt x="36332" y="13393"/>
                    </a:lnTo>
                    <a:lnTo>
                      <a:pt x="36578" y="13694"/>
                    </a:lnTo>
                    <a:lnTo>
                      <a:pt x="36825" y="14009"/>
                    </a:lnTo>
                    <a:lnTo>
                      <a:pt x="37057" y="14324"/>
                    </a:lnTo>
                    <a:lnTo>
                      <a:pt x="37277" y="14653"/>
                    </a:lnTo>
                    <a:lnTo>
                      <a:pt x="37496" y="14982"/>
                    </a:lnTo>
                    <a:lnTo>
                      <a:pt x="37701" y="15310"/>
                    </a:lnTo>
                    <a:lnTo>
                      <a:pt x="37907" y="15653"/>
                    </a:lnTo>
                    <a:lnTo>
                      <a:pt x="38098" y="15995"/>
                    </a:lnTo>
                    <a:lnTo>
                      <a:pt x="38276" y="16351"/>
                    </a:lnTo>
                    <a:lnTo>
                      <a:pt x="38454" y="16694"/>
                    </a:lnTo>
                    <a:lnTo>
                      <a:pt x="38619" y="17063"/>
                    </a:lnTo>
                    <a:lnTo>
                      <a:pt x="38783" y="17419"/>
                    </a:lnTo>
                    <a:lnTo>
                      <a:pt x="38934" y="17789"/>
                    </a:lnTo>
                    <a:lnTo>
                      <a:pt x="39071" y="18159"/>
                    </a:lnTo>
                    <a:lnTo>
                      <a:pt x="39207" y="18542"/>
                    </a:lnTo>
                    <a:lnTo>
                      <a:pt x="39331" y="18912"/>
                    </a:lnTo>
                    <a:lnTo>
                      <a:pt x="39440" y="19309"/>
                    </a:lnTo>
                    <a:lnTo>
                      <a:pt x="39550" y="19693"/>
                    </a:lnTo>
                    <a:lnTo>
                      <a:pt x="39646" y="20090"/>
                    </a:lnTo>
                    <a:lnTo>
                      <a:pt x="39728" y="20473"/>
                    </a:lnTo>
                    <a:lnTo>
                      <a:pt x="39810" y="20884"/>
                    </a:lnTo>
                    <a:lnTo>
                      <a:pt x="39878" y="21281"/>
                    </a:lnTo>
                    <a:lnTo>
                      <a:pt x="39933" y="21692"/>
                    </a:lnTo>
                    <a:lnTo>
                      <a:pt x="39974" y="22103"/>
                    </a:lnTo>
                    <a:lnTo>
                      <a:pt x="40015" y="22514"/>
                    </a:lnTo>
                    <a:lnTo>
                      <a:pt x="40043" y="22924"/>
                    </a:lnTo>
                    <a:lnTo>
                      <a:pt x="40057" y="23349"/>
                    </a:lnTo>
                    <a:lnTo>
                      <a:pt x="40070" y="23760"/>
                    </a:lnTo>
                    <a:lnTo>
                      <a:pt x="40057" y="24184"/>
                    </a:lnTo>
                    <a:lnTo>
                      <a:pt x="40043" y="24595"/>
                    </a:lnTo>
                    <a:lnTo>
                      <a:pt x="40015" y="25020"/>
                    </a:lnTo>
                    <a:lnTo>
                      <a:pt x="39974" y="25430"/>
                    </a:lnTo>
                    <a:lnTo>
                      <a:pt x="39933" y="25841"/>
                    </a:lnTo>
                    <a:lnTo>
                      <a:pt x="39878" y="26238"/>
                    </a:lnTo>
                    <a:lnTo>
                      <a:pt x="39810" y="26649"/>
                    </a:lnTo>
                    <a:lnTo>
                      <a:pt x="39728" y="27046"/>
                    </a:lnTo>
                    <a:lnTo>
                      <a:pt x="39646" y="27444"/>
                    </a:lnTo>
                    <a:lnTo>
                      <a:pt x="39550" y="27827"/>
                    </a:lnTo>
                    <a:lnTo>
                      <a:pt x="39440" y="28224"/>
                    </a:lnTo>
                    <a:lnTo>
                      <a:pt x="39331" y="28608"/>
                    </a:lnTo>
                    <a:lnTo>
                      <a:pt x="39207" y="28991"/>
                    </a:lnTo>
                    <a:lnTo>
                      <a:pt x="39071" y="29361"/>
                    </a:lnTo>
                    <a:lnTo>
                      <a:pt x="38934" y="29730"/>
                    </a:lnTo>
                    <a:lnTo>
                      <a:pt x="38783" y="30100"/>
                    </a:lnTo>
                    <a:lnTo>
                      <a:pt x="38619" y="30470"/>
                    </a:lnTo>
                    <a:lnTo>
                      <a:pt x="38454" y="30826"/>
                    </a:lnTo>
                    <a:lnTo>
                      <a:pt x="38276" y="31182"/>
                    </a:lnTo>
                    <a:lnTo>
                      <a:pt x="38098" y="31524"/>
                    </a:lnTo>
                    <a:lnTo>
                      <a:pt x="37907" y="31867"/>
                    </a:lnTo>
                    <a:lnTo>
                      <a:pt x="37701" y="32209"/>
                    </a:lnTo>
                    <a:lnTo>
                      <a:pt x="37496" y="32538"/>
                    </a:lnTo>
                    <a:lnTo>
                      <a:pt x="37277" y="32866"/>
                    </a:lnTo>
                    <a:lnTo>
                      <a:pt x="37057" y="33195"/>
                    </a:lnTo>
                    <a:lnTo>
                      <a:pt x="36825" y="33510"/>
                    </a:lnTo>
                    <a:lnTo>
                      <a:pt x="36578" y="33825"/>
                    </a:lnTo>
                    <a:lnTo>
                      <a:pt x="36332" y="34126"/>
                    </a:lnTo>
                    <a:lnTo>
                      <a:pt x="36085" y="34428"/>
                    </a:lnTo>
                    <a:lnTo>
                      <a:pt x="35825" y="34715"/>
                    </a:lnTo>
                    <a:lnTo>
                      <a:pt x="35565" y="35003"/>
                    </a:lnTo>
                    <a:lnTo>
                      <a:pt x="35291" y="35277"/>
                    </a:lnTo>
                    <a:lnTo>
                      <a:pt x="35003" y="35551"/>
                    </a:lnTo>
                    <a:lnTo>
                      <a:pt x="34716" y="35824"/>
                    </a:lnTo>
                    <a:lnTo>
                      <a:pt x="34428" y="36085"/>
                    </a:lnTo>
                    <a:lnTo>
                      <a:pt x="34127" y="36331"/>
                    </a:lnTo>
                    <a:lnTo>
                      <a:pt x="33826" y="36578"/>
                    </a:lnTo>
                    <a:lnTo>
                      <a:pt x="33511" y="36824"/>
                    </a:lnTo>
                    <a:lnTo>
                      <a:pt x="33196" y="37043"/>
                    </a:lnTo>
                    <a:lnTo>
                      <a:pt x="32867" y="37276"/>
                    </a:lnTo>
                    <a:lnTo>
                      <a:pt x="32538" y="37495"/>
                    </a:lnTo>
                    <a:lnTo>
                      <a:pt x="32210" y="37701"/>
                    </a:lnTo>
                    <a:lnTo>
                      <a:pt x="31867" y="37892"/>
                    </a:lnTo>
                    <a:lnTo>
                      <a:pt x="31525" y="38098"/>
                    </a:lnTo>
                    <a:lnTo>
                      <a:pt x="31183" y="38276"/>
                    </a:lnTo>
                    <a:lnTo>
                      <a:pt x="30827" y="38454"/>
                    </a:lnTo>
                    <a:lnTo>
                      <a:pt x="30471" y="38618"/>
                    </a:lnTo>
                    <a:lnTo>
                      <a:pt x="30101" y="38782"/>
                    </a:lnTo>
                    <a:lnTo>
                      <a:pt x="29731" y="38933"/>
                    </a:lnTo>
                    <a:lnTo>
                      <a:pt x="29361" y="39070"/>
                    </a:lnTo>
                    <a:lnTo>
                      <a:pt x="28992" y="39207"/>
                    </a:lnTo>
                    <a:lnTo>
                      <a:pt x="28608" y="39330"/>
                    </a:lnTo>
                    <a:lnTo>
                      <a:pt x="28225" y="39440"/>
                    </a:lnTo>
                    <a:lnTo>
                      <a:pt x="27828" y="39549"/>
                    </a:lnTo>
                    <a:lnTo>
                      <a:pt x="27444" y="39645"/>
                    </a:lnTo>
                    <a:lnTo>
                      <a:pt x="27047" y="39727"/>
                    </a:lnTo>
                    <a:lnTo>
                      <a:pt x="26650" y="39809"/>
                    </a:lnTo>
                    <a:lnTo>
                      <a:pt x="26239" y="39878"/>
                    </a:lnTo>
                    <a:lnTo>
                      <a:pt x="25828" y="39933"/>
                    </a:lnTo>
                    <a:lnTo>
                      <a:pt x="25431" y="39974"/>
                    </a:lnTo>
                    <a:lnTo>
                      <a:pt x="25007" y="40015"/>
                    </a:lnTo>
                    <a:lnTo>
                      <a:pt x="24596" y="40042"/>
                    </a:lnTo>
                    <a:lnTo>
                      <a:pt x="24185" y="40056"/>
                    </a:lnTo>
                    <a:lnTo>
                      <a:pt x="23336" y="40056"/>
                    </a:lnTo>
                    <a:lnTo>
                      <a:pt x="22925" y="40042"/>
                    </a:lnTo>
                    <a:lnTo>
                      <a:pt x="22501" y="40015"/>
                    </a:lnTo>
                    <a:lnTo>
                      <a:pt x="22090" y="39974"/>
                    </a:lnTo>
                    <a:lnTo>
                      <a:pt x="21693" y="39933"/>
                    </a:lnTo>
                    <a:lnTo>
                      <a:pt x="21282" y="39878"/>
                    </a:lnTo>
                    <a:lnTo>
                      <a:pt x="20871" y="39809"/>
                    </a:lnTo>
                    <a:lnTo>
                      <a:pt x="20474" y="39727"/>
                    </a:lnTo>
                    <a:lnTo>
                      <a:pt x="20077" y="39645"/>
                    </a:lnTo>
                    <a:lnTo>
                      <a:pt x="19693" y="39549"/>
                    </a:lnTo>
                    <a:lnTo>
                      <a:pt x="19296" y="39440"/>
                    </a:lnTo>
                    <a:lnTo>
                      <a:pt x="18913" y="39330"/>
                    </a:lnTo>
                    <a:lnTo>
                      <a:pt x="18543" y="39207"/>
                    </a:lnTo>
                    <a:lnTo>
                      <a:pt x="18159" y="39070"/>
                    </a:lnTo>
                    <a:lnTo>
                      <a:pt x="17790" y="38933"/>
                    </a:lnTo>
                    <a:lnTo>
                      <a:pt x="17420" y="38782"/>
                    </a:lnTo>
                    <a:lnTo>
                      <a:pt x="17050" y="38618"/>
                    </a:lnTo>
                    <a:lnTo>
                      <a:pt x="16694" y="38454"/>
                    </a:lnTo>
                    <a:lnTo>
                      <a:pt x="16338" y="38276"/>
                    </a:lnTo>
                    <a:lnTo>
                      <a:pt x="15996" y="38098"/>
                    </a:lnTo>
                    <a:lnTo>
                      <a:pt x="15653" y="37892"/>
                    </a:lnTo>
                    <a:lnTo>
                      <a:pt x="15311" y="37701"/>
                    </a:lnTo>
                    <a:lnTo>
                      <a:pt x="14982" y="37495"/>
                    </a:lnTo>
                    <a:lnTo>
                      <a:pt x="14654" y="37276"/>
                    </a:lnTo>
                    <a:lnTo>
                      <a:pt x="14325" y="37043"/>
                    </a:lnTo>
                    <a:lnTo>
                      <a:pt x="14010" y="36824"/>
                    </a:lnTo>
                    <a:lnTo>
                      <a:pt x="13695" y="36578"/>
                    </a:lnTo>
                    <a:lnTo>
                      <a:pt x="13394" y="36331"/>
                    </a:lnTo>
                    <a:lnTo>
                      <a:pt x="13093" y="36085"/>
                    </a:lnTo>
                    <a:lnTo>
                      <a:pt x="12805" y="35824"/>
                    </a:lnTo>
                    <a:lnTo>
                      <a:pt x="12517" y="35551"/>
                    </a:lnTo>
                    <a:lnTo>
                      <a:pt x="12244" y="35277"/>
                    </a:lnTo>
                    <a:lnTo>
                      <a:pt x="11970" y="35003"/>
                    </a:lnTo>
                    <a:lnTo>
                      <a:pt x="11696" y="34715"/>
                    </a:lnTo>
                    <a:lnTo>
                      <a:pt x="11436" y="34428"/>
                    </a:lnTo>
                    <a:lnTo>
                      <a:pt x="11189" y="34126"/>
                    </a:lnTo>
                    <a:lnTo>
                      <a:pt x="10943" y="33825"/>
                    </a:lnTo>
                    <a:lnTo>
                      <a:pt x="10696" y="33510"/>
                    </a:lnTo>
                    <a:lnTo>
                      <a:pt x="10477" y="33195"/>
                    </a:lnTo>
                    <a:lnTo>
                      <a:pt x="10244" y="32866"/>
                    </a:lnTo>
                    <a:lnTo>
                      <a:pt x="10025" y="32538"/>
                    </a:lnTo>
                    <a:lnTo>
                      <a:pt x="9820" y="32209"/>
                    </a:lnTo>
                    <a:lnTo>
                      <a:pt x="9628" y="31867"/>
                    </a:lnTo>
                    <a:lnTo>
                      <a:pt x="9436" y="31524"/>
                    </a:lnTo>
                    <a:lnTo>
                      <a:pt x="9245" y="31182"/>
                    </a:lnTo>
                    <a:lnTo>
                      <a:pt x="9066" y="30826"/>
                    </a:lnTo>
                    <a:lnTo>
                      <a:pt x="8902" y="30470"/>
                    </a:lnTo>
                    <a:lnTo>
                      <a:pt x="8738" y="30100"/>
                    </a:lnTo>
                    <a:lnTo>
                      <a:pt x="8587" y="29730"/>
                    </a:lnTo>
                    <a:lnTo>
                      <a:pt x="8450" y="29361"/>
                    </a:lnTo>
                    <a:lnTo>
                      <a:pt x="8313" y="28991"/>
                    </a:lnTo>
                    <a:lnTo>
                      <a:pt x="8190" y="28608"/>
                    </a:lnTo>
                    <a:lnTo>
                      <a:pt x="8080" y="28224"/>
                    </a:lnTo>
                    <a:lnTo>
                      <a:pt x="7971" y="27827"/>
                    </a:lnTo>
                    <a:lnTo>
                      <a:pt x="7875" y="27444"/>
                    </a:lnTo>
                    <a:lnTo>
                      <a:pt x="7793" y="27046"/>
                    </a:lnTo>
                    <a:lnTo>
                      <a:pt x="7711" y="26649"/>
                    </a:lnTo>
                    <a:lnTo>
                      <a:pt x="7656" y="26238"/>
                    </a:lnTo>
                    <a:lnTo>
                      <a:pt x="7587" y="25841"/>
                    </a:lnTo>
                    <a:lnTo>
                      <a:pt x="7546" y="25430"/>
                    </a:lnTo>
                    <a:lnTo>
                      <a:pt x="7505" y="25020"/>
                    </a:lnTo>
                    <a:lnTo>
                      <a:pt x="7478" y="24595"/>
                    </a:lnTo>
                    <a:lnTo>
                      <a:pt x="7464" y="24184"/>
                    </a:lnTo>
                    <a:lnTo>
                      <a:pt x="7464" y="23760"/>
                    </a:lnTo>
                    <a:lnTo>
                      <a:pt x="7464" y="23349"/>
                    </a:lnTo>
                    <a:lnTo>
                      <a:pt x="7478" y="22924"/>
                    </a:lnTo>
                    <a:lnTo>
                      <a:pt x="7505" y="22514"/>
                    </a:lnTo>
                    <a:lnTo>
                      <a:pt x="7546" y="22103"/>
                    </a:lnTo>
                    <a:lnTo>
                      <a:pt x="7587" y="21692"/>
                    </a:lnTo>
                    <a:lnTo>
                      <a:pt x="7656" y="21281"/>
                    </a:lnTo>
                    <a:lnTo>
                      <a:pt x="7711" y="20884"/>
                    </a:lnTo>
                    <a:lnTo>
                      <a:pt x="7793" y="20473"/>
                    </a:lnTo>
                    <a:lnTo>
                      <a:pt x="7875" y="20090"/>
                    </a:lnTo>
                    <a:lnTo>
                      <a:pt x="7971" y="19693"/>
                    </a:lnTo>
                    <a:lnTo>
                      <a:pt x="8080" y="19309"/>
                    </a:lnTo>
                    <a:lnTo>
                      <a:pt x="8190" y="18912"/>
                    </a:lnTo>
                    <a:lnTo>
                      <a:pt x="8313" y="18542"/>
                    </a:lnTo>
                    <a:lnTo>
                      <a:pt x="8450" y="18159"/>
                    </a:lnTo>
                    <a:lnTo>
                      <a:pt x="8587" y="17789"/>
                    </a:lnTo>
                    <a:lnTo>
                      <a:pt x="8738" y="17419"/>
                    </a:lnTo>
                    <a:lnTo>
                      <a:pt x="8902" y="17063"/>
                    </a:lnTo>
                    <a:lnTo>
                      <a:pt x="9066" y="16694"/>
                    </a:lnTo>
                    <a:lnTo>
                      <a:pt x="9245" y="16351"/>
                    </a:lnTo>
                    <a:lnTo>
                      <a:pt x="9436" y="15995"/>
                    </a:lnTo>
                    <a:lnTo>
                      <a:pt x="9628" y="15653"/>
                    </a:lnTo>
                    <a:lnTo>
                      <a:pt x="9820" y="15310"/>
                    </a:lnTo>
                    <a:lnTo>
                      <a:pt x="10025" y="14982"/>
                    </a:lnTo>
                    <a:lnTo>
                      <a:pt x="10244" y="14653"/>
                    </a:lnTo>
                    <a:lnTo>
                      <a:pt x="10477" y="14324"/>
                    </a:lnTo>
                    <a:lnTo>
                      <a:pt x="10696" y="14009"/>
                    </a:lnTo>
                    <a:lnTo>
                      <a:pt x="10943" y="13694"/>
                    </a:lnTo>
                    <a:lnTo>
                      <a:pt x="11189" y="13393"/>
                    </a:lnTo>
                    <a:lnTo>
                      <a:pt x="11436" y="13092"/>
                    </a:lnTo>
                    <a:lnTo>
                      <a:pt x="11696" y="12804"/>
                    </a:lnTo>
                    <a:lnTo>
                      <a:pt x="11970" y="12517"/>
                    </a:lnTo>
                    <a:lnTo>
                      <a:pt x="12244" y="12243"/>
                    </a:lnTo>
                    <a:lnTo>
                      <a:pt x="12517" y="11969"/>
                    </a:lnTo>
                    <a:lnTo>
                      <a:pt x="12805" y="11695"/>
                    </a:lnTo>
                    <a:lnTo>
                      <a:pt x="13093" y="11435"/>
                    </a:lnTo>
                    <a:lnTo>
                      <a:pt x="13394" y="11188"/>
                    </a:lnTo>
                    <a:lnTo>
                      <a:pt x="13695" y="10942"/>
                    </a:lnTo>
                    <a:lnTo>
                      <a:pt x="14010" y="10695"/>
                    </a:lnTo>
                    <a:lnTo>
                      <a:pt x="14325" y="10476"/>
                    </a:lnTo>
                    <a:lnTo>
                      <a:pt x="14654" y="10244"/>
                    </a:lnTo>
                    <a:lnTo>
                      <a:pt x="14982" y="10024"/>
                    </a:lnTo>
                    <a:lnTo>
                      <a:pt x="15311" y="9819"/>
                    </a:lnTo>
                    <a:lnTo>
                      <a:pt x="15653" y="9627"/>
                    </a:lnTo>
                    <a:lnTo>
                      <a:pt x="15996" y="9422"/>
                    </a:lnTo>
                    <a:lnTo>
                      <a:pt x="16338" y="9244"/>
                    </a:lnTo>
                    <a:lnTo>
                      <a:pt x="16694" y="9066"/>
                    </a:lnTo>
                    <a:lnTo>
                      <a:pt x="17050" y="8901"/>
                    </a:lnTo>
                    <a:lnTo>
                      <a:pt x="17420" y="8737"/>
                    </a:lnTo>
                    <a:lnTo>
                      <a:pt x="17790" y="8586"/>
                    </a:lnTo>
                    <a:lnTo>
                      <a:pt x="18159" y="8450"/>
                    </a:lnTo>
                    <a:lnTo>
                      <a:pt x="18543" y="8313"/>
                    </a:lnTo>
                    <a:lnTo>
                      <a:pt x="18913" y="8189"/>
                    </a:lnTo>
                    <a:lnTo>
                      <a:pt x="19296" y="8080"/>
                    </a:lnTo>
                    <a:lnTo>
                      <a:pt x="19693" y="7970"/>
                    </a:lnTo>
                    <a:lnTo>
                      <a:pt x="20077" y="7874"/>
                    </a:lnTo>
                    <a:lnTo>
                      <a:pt x="20474" y="7792"/>
                    </a:lnTo>
                    <a:lnTo>
                      <a:pt x="20871" y="7710"/>
                    </a:lnTo>
                    <a:lnTo>
                      <a:pt x="21282" y="7642"/>
                    </a:lnTo>
                    <a:lnTo>
                      <a:pt x="21693" y="7587"/>
                    </a:lnTo>
                    <a:lnTo>
                      <a:pt x="22090" y="7546"/>
                    </a:lnTo>
                    <a:lnTo>
                      <a:pt x="22501" y="7505"/>
                    </a:lnTo>
                    <a:lnTo>
                      <a:pt x="22925" y="7477"/>
                    </a:lnTo>
                    <a:lnTo>
                      <a:pt x="23336" y="7464"/>
                    </a:lnTo>
                    <a:close/>
                    <a:moveTo>
                      <a:pt x="23130" y="0"/>
                    </a:moveTo>
                    <a:lnTo>
                      <a:pt x="22514" y="28"/>
                    </a:lnTo>
                    <a:lnTo>
                      <a:pt x="21898" y="69"/>
                    </a:lnTo>
                    <a:lnTo>
                      <a:pt x="21282" y="123"/>
                    </a:lnTo>
                    <a:lnTo>
                      <a:pt x="20679" y="192"/>
                    </a:lnTo>
                    <a:lnTo>
                      <a:pt x="20077" y="288"/>
                    </a:lnTo>
                    <a:lnTo>
                      <a:pt x="19474" y="384"/>
                    </a:lnTo>
                    <a:lnTo>
                      <a:pt x="18885" y="507"/>
                    </a:lnTo>
                    <a:lnTo>
                      <a:pt x="18337" y="630"/>
                    </a:lnTo>
                    <a:lnTo>
                      <a:pt x="17790" y="753"/>
                    </a:lnTo>
                    <a:lnTo>
                      <a:pt x="17256" y="904"/>
                    </a:lnTo>
                    <a:lnTo>
                      <a:pt x="16722" y="1068"/>
                    </a:lnTo>
                    <a:lnTo>
                      <a:pt x="16187" y="1233"/>
                    </a:lnTo>
                    <a:lnTo>
                      <a:pt x="15667" y="1411"/>
                    </a:lnTo>
                    <a:lnTo>
                      <a:pt x="15147" y="1616"/>
                    </a:lnTo>
                    <a:lnTo>
                      <a:pt x="14640" y="1822"/>
                    </a:lnTo>
                    <a:lnTo>
                      <a:pt x="14133" y="2027"/>
                    </a:lnTo>
                    <a:lnTo>
                      <a:pt x="13627" y="2260"/>
                    </a:lnTo>
                    <a:lnTo>
                      <a:pt x="13134" y="2506"/>
                    </a:lnTo>
                    <a:lnTo>
                      <a:pt x="12654" y="2753"/>
                    </a:lnTo>
                    <a:lnTo>
                      <a:pt x="12175" y="3013"/>
                    </a:lnTo>
                    <a:lnTo>
                      <a:pt x="11696" y="3287"/>
                    </a:lnTo>
                    <a:lnTo>
                      <a:pt x="11230" y="3574"/>
                    </a:lnTo>
                    <a:lnTo>
                      <a:pt x="10765" y="3862"/>
                    </a:lnTo>
                    <a:lnTo>
                      <a:pt x="10258" y="4204"/>
                    </a:lnTo>
                    <a:lnTo>
                      <a:pt x="9751" y="4560"/>
                    </a:lnTo>
                    <a:lnTo>
                      <a:pt x="9272" y="4930"/>
                    </a:lnTo>
                    <a:lnTo>
                      <a:pt x="8779" y="5314"/>
                    </a:lnTo>
                    <a:lnTo>
                      <a:pt x="8313" y="5711"/>
                    </a:lnTo>
                    <a:lnTo>
                      <a:pt x="7848" y="6108"/>
                    </a:lnTo>
                    <a:lnTo>
                      <a:pt x="7396" y="6532"/>
                    </a:lnTo>
                    <a:lnTo>
                      <a:pt x="6958" y="6957"/>
                    </a:lnTo>
                    <a:lnTo>
                      <a:pt x="6533" y="7395"/>
                    </a:lnTo>
                    <a:lnTo>
                      <a:pt x="6109" y="7847"/>
                    </a:lnTo>
                    <a:lnTo>
                      <a:pt x="5711" y="8313"/>
                    </a:lnTo>
                    <a:lnTo>
                      <a:pt x="5314" y="8778"/>
                    </a:lnTo>
                    <a:lnTo>
                      <a:pt x="4931" y="9258"/>
                    </a:lnTo>
                    <a:lnTo>
                      <a:pt x="4561" y="9751"/>
                    </a:lnTo>
                    <a:lnTo>
                      <a:pt x="4205" y="10257"/>
                    </a:lnTo>
                    <a:lnTo>
                      <a:pt x="3863" y="10764"/>
                    </a:lnTo>
                    <a:lnTo>
                      <a:pt x="3575" y="11229"/>
                    </a:lnTo>
                    <a:lnTo>
                      <a:pt x="3288" y="11695"/>
                    </a:lnTo>
                    <a:lnTo>
                      <a:pt x="3014" y="12161"/>
                    </a:lnTo>
                    <a:lnTo>
                      <a:pt x="2753" y="12640"/>
                    </a:lnTo>
                    <a:lnTo>
                      <a:pt x="2507" y="13133"/>
                    </a:lnTo>
                    <a:lnTo>
                      <a:pt x="2260" y="13626"/>
                    </a:lnTo>
                    <a:lnTo>
                      <a:pt x="2041" y="14133"/>
                    </a:lnTo>
                    <a:lnTo>
                      <a:pt x="1822" y="14639"/>
                    </a:lnTo>
                    <a:lnTo>
                      <a:pt x="1617" y="15146"/>
                    </a:lnTo>
                    <a:lnTo>
                      <a:pt x="1425" y="15666"/>
                    </a:lnTo>
                    <a:lnTo>
                      <a:pt x="1233" y="16187"/>
                    </a:lnTo>
                    <a:lnTo>
                      <a:pt x="1069" y="16721"/>
                    </a:lnTo>
                    <a:lnTo>
                      <a:pt x="905" y="17255"/>
                    </a:lnTo>
                    <a:lnTo>
                      <a:pt x="768" y="17789"/>
                    </a:lnTo>
                    <a:lnTo>
                      <a:pt x="631" y="18337"/>
                    </a:lnTo>
                    <a:lnTo>
                      <a:pt x="508" y="18885"/>
                    </a:lnTo>
                    <a:lnTo>
                      <a:pt x="384" y="19473"/>
                    </a:lnTo>
                    <a:lnTo>
                      <a:pt x="288" y="20076"/>
                    </a:lnTo>
                    <a:lnTo>
                      <a:pt x="206" y="20679"/>
                    </a:lnTo>
                    <a:lnTo>
                      <a:pt x="124" y="21281"/>
                    </a:lnTo>
                    <a:lnTo>
                      <a:pt x="69" y="21897"/>
                    </a:lnTo>
                    <a:lnTo>
                      <a:pt x="28" y="22514"/>
                    </a:lnTo>
                    <a:lnTo>
                      <a:pt x="15" y="23130"/>
                    </a:lnTo>
                    <a:lnTo>
                      <a:pt x="1" y="23760"/>
                    </a:lnTo>
                    <a:lnTo>
                      <a:pt x="15" y="24390"/>
                    </a:lnTo>
                    <a:lnTo>
                      <a:pt x="28" y="25006"/>
                    </a:lnTo>
                    <a:lnTo>
                      <a:pt x="69" y="25622"/>
                    </a:lnTo>
                    <a:lnTo>
                      <a:pt x="124" y="26238"/>
                    </a:lnTo>
                    <a:lnTo>
                      <a:pt x="206" y="26841"/>
                    </a:lnTo>
                    <a:lnTo>
                      <a:pt x="288" y="27444"/>
                    </a:lnTo>
                    <a:lnTo>
                      <a:pt x="384" y="28046"/>
                    </a:lnTo>
                    <a:lnTo>
                      <a:pt x="508" y="28635"/>
                    </a:lnTo>
                    <a:lnTo>
                      <a:pt x="631" y="29183"/>
                    </a:lnTo>
                    <a:lnTo>
                      <a:pt x="768" y="29730"/>
                    </a:lnTo>
                    <a:lnTo>
                      <a:pt x="905" y="30265"/>
                    </a:lnTo>
                    <a:lnTo>
                      <a:pt x="1069" y="30799"/>
                    </a:lnTo>
                    <a:lnTo>
                      <a:pt x="1233" y="31333"/>
                    </a:lnTo>
                    <a:lnTo>
                      <a:pt x="1425" y="31853"/>
                    </a:lnTo>
                    <a:lnTo>
                      <a:pt x="1617" y="32373"/>
                    </a:lnTo>
                    <a:lnTo>
                      <a:pt x="1822" y="32880"/>
                    </a:lnTo>
                    <a:lnTo>
                      <a:pt x="2041" y="33387"/>
                    </a:lnTo>
                    <a:lnTo>
                      <a:pt x="2260" y="33894"/>
                    </a:lnTo>
                    <a:lnTo>
                      <a:pt x="2507" y="34387"/>
                    </a:lnTo>
                    <a:lnTo>
                      <a:pt x="2753" y="34866"/>
                    </a:lnTo>
                    <a:lnTo>
                      <a:pt x="3014" y="35359"/>
                    </a:lnTo>
                    <a:lnTo>
                      <a:pt x="3288" y="35824"/>
                    </a:lnTo>
                    <a:lnTo>
                      <a:pt x="3575" y="36290"/>
                    </a:lnTo>
                    <a:lnTo>
                      <a:pt x="3863" y="36756"/>
                    </a:lnTo>
                    <a:lnTo>
                      <a:pt x="4205" y="37262"/>
                    </a:lnTo>
                    <a:lnTo>
                      <a:pt x="4561" y="37769"/>
                    </a:lnTo>
                    <a:lnTo>
                      <a:pt x="4931" y="38262"/>
                    </a:lnTo>
                    <a:lnTo>
                      <a:pt x="5314" y="38741"/>
                    </a:lnTo>
                    <a:lnTo>
                      <a:pt x="5711" y="39207"/>
                    </a:lnTo>
                    <a:lnTo>
                      <a:pt x="6109" y="39673"/>
                    </a:lnTo>
                    <a:lnTo>
                      <a:pt x="6533" y="40124"/>
                    </a:lnTo>
                    <a:lnTo>
                      <a:pt x="6958" y="40563"/>
                    </a:lnTo>
                    <a:lnTo>
                      <a:pt x="7396" y="40987"/>
                    </a:lnTo>
                    <a:lnTo>
                      <a:pt x="7848" y="41412"/>
                    </a:lnTo>
                    <a:lnTo>
                      <a:pt x="8313" y="41809"/>
                    </a:lnTo>
                    <a:lnTo>
                      <a:pt x="8779" y="42206"/>
                    </a:lnTo>
                    <a:lnTo>
                      <a:pt x="9272" y="42589"/>
                    </a:lnTo>
                    <a:lnTo>
                      <a:pt x="9751" y="42959"/>
                    </a:lnTo>
                    <a:lnTo>
                      <a:pt x="10258" y="43315"/>
                    </a:lnTo>
                    <a:lnTo>
                      <a:pt x="10765" y="43658"/>
                    </a:lnTo>
                    <a:lnTo>
                      <a:pt x="11230" y="43945"/>
                    </a:lnTo>
                    <a:lnTo>
                      <a:pt x="11696" y="44233"/>
                    </a:lnTo>
                    <a:lnTo>
                      <a:pt x="12175" y="44507"/>
                    </a:lnTo>
                    <a:lnTo>
                      <a:pt x="12654" y="44767"/>
                    </a:lnTo>
                    <a:lnTo>
                      <a:pt x="13134" y="45013"/>
                    </a:lnTo>
                    <a:lnTo>
                      <a:pt x="13627" y="45260"/>
                    </a:lnTo>
                    <a:lnTo>
                      <a:pt x="14133" y="45493"/>
                    </a:lnTo>
                    <a:lnTo>
                      <a:pt x="14640" y="45698"/>
                    </a:lnTo>
                    <a:lnTo>
                      <a:pt x="15147" y="45903"/>
                    </a:lnTo>
                    <a:lnTo>
                      <a:pt x="15667" y="46109"/>
                    </a:lnTo>
                    <a:lnTo>
                      <a:pt x="16187" y="46287"/>
                    </a:lnTo>
                    <a:lnTo>
                      <a:pt x="16722" y="46451"/>
                    </a:lnTo>
                    <a:lnTo>
                      <a:pt x="17256" y="46616"/>
                    </a:lnTo>
                    <a:lnTo>
                      <a:pt x="17790" y="46766"/>
                    </a:lnTo>
                    <a:lnTo>
                      <a:pt x="18337" y="46889"/>
                    </a:lnTo>
                    <a:lnTo>
                      <a:pt x="18885" y="47013"/>
                    </a:lnTo>
                    <a:lnTo>
                      <a:pt x="19474" y="47136"/>
                    </a:lnTo>
                    <a:lnTo>
                      <a:pt x="20077" y="47232"/>
                    </a:lnTo>
                    <a:lnTo>
                      <a:pt x="20679" y="47328"/>
                    </a:lnTo>
                    <a:lnTo>
                      <a:pt x="21282" y="47396"/>
                    </a:lnTo>
                    <a:lnTo>
                      <a:pt x="21898" y="47451"/>
                    </a:lnTo>
                    <a:lnTo>
                      <a:pt x="22514" y="47492"/>
                    </a:lnTo>
                    <a:lnTo>
                      <a:pt x="23130" y="47506"/>
                    </a:lnTo>
                    <a:lnTo>
                      <a:pt x="23760" y="47519"/>
                    </a:lnTo>
                    <a:lnTo>
                      <a:pt x="24390" y="47506"/>
                    </a:lnTo>
                    <a:lnTo>
                      <a:pt x="25007" y="47492"/>
                    </a:lnTo>
                    <a:lnTo>
                      <a:pt x="25623" y="47451"/>
                    </a:lnTo>
                    <a:lnTo>
                      <a:pt x="26239" y="47396"/>
                    </a:lnTo>
                    <a:lnTo>
                      <a:pt x="26842" y="47328"/>
                    </a:lnTo>
                    <a:lnTo>
                      <a:pt x="27458" y="47232"/>
                    </a:lnTo>
                    <a:lnTo>
                      <a:pt x="28047" y="47136"/>
                    </a:lnTo>
                    <a:lnTo>
                      <a:pt x="28636" y="47013"/>
                    </a:lnTo>
                    <a:lnTo>
                      <a:pt x="29197" y="46889"/>
                    </a:lnTo>
                    <a:lnTo>
                      <a:pt x="29731" y="46766"/>
                    </a:lnTo>
                    <a:lnTo>
                      <a:pt x="30279" y="46616"/>
                    </a:lnTo>
                    <a:lnTo>
                      <a:pt x="30813" y="46451"/>
                    </a:lnTo>
                    <a:lnTo>
                      <a:pt x="31333" y="46287"/>
                    </a:lnTo>
                    <a:lnTo>
                      <a:pt x="31854" y="46109"/>
                    </a:lnTo>
                    <a:lnTo>
                      <a:pt x="32374" y="45903"/>
                    </a:lnTo>
                    <a:lnTo>
                      <a:pt x="32894" y="45698"/>
                    </a:lnTo>
                    <a:lnTo>
                      <a:pt x="33401" y="45479"/>
                    </a:lnTo>
                    <a:lnTo>
                      <a:pt x="33894" y="45260"/>
                    </a:lnTo>
                    <a:lnTo>
                      <a:pt x="34387" y="45013"/>
                    </a:lnTo>
                    <a:lnTo>
                      <a:pt x="34880" y="44767"/>
                    </a:lnTo>
                    <a:lnTo>
                      <a:pt x="35359" y="44507"/>
                    </a:lnTo>
                    <a:lnTo>
                      <a:pt x="35825" y="44233"/>
                    </a:lnTo>
                    <a:lnTo>
                      <a:pt x="36291" y="43945"/>
                    </a:lnTo>
                    <a:lnTo>
                      <a:pt x="36756" y="43658"/>
                    </a:lnTo>
                    <a:lnTo>
                      <a:pt x="37263" y="43315"/>
                    </a:lnTo>
                    <a:lnTo>
                      <a:pt x="37770" y="42959"/>
                    </a:lnTo>
                    <a:lnTo>
                      <a:pt x="38263" y="42589"/>
                    </a:lnTo>
                    <a:lnTo>
                      <a:pt x="38742" y="42206"/>
                    </a:lnTo>
                    <a:lnTo>
                      <a:pt x="39207" y="41809"/>
                    </a:lnTo>
                    <a:lnTo>
                      <a:pt x="39673" y="41412"/>
                    </a:lnTo>
                    <a:lnTo>
                      <a:pt x="40125" y="40987"/>
                    </a:lnTo>
                    <a:lnTo>
                      <a:pt x="40563" y="40563"/>
                    </a:lnTo>
                    <a:lnTo>
                      <a:pt x="40988" y="40124"/>
                    </a:lnTo>
                    <a:lnTo>
                      <a:pt x="41412" y="39673"/>
                    </a:lnTo>
                    <a:lnTo>
                      <a:pt x="41809" y="39207"/>
                    </a:lnTo>
                    <a:lnTo>
                      <a:pt x="42207" y="38741"/>
                    </a:lnTo>
                    <a:lnTo>
                      <a:pt x="42590" y="38262"/>
                    </a:lnTo>
                    <a:lnTo>
                      <a:pt x="42960" y="37769"/>
                    </a:lnTo>
                    <a:lnTo>
                      <a:pt x="43316" y="37262"/>
                    </a:lnTo>
                    <a:lnTo>
                      <a:pt x="43658" y="36756"/>
                    </a:lnTo>
                    <a:lnTo>
                      <a:pt x="43946" y="36290"/>
                    </a:lnTo>
                    <a:lnTo>
                      <a:pt x="44233" y="35824"/>
                    </a:lnTo>
                    <a:lnTo>
                      <a:pt x="44507" y="35359"/>
                    </a:lnTo>
                    <a:lnTo>
                      <a:pt x="44767" y="34866"/>
                    </a:lnTo>
                    <a:lnTo>
                      <a:pt x="45014" y="34387"/>
                    </a:lnTo>
                    <a:lnTo>
                      <a:pt x="45260" y="33894"/>
                    </a:lnTo>
                    <a:lnTo>
                      <a:pt x="45493" y="33387"/>
                    </a:lnTo>
                    <a:lnTo>
                      <a:pt x="45699" y="32880"/>
                    </a:lnTo>
                    <a:lnTo>
                      <a:pt x="45918" y="32373"/>
                    </a:lnTo>
                    <a:lnTo>
                      <a:pt x="46109" y="31853"/>
                    </a:lnTo>
                    <a:lnTo>
                      <a:pt x="46287" y="31333"/>
                    </a:lnTo>
                    <a:lnTo>
                      <a:pt x="46465" y="30799"/>
                    </a:lnTo>
                    <a:lnTo>
                      <a:pt x="46616" y="30265"/>
                    </a:lnTo>
                    <a:lnTo>
                      <a:pt x="46767" y="29730"/>
                    </a:lnTo>
                    <a:lnTo>
                      <a:pt x="46890" y="29183"/>
                    </a:lnTo>
                    <a:lnTo>
                      <a:pt x="47013" y="28635"/>
                    </a:lnTo>
                    <a:lnTo>
                      <a:pt x="47136" y="28046"/>
                    </a:lnTo>
                    <a:lnTo>
                      <a:pt x="47232" y="27444"/>
                    </a:lnTo>
                    <a:lnTo>
                      <a:pt x="47328" y="26841"/>
                    </a:lnTo>
                    <a:lnTo>
                      <a:pt x="47397" y="26238"/>
                    </a:lnTo>
                    <a:lnTo>
                      <a:pt x="47451" y="25622"/>
                    </a:lnTo>
                    <a:lnTo>
                      <a:pt x="47492" y="25006"/>
                    </a:lnTo>
                    <a:lnTo>
                      <a:pt x="47520" y="24390"/>
                    </a:lnTo>
                    <a:lnTo>
                      <a:pt x="47520" y="23760"/>
                    </a:lnTo>
                    <a:lnTo>
                      <a:pt x="47520" y="23130"/>
                    </a:lnTo>
                    <a:lnTo>
                      <a:pt x="47492" y="22514"/>
                    </a:lnTo>
                    <a:lnTo>
                      <a:pt x="47451" y="21897"/>
                    </a:lnTo>
                    <a:lnTo>
                      <a:pt x="47397" y="21281"/>
                    </a:lnTo>
                    <a:lnTo>
                      <a:pt x="47328" y="20679"/>
                    </a:lnTo>
                    <a:lnTo>
                      <a:pt x="47232" y="20076"/>
                    </a:lnTo>
                    <a:lnTo>
                      <a:pt x="47136" y="19473"/>
                    </a:lnTo>
                    <a:lnTo>
                      <a:pt x="47013" y="18885"/>
                    </a:lnTo>
                    <a:lnTo>
                      <a:pt x="46904" y="18337"/>
                    </a:lnTo>
                    <a:lnTo>
                      <a:pt x="46767" y="17789"/>
                    </a:lnTo>
                    <a:lnTo>
                      <a:pt x="46616" y="17255"/>
                    </a:lnTo>
                    <a:lnTo>
                      <a:pt x="46465" y="16721"/>
                    </a:lnTo>
                    <a:lnTo>
                      <a:pt x="46287" y="16187"/>
                    </a:lnTo>
                    <a:lnTo>
                      <a:pt x="46109" y="15666"/>
                    </a:lnTo>
                    <a:lnTo>
                      <a:pt x="45918" y="15146"/>
                    </a:lnTo>
                    <a:lnTo>
                      <a:pt x="45712" y="14639"/>
                    </a:lnTo>
                    <a:lnTo>
                      <a:pt x="45493" y="14133"/>
                    </a:lnTo>
                    <a:lnTo>
                      <a:pt x="45260" y="13626"/>
                    </a:lnTo>
                    <a:lnTo>
                      <a:pt x="45028" y="13133"/>
                    </a:lnTo>
                    <a:lnTo>
                      <a:pt x="44767" y="12640"/>
                    </a:lnTo>
                    <a:lnTo>
                      <a:pt x="44507" y="12161"/>
                    </a:lnTo>
                    <a:lnTo>
                      <a:pt x="44233" y="11695"/>
                    </a:lnTo>
                    <a:lnTo>
                      <a:pt x="43959" y="11229"/>
                    </a:lnTo>
                    <a:lnTo>
                      <a:pt x="43658" y="10764"/>
                    </a:lnTo>
                    <a:lnTo>
                      <a:pt x="43316" y="10257"/>
                    </a:lnTo>
                    <a:lnTo>
                      <a:pt x="42960" y="9751"/>
                    </a:lnTo>
                    <a:lnTo>
                      <a:pt x="42590" y="9258"/>
                    </a:lnTo>
                    <a:lnTo>
                      <a:pt x="42207" y="8778"/>
                    </a:lnTo>
                    <a:lnTo>
                      <a:pt x="41809" y="8313"/>
                    </a:lnTo>
                    <a:lnTo>
                      <a:pt x="41412" y="7847"/>
                    </a:lnTo>
                    <a:lnTo>
                      <a:pt x="40988" y="7395"/>
                    </a:lnTo>
                    <a:lnTo>
                      <a:pt x="40563" y="6957"/>
                    </a:lnTo>
                    <a:lnTo>
                      <a:pt x="40125" y="6532"/>
                    </a:lnTo>
                    <a:lnTo>
                      <a:pt x="39673" y="6108"/>
                    </a:lnTo>
                    <a:lnTo>
                      <a:pt x="39207" y="5711"/>
                    </a:lnTo>
                    <a:lnTo>
                      <a:pt x="38742" y="5314"/>
                    </a:lnTo>
                    <a:lnTo>
                      <a:pt x="38263" y="4930"/>
                    </a:lnTo>
                    <a:lnTo>
                      <a:pt x="37770" y="4560"/>
                    </a:lnTo>
                    <a:lnTo>
                      <a:pt x="37263" y="4204"/>
                    </a:lnTo>
                    <a:lnTo>
                      <a:pt x="36756" y="3862"/>
                    </a:lnTo>
                    <a:lnTo>
                      <a:pt x="36291" y="3574"/>
                    </a:lnTo>
                    <a:lnTo>
                      <a:pt x="35825" y="3287"/>
                    </a:lnTo>
                    <a:lnTo>
                      <a:pt x="35359" y="3013"/>
                    </a:lnTo>
                    <a:lnTo>
                      <a:pt x="34880" y="2753"/>
                    </a:lnTo>
                    <a:lnTo>
                      <a:pt x="34387" y="2506"/>
                    </a:lnTo>
                    <a:lnTo>
                      <a:pt x="33894" y="2260"/>
                    </a:lnTo>
                    <a:lnTo>
                      <a:pt x="33401" y="2041"/>
                    </a:lnTo>
                    <a:lnTo>
                      <a:pt x="32894" y="1822"/>
                    </a:lnTo>
                    <a:lnTo>
                      <a:pt x="32374" y="1616"/>
                    </a:lnTo>
                    <a:lnTo>
                      <a:pt x="31854" y="1411"/>
                    </a:lnTo>
                    <a:lnTo>
                      <a:pt x="31333" y="1233"/>
                    </a:lnTo>
                    <a:lnTo>
                      <a:pt x="30813" y="1068"/>
                    </a:lnTo>
                    <a:lnTo>
                      <a:pt x="30279" y="904"/>
                    </a:lnTo>
                    <a:lnTo>
                      <a:pt x="29731" y="753"/>
                    </a:lnTo>
                    <a:lnTo>
                      <a:pt x="29197" y="630"/>
                    </a:lnTo>
                    <a:lnTo>
                      <a:pt x="28636" y="507"/>
                    </a:lnTo>
                    <a:lnTo>
                      <a:pt x="28047" y="384"/>
                    </a:lnTo>
                    <a:lnTo>
                      <a:pt x="27458" y="288"/>
                    </a:lnTo>
                    <a:lnTo>
                      <a:pt x="26842" y="192"/>
                    </a:lnTo>
                    <a:lnTo>
                      <a:pt x="26239" y="123"/>
                    </a:lnTo>
                    <a:lnTo>
                      <a:pt x="25623" y="69"/>
                    </a:lnTo>
                    <a:lnTo>
                      <a:pt x="25007" y="28"/>
                    </a:lnTo>
                    <a:lnTo>
                      <a:pt x="243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6"/>
              <p:cNvSpPr/>
              <p:nvPr/>
            </p:nvSpPr>
            <p:spPr>
              <a:xfrm>
                <a:off x="4033708" y="2275256"/>
                <a:ext cx="1076988" cy="1076645"/>
              </a:xfrm>
              <a:custGeom>
                <a:rect b="b" l="l" r="r" t="t"/>
                <a:pathLst>
                  <a:path extrusionOk="0" h="40728" w="40741">
                    <a:moveTo>
                      <a:pt x="20788" y="4068"/>
                    </a:moveTo>
                    <a:lnTo>
                      <a:pt x="21199" y="4081"/>
                    </a:lnTo>
                    <a:lnTo>
                      <a:pt x="21610" y="4109"/>
                    </a:lnTo>
                    <a:lnTo>
                      <a:pt x="22034" y="4150"/>
                    </a:lnTo>
                    <a:lnTo>
                      <a:pt x="22431" y="4191"/>
                    </a:lnTo>
                    <a:lnTo>
                      <a:pt x="22842" y="4246"/>
                    </a:lnTo>
                    <a:lnTo>
                      <a:pt x="23253" y="4314"/>
                    </a:lnTo>
                    <a:lnTo>
                      <a:pt x="23650" y="4396"/>
                    </a:lnTo>
                    <a:lnTo>
                      <a:pt x="24047" y="4478"/>
                    </a:lnTo>
                    <a:lnTo>
                      <a:pt x="24431" y="4574"/>
                    </a:lnTo>
                    <a:lnTo>
                      <a:pt x="24828" y="4684"/>
                    </a:lnTo>
                    <a:lnTo>
                      <a:pt x="25211" y="4793"/>
                    </a:lnTo>
                    <a:lnTo>
                      <a:pt x="25595" y="4917"/>
                    </a:lnTo>
                    <a:lnTo>
                      <a:pt x="25964" y="5054"/>
                    </a:lnTo>
                    <a:lnTo>
                      <a:pt x="26334" y="5190"/>
                    </a:lnTo>
                    <a:lnTo>
                      <a:pt x="26704" y="5341"/>
                    </a:lnTo>
                    <a:lnTo>
                      <a:pt x="27074" y="5505"/>
                    </a:lnTo>
                    <a:lnTo>
                      <a:pt x="27430" y="5670"/>
                    </a:lnTo>
                    <a:lnTo>
                      <a:pt x="27786" y="5848"/>
                    </a:lnTo>
                    <a:lnTo>
                      <a:pt x="28128" y="6026"/>
                    </a:lnTo>
                    <a:lnTo>
                      <a:pt x="28470" y="6231"/>
                    </a:lnTo>
                    <a:lnTo>
                      <a:pt x="28813" y="6423"/>
                    </a:lnTo>
                    <a:lnTo>
                      <a:pt x="29141" y="6628"/>
                    </a:lnTo>
                    <a:lnTo>
                      <a:pt x="29470" y="6848"/>
                    </a:lnTo>
                    <a:lnTo>
                      <a:pt x="29799" y="7080"/>
                    </a:lnTo>
                    <a:lnTo>
                      <a:pt x="30114" y="7299"/>
                    </a:lnTo>
                    <a:lnTo>
                      <a:pt x="30429" y="7546"/>
                    </a:lnTo>
                    <a:lnTo>
                      <a:pt x="30730" y="7792"/>
                    </a:lnTo>
                    <a:lnTo>
                      <a:pt x="31031" y="8039"/>
                    </a:lnTo>
                    <a:lnTo>
                      <a:pt x="31319" y="8299"/>
                    </a:lnTo>
                    <a:lnTo>
                      <a:pt x="31606" y="8573"/>
                    </a:lnTo>
                    <a:lnTo>
                      <a:pt x="31894" y="8847"/>
                    </a:lnTo>
                    <a:lnTo>
                      <a:pt x="32168" y="9121"/>
                    </a:lnTo>
                    <a:lnTo>
                      <a:pt x="32428" y="9408"/>
                    </a:lnTo>
                    <a:lnTo>
                      <a:pt x="32688" y="9696"/>
                    </a:lnTo>
                    <a:lnTo>
                      <a:pt x="32935" y="9997"/>
                    </a:lnTo>
                    <a:lnTo>
                      <a:pt x="33181" y="10298"/>
                    </a:lnTo>
                    <a:lnTo>
                      <a:pt x="33428" y="10613"/>
                    </a:lnTo>
                    <a:lnTo>
                      <a:pt x="33660" y="10928"/>
                    </a:lnTo>
                    <a:lnTo>
                      <a:pt x="33880" y="11257"/>
                    </a:lnTo>
                    <a:lnTo>
                      <a:pt x="34099" y="11586"/>
                    </a:lnTo>
                    <a:lnTo>
                      <a:pt x="34304" y="11914"/>
                    </a:lnTo>
                    <a:lnTo>
                      <a:pt x="34510" y="12257"/>
                    </a:lnTo>
                    <a:lnTo>
                      <a:pt x="34701" y="12599"/>
                    </a:lnTo>
                    <a:lnTo>
                      <a:pt x="34879" y="12955"/>
                    </a:lnTo>
                    <a:lnTo>
                      <a:pt x="35057" y="13298"/>
                    </a:lnTo>
                    <a:lnTo>
                      <a:pt x="35222" y="13667"/>
                    </a:lnTo>
                    <a:lnTo>
                      <a:pt x="35386" y="14023"/>
                    </a:lnTo>
                    <a:lnTo>
                      <a:pt x="35537" y="14393"/>
                    </a:lnTo>
                    <a:lnTo>
                      <a:pt x="35674" y="14763"/>
                    </a:lnTo>
                    <a:lnTo>
                      <a:pt x="35810" y="15146"/>
                    </a:lnTo>
                    <a:lnTo>
                      <a:pt x="35934" y="15516"/>
                    </a:lnTo>
                    <a:lnTo>
                      <a:pt x="36043" y="15913"/>
                    </a:lnTo>
                    <a:lnTo>
                      <a:pt x="36153" y="16297"/>
                    </a:lnTo>
                    <a:lnTo>
                      <a:pt x="36249" y="16694"/>
                    </a:lnTo>
                    <a:lnTo>
                      <a:pt x="36331" y="17077"/>
                    </a:lnTo>
                    <a:lnTo>
                      <a:pt x="36413" y="17488"/>
                    </a:lnTo>
                    <a:lnTo>
                      <a:pt x="36481" y="17885"/>
                    </a:lnTo>
                    <a:lnTo>
                      <a:pt x="36536" y="18296"/>
                    </a:lnTo>
                    <a:lnTo>
                      <a:pt x="36577" y="18707"/>
                    </a:lnTo>
                    <a:lnTo>
                      <a:pt x="36618" y="19118"/>
                    </a:lnTo>
                    <a:lnTo>
                      <a:pt x="36646" y="19528"/>
                    </a:lnTo>
                    <a:lnTo>
                      <a:pt x="36660" y="19953"/>
                    </a:lnTo>
                    <a:lnTo>
                      <a:pt x="36673" y="20364"/>
                    </a:lnTo>
                    <a:lnTo>
                      <a:pt x="36660" y="20788"/>
                    </a:lnTo>
                    <a:lnTo>
                      <a:pt x="36646" y="21199"/>
                    </a:lnTo>
                    <a:lnTo>
                      <a:pt x="36618" y="21624"/>
                    </a:lnTo>
                    <a:lnTo>
                      <a:pt x="36577" y="22034"/>
                    </a:lnTo>
                    <a:lnTo>
                      <a:pt x="36536" y="22445"/>
                    </a:lnTo>
                    <a:lnTo>
                      <a:pt x="36481" y="22842"/>
                    </a:lnTo>
                    <a:lnTo>
                      <a:pt x="36413" y="23253"/>
                    </a:lnTo>
                    <a:lnTo>
                      <a:pt x="36331" y="23650"/>
                    </a:lnTo>
                    <a:lnTo>
                      <a:pt x="36249" y="24048"/>
                    </a:lnTo>
                    <a:lnTo>
                      <a:pt x="36153" y="24431"/>
                    </a:lnTo>
                    <a:lnTo>
                      <a:pt x="36043" y="24828"/>
                    </a:lnTo>
                    <a:lnTo>
                      <a:pt x="35934" y="25212"/>
                    </a:lnTo>
                    <a:lnTo>
                      <a:pt x="35810" y="25595"/>
                    </a:lnTo>
                    <a:lnTo>
                      <a:pt x="35674" y="25965"/>
                    </a:lnTo>
                    <a:lnTo>
                      <a:pt x="35537" y="26334"/>
                    </a:lnTo>
                    <a:lnTo>
                      <a:pt x="35386" y="26704"/>
                    </a:lnTo>
                    <a:lnTo>
                      <a:pt x="35222" y="27074"/>
                    </a:lnTo>
                    <a:lnTo>
                      <a:pt x="35057" y="27430"/>
                    </a:lnTo>
                    <a:lnTo>
                      <a:pt x="34879" y="27786"/>
                    </a:lnTo>
                    <a:lnTo>
                      <a:pt x="34701" y="28128"/>
                    </a:lnTo>
                    <a:lnTo>
                      <a:pt x="34510" y="28471"/>
                    </a:lnTo>
                    <a:lnTo>
                      <a:pt x="34304" y="28813"/>
                    </a:lnTo>
                    <a:lnTo>
                      <a:pt x="34099" y="29142"/>
                    </a:lnTo>
                    <a:lnTo>
                      <a:pt x="33880" y="29470"/>
                    </a:lnTo>
                    <a:lnTo>
                      <a:pt x="33660" y="29799"/>
                    </a:lnTo>
                    <a:lnTo>
                      <a:pt x="33428" y="30114"/>
                    </a:lnTo>
                    <a:lnTo>
                      <a:pt x="33181" y="30429"/>
                    </a:lnTo>
                    <a:lnTo>
                      <a:pt x="32935" y="30730"/>
                    </a:lnTo>
                    <a:lnTo>
                      <a:pt x="32688" y="31032"/>
                    </a:lnTo>
                    <a:lnTo>
                      <a:pt x="32428" y="31319"/>
                    </a:lnTo>
                    <a:lnTo>
                      <a:pt x="32168" y="31607"/>
                    </a:lnTo>
                    <a:lnTo>
                      <a:pt x="31894" y="31881"/>
                    </a:lnTo>
                    <a:lnTo>
                      <a:pt x="31606" y="32155"/>
                    </a:lnTo>
                    <a:lnTo>
                      <a:pt x="31319" y="32428"/>
                    </a:lnTo>
                    <a:lnTo>
                      <a:pt x="31031" y="32689"/>
                    </a:lnTo>
                    <a:lnTo>
                      <a:pt x="30730" y="32935"/>
                    </a:lnTo>
                    <a:lnTo>
                      <a:pt x="30429" y="33182"/>
                    </a:lnTo>
                    <a:lnTo>
                      <a:pt x="30114" y="33428"/>
                    </a:lnTo>
                    <a:lnTo>
                      <a:pt x="29799" y="33647"/>
                    </a:lnTo>
                    <a:lnTo>
                      <a:pt x="29470" y="33880"/>
                    </a:lnTo>
                    <a:lnTo>
                      <a:pt x="29141" y="34099"/>
                    </a:lnTo>
                    <a:lnTo>
                      <a:pt x="28813" y="34305"/>
                    </a:lnTo>
                    <a:lnTo>
                      <a:pt x="28470" y="34496"/>
                    </a:lnTo>
                    <a:lnTo>
                      <a:pt x="28128" y="34702"/>
                    </a:lnTo>
                    <a:lnTo>
                      <a:pt x="27786" y="34880"/>
                    </a:lnTo>
                    <a:lnTo>
                      <a:pt x="27430" y="35058"/>
                    </a:lnTo>
                    <a:lnTo>
                      <a:pt x="27074" y="35222"/>
                    </a:lnTo>
                    <a:lnTo>
                      <a:pt x="26704" y="35386"/>
                    </a:lnTo>
                    <a:lnTo>
                      <a:pt x="26334" y="35537"/>
                    </a:lnTo>
                    <a:lnTo>
                      <a:pt x="25964" y="35674"/>
                    </a:lnTo>
                    <a:lnTo>
                      <a:pt x="25595" y="35811"/>
                    </a:lnTo>
                    <a:lnTo>
                      <a:pt x="25211" y="35934"/>
                    </a:lnTo>
                    <a:lnTo>
                      <a:pt x="24828" y="36044"/>
                    </a:lnTo>
                    <a:lnTo>
                      <a:pt x="24431" y="36153"/>
                    </a:lnTo>
                    <a:lnTo>
                      <a:pt x="24047" y="36249"/>
                    </a:lnTo>
                    <a:lnTo>
                      <a:pt x="23650" y="36331"/>
                    </a:lnTo>
                    <a:lnTo>
                      <a:pt x="23253" y="36413"/>
                    </a:lnTo>
                    <a:lnTo>
                      <a:pt x="22842" y="36482"/>
                    </a:lnTo>
                    <a:lnTo>
                      <a:pt x="22431" y="36537"/>
                    </a:lnTo>
                    <a:lnTo>
                      <a:pt x="22034" y="36578"/>
                    </a:lnTo>
                    <a:lnTo>
                      <a:pt x="21610" y="36619"/>
                    </a:lnTo>
                    <a:lnTo>
                      <a:pt x="21199" y="36646"/>
                    </a:lnTo>
                    <a:lnTo>
                      <a:pt x="20788" y="36660"/>
                    </a:lnTo>
                    <a:lnTo>
                      <a:pt x="19939" y="36660"/>
                    </a:lnTo>
                    <a:lnTo>
                      <a:pt x="19528" y="36646"/>
                    </a:lnTo>
                    <a:lnTo>
                      <a:pt x="19104" y="36619"/>
                    </a:lnTo>
                    <a:lnTo>
                      <a:pt x="18693" y="36578"/>
                    </a:lnTo>
                    <a:lnTo>
                      <a:pt x="18296" y="36537"/>
                    </a:lnTo>
                    <a:lnTo>
                      <a:pt x="17885" y="36482"/>
                    </a:lnTo>
                    <a:lnTo>
                      <a:pt x="17474" y="36413"/>
                    </a:lnTo>
                    <a:lnTo>
                      <a:pt x="17077" y="36331"/>
                    </a:lnTo>
                    <a:lnTo>
                      <a:pt x="16680" y="36249"/>
                    </a:lnTo>
                    <a:lnTo>
                      <a:pt x="16296" y="36153"/>
                    </a:lnTo>
                    <a:lnTo>
                      <a:pt x="15899" y="36044"/>
                    </a:lnTo>
                    <a:lnTo>
                      <a:pt x="15516" y="35934"/>
                    </a:lnTo>
                    <a:lnTo>
                      <a:pt x="15146" y="35811"/>
                    </a:lnTo>
                    <a:lnTo>
                      <a:pt x="14762" y="35674"/>
                    </a:lnTo>
                    <a:lnTo>
                      <a:pt x="14393" y="35537"/>
                    </a:lnTo>
                    <a:lnTo>
                      <a:pt x="14023" y="35386"/>
                    </a:lnTo>
                    <a:lnTo>
                      <a:pt x="13653" y="35222"/>
                    </a:lnTo>
                    <a:lnTo>
                      <a:pt x="13297" y="35058"/>
                    </a:lnTo>
                    <a:lnTo>
                      <a:pt x="12941" y="34880"/>
                    </a:lnTo>
                    <a:lnTo>
                      <a:pt x="12599" y="34702"/>
                    </a:lnTo>
                    <a:lnTo>
                      <a:pt x="12256" y="34496"/>
                    </a:lnTo>
                    <a:lnTo>
                      <a:pt x="11914" y="34305"/>
                    </a:lnTo>
                    <a:lnTo>
                      <a:pt x="11585" y="34099"/>
                    </a:lnTo>
                    <a:lnTo>
                      <a:pt x="11257" y="33880"/>
                    </a:lnTo>
                    <a:lnTo>
                      <a:pt x="10928" y="33647"/>
                    </a:lnTo>
                    <a:lnTo>
                      <a:pt x="10613" y="33428"/>
                    </a:lnTo>
                    <a:lnTo>
                      <a:pt x="10298" y="33182"/>
                    </a:lnTo>
                    <a:lnTo>
                      <a:pt x="9997" y="32935"/>
                    </a:lnTo>
                    <a:lnTo>
                      <a:pt x="9696" y="32689"/>
                    </a:lnTo>
                    <a:lnTo>
                      <a:pt x="9408" y="32428"/>
                    </a:lnTo>
                    <a:lnTo>
                      <a:pt x="9120" y="32155"/>
                    </a:lnTo>
                    <a:lnTo>
                      <a:pt x="8847" y="31881"/>
                    </a:lnTo>
                    <a:lnTo>
                      <a:pt x="8573" y="31607"/>
                    </a:lnTo>
                    <a:lnTo>
                      <a:pt x="8299" y="31319"/>
                    </a:lnTo>
                    <a:lnTo>
                      <a:pt x="8039" y="31032"/>
                    </a:lnTo>
                    <a:lnTo>
                      <a:pt x="7792" y="30730"/>
                    </a:lnTo>
                    <a:lnTo>
                      <a:pt x="7546" y="30429"/>
                    </a:lnTo>
                    <a:lnTo>
                      <a:pt x="7299" y="30114"/>
                    </a:lnTo>
                    <a:lnTo>
                      <a:pt x="7080" y="29799"/>
                    </a:lnTo>
                    <a:lnTo>
                      <a:pt x="6847" y="29470"/>
                    </a:lnTo>
                    <a:lnTo>
                      <a:pt x="6628" y="29142"/>
                    </a:lnTo>
                    <a:lnTo>
                      <a:pt x="6423" y="28813"/>
                    </a:lnTo>
                    <a:lnTo>
                      <a:pt x="6231" y="28471"/>
                    </a:lnTo>
                    <a:lnTo>
                      <a:pt x="6039" y="28128"/>
                    </a:lnTo>
                    <a:lnTo>
                      <a:pt x="5848" y="27786"/>
                    </a:lnTo>
                    <a:lnTo>
                      <a:pt x="5669" y="27430"/>
                    </a:lnTo>
                    <a:lnTo>
                      <a:pt x="5505" y="27074"/>
                    </a:lnTo>
                    <a:lnTo>
                      <a:pt x="5341" y="26704"/>
                    </a:lnTo>
                    <a:lnTo>
                      <a:pt x="5190" y="26334"/>
                    </a:lnTo>
                    <a:lnTo>
                      <a:pt x="5053" y="25965"/>
                    </a:lnTo>
                    <a:lnTo>
                      <a:pt x="4916" y="25595"/>
                    </a:lnTo>
                    <a:lnTo>
                      <a:pt x="4793" y="25212"/>
                    </a:lnTo>
                    <a:lnTo>
                      <a:pt x="4683" y="24828"/>
                    </a:lnTo>
                    <a:lnTo>
                      <a:pt x="4574" y="24431"/>
                    </a:lnTo>
                    <a:lnTo>
                      <a:pt x="4478" y="24048"/>
                    </a:lnTo>
                    <a:lnTo>
                      <a:pt x="4396" y="23650"/>
                    </a:lnTo>
                    <a:lnTo>
                      <a:pt x="4314" y="23253"/>
                    </a:lnTo>
                    <a:lnTo>
                      <a:pt x="4259" y="22842"/>
                    </a:lnTo>
                    <a:lnTo>
                      <a:pt x="4190" y="22445"/>
                    </a:lnTo>
                    <a:lnTo>
                      <a:pt x="4149" y="22034"/>
                    </a:lnTo>
                    <a:lnTo>
                      <a:pt x="4108" y="21624"/>
                    </a:lnTo>
                    <a:lnTo>
                      <a:pt x="4081" y="21199"/>
                    </a:lnTo>
                    <a:lnTo>
                      <a:pt x="4067" y="20788"/>
                    </a:lnTo>
                    <a:lnTo>
                      <a:pt x="4067" y="20364"/>
                    </a:lnTo>
                    <a:lnTo>
                      <a:pt x="4067" y="19953"/>
                    </a:lnTo>
                    <a:lnTo>
                      <a:pt x="4081" y="19528"/>
                    </a:lnTo>
                    <a:lnTo>
                      <a:pt x="4108" y="19118"/>
                    </a:lnTo>
                    <a:lnTo>
                      <a:pt x="4149" y="18707"/>
                    </a:lnTo>
                    <a:lnTo>
                      <a:pt x="4190" y="18296"/>
                    </a:lnTo>
                    <a:lnTo>
                      <a:pt x="4259" y="17885"/>
                    </a:lnTo>
                    <a:lnTo>
                      <a:pt x="4314" y="17488"/>
                    </a:lnTo>
                    <a:lnTo>
                      <a:pt x="4396" y="17077"/>
                    </a:lnTo>
                    <a:lnTo>
                      <a:pt x="4478" y="16694"/>
                    </a:lnTo>
                    <a:lnTo>
                      <a:pt x="4574" y="16297"/>
                    </a:lnTo>
                    <a:lnTo>
                      <a:pt x="4683" y="15913"/>
                    </a:lnTo>
                    <a:lnTo>
                      <a:pt x="4793" y="15516"/>
                    </a:lnTo>
                    <a:lnTo>
                      <a:pt x="4916" y="15146"/>
                    </a:lnTo>
                    <a:lnTo>
                      <a:pt x="5053" y="14763"/>
                    </a:lnTo>
                    <a:lnTo>
                      <a:pt x="5190" y="14393"/>
                    </a:lnTo>
                    <a:lnTo>
                      <a:pt x="5341" y="14023"/>
                    </a:lnTo>
                    <a:lnTo>
                      <a:pt x="5505" y="13667"/>
                    </a:lnTo>
                    <a:lnTo>
                      <a:pt x="5669" y="13298"/>
                    </a:lnTo>
                    <a:lnTo>
                      <a:pt x="5848" y="12955"/>
                    </a:lnTo>
                    <a:lnTo>
                      <a:pt x="6039" y="12599"/>
                    </a:lnTo>
                    <a:lnTo>
                      <a:pt x="6231" y="12257"/>
                    </a:lnTo>
                    <a:lnTo>
                      <a:pt x="6423" y="11914"/>
                    </a:lnTo>
                    <a:lnTo>
                      <a:pt x="6628" y="11586"/>
                    </a:lnTo>
                    <a:lnTo>
                      <a:pt x="6847" y="11257"/>
                    </a:lnTo>
                    <a:lnTo>
                      <a:pt x="7080" y="10928"/>
                    </a:lnTo>
                    <a:lnTo>
                      <a:pt x="7299" y="10613"/>
                    </a:lnTo>
                    <a:lnTo>
                      <a:pt x="7546" y="10298"/>
                    </a:lnTo>
                    <a:lnTo>
                      <a:pt x="7792" y="9997"/>
                    </a:lnTo>
                    <a:lnTo>
                      <a:pt x="8039" y="9696"/>
                    </a:lnTo>
                    <a:lnTo>
                      <a:pt x="8299" y="9408"/>
                    </a:lnTo>
                    <a:lnTo>
                      <a:pt x="8573" y="9121"/>
                    </a:lnTo>
                    <a:lnTo>
                      <a:pt x="8847" y="8847"/>
                    </a:lnTo>
                    <a:lnTo>
                      <a:pt x="9120" y="8573"/>
                    </a:lnTo>
                    <a:lnTo>
                      <a:pt x="9408" y="8299"/>
                    </a:lnTo>
                    <a:lnTo>
                      <a:pt x="9696" y="8039"/>
                    </a:lnTo>
                    <a:lnTo>
                      <a:pt x="9997" y="7792"/>
                    </a:lnTo>
                    <a:lnTo>
                      <a:pt x="10298" y="7546"/>
                    </a:lnTo>
                    <a:lnTo>
                      <a:pt x="10613" y="7299"/>
                    </a:lnTo>
                    <a:lnTo>
                      <a:pt x="10928" y="7080"/>
                    </a:lnTo>
                    <a:lnTo>
                      <a:pt x="11257" y="6848"/>
                    </a:lnTo>
                    <a:lnTo>
                      <a:pt x="11585" y="6628"/>
                    </a:lnTo>
                    <a:lnTo>
                      <a:pt x="11914" y="6423"/>
                    </a:lnTo>
                    <a:lnTo>
                      <a:pt x="12256" y="6231"/>
                    </a:lnTo>
                    <a:lnTo>
                      <a:pt x="12599" y="6026"/>
                    </a:lnTo>
                    <a:lnTo>
                      <a:pt x="12941" y="5848"/>
                    </a:lnTo>
                    <a:lnTo>
                      <a:pt x="13297" y="5670"/>
                    </a:lnTo>
                    <a:lnTo>
                      <a:pt x="13653" y="5505"/>
                    </a:lnTo>
                    <a:lnTo>
                      <a:pt x="14023" y="5341"/>
                    </a:lnTo>
                    <a:lnTo>
                      <a:pt x="14393" y="5190"/>
                    </a:lnTo>
                    <a:lnTo>
                      <a:pt x="14762" y="5054"/>
                    </a:lnTo>
                    <a:lnTo>
                      <a:pt x="15146" y="4917"/>
                    </a:lnTo>
                    <a:lnTo>
                      <a:pt x="15516" y="4793"/>
                    </a:lnTo>
                    <a:lnTo>
                      <a:pt x="15899" y="4684"/>
                    </a:lnTo>
                    <a:lnTo>
                      <a:pt x="16296" y="4574"/>
                    </a:lnTo>
                    <a:lnTo>
                      <a:pt x="16680" y="4478"/>
                    </a:lnTo>
                    <a:lnTo>
                      <a:pt x="17077" y="4396"/>
                    </a:lnTo>
                    <a:lnTo>
                      <a:pt x="17474" y="4314"/>
                    </a:lnTo>
                    <a:lnTo>
                      <a:pt x="17885" y="4246"/>
                    </a:lnTo>
                    <a:lnTo>
                      <a:pt x="18296" y="4191"/>
                    </a:lnTo>
                    <a:lnTo>
                      <a:pt x="18693" y="4150"/>
                    </a:lnTo>
                    <a:lnTo>
                      <a:pt x="19104" y="4109"/>
                    </a:lnTo>
                    <a:lnTo>
                      <a:pt x="19528" y="4081"/>
                    </a:lnTo>
                    <a:lnTo>
                      <a:pt x="19939" y="4068"/>
                    </a:lnTo>
                    <a:close/>
                    <a:moveTo>
                      <a:pt x="19843" y="0"/>
                    </a:moveTo>
                    <a:lnTo>
                      <a:pt x="19323" y="28"/>
                    </a:lnTo>
                    <a:lnTo>
                      <a:pt x="18802" y="55"/>
                    </a:lnTo>
                    <a:lnTo>
                      <a:pt x="18282" y="96"/>
                    </a:lnTo>
                    <a:lnTo>
                      <a:pt x="17775" y="165"/>
                    </a:lnTo>
                    <a:lnTo>
                      <a:pt x="17268" y="233"/>
                    </a:lnTo>
                    <a:lnTo>
                      <a:pt x="16762" y="315"/>
                    </a:lnTo>
                    <a:lnTo>
                      <a:pt x="16269" y="411"/>
                    </a:lnTo>
                    <a:lnTo>
                      <a:pt x="15776" y="521"/>
                    </a:lnTo>
                    <a:lnTo>
                      <a:pt x="15283" y="644"/>
                    </a:lnTo>
                    <a:lnTo>
                      <a:pt x="14790" y="767"/>
                    </a:lnTo>
                    <a:lnTo>
                      <a:pt x="14311" y="918"/>
                    </a:lnTo>
                    <a:lnTo>
                      <a:pt x="13845" y="1069"/>
                    </a:lnTo>
                    <a:lnTo>
                      <a:pt x="13366" y="1233"/>
                    </a:lnTo>
                    <a:lnTo>
                      <a:pt x="12900" y="1411"/>
                    </a:lnTo>
                    <a:lnTo>
                      <a:pt x="12448" y="1603"/>
                    </a:lnTo>
                    <a:lnTo>
                      <a:pt x="11996" y="1794"/>
                    </a:lnTo>
                    <a:lnTo>
                      <a:pt x="11544" y="2013"/>
                    </a:lnTo>
                    <a:lnTo>
                      <a:pt x="11106" y="2233"/>
                    </a:lnTo>
                    <a:lnTo>
                      <a:pt x="10668" y="2452"/>
                    </a:lnTo>
                    <a:lnTo>
                      <a:pt x="10230" y="2698"/>
                    </a:lnTo>
                    <a:lnTo>
                      <a:pt x="9805" y="2945"/>
                    </a:lnTo>
                    <a:lnTo>
                      <a:pt x="9394" y="3205"/>
                    </a:lnTo>
                    <a:lnTo>
                      <a:pt x="8983" y="3479"/>
                    </a:lnTo>
                    <a:lnTo>
                      <a:pt x="8586" y="3753"/>
                    </a:lnTo>
                    <a:lnTo>
                      <a:pt x="8189" y="4054"/>
                    </a:lnTo>
                    <a:lnTo>
                      <a:pt x="7792" y="4341"/>
                    </a:lnTo>
                    <a:lnTo>
                      <a:pt x="7422" y="4656"/>
                    </a:lnTo>
                    <a:lnTo>
                      <a:pt x="7039" y="4971"/>
                    </a:lnTo>
                    <a:lnTo>
                      <a:pt x="6683" y="5300"/>
                    </a:lnTo>
                    <a:lnTo>
                      <a:pt x="6313" y="5629"/>
                    </a:lnTo>
                    <a:lnTo>
                      <a:pt x="5971" y="5971"/>
                    </a:lnTo>
                    <a:lnTo>
                      <a:pt x="5628" y="6313"/>
                    </a:lnTo>
                    <a:lnTo>
                      <a:pt x="5300" y="6683"/>
                    </a:lnTo>
                    <a:lnTo>
                      <a:pt x="4971" y="7039"/>
                    </a:lnTo>
                    <a:lnTo>
                      <a:pt x="4656" y="7423"/>
                    </a:lnTo>
                    <a:lnTo>
                      <a:pt x="4341" y="7792"/>
                    </a:lnTo>
                    <a:lnTo>
                      <a:pt x="4054" y="8190"/>
                    </a:lnTo>
                    <a:lnTo>
                      <a:pt x="3766" y="8587"/>
                    </a:lnTo>
                    <a:lnTo>
                      <a:pt x="3478" y="8984"/>
                    </a:lnTo>
                    <a:lnTo>
                      <a:pt x="3205" y="9395"/>
                    </a:lnTo>
                    <a:lnTo>
                      <a:pt x="2944" y="9805"/>
                    </a:lnTo>
                    <a:lnTo>
                      <a:pt x="2698" y="10230"/>
                    </a:lnTo>
                    <a:lnTo>
                      <a:pt x="2465" y="10668"/>
                    </a:lnTo>
                    <a:lnTo>
                      <a:pt x="2232" y="11106"/>
                    </a:lnTo>
                    <a:lnTo>
                      <a:pt x="2013" y="11545"/>
                    </a:lnTo>
                    <a:lnTo>
                      <a:pt x="1794" y="11997"/>
                    </a:lnTo>
                    <a:lnTo>
                      <a:pt x="1602" y="12448"/>
                    </a:lnTo>
                    <a:lnTo>
                      <a:pt x="1411" y="12900"/>
                    </a:lnTo>
                    <a:lnTo>
                      <a:pt x="1233" y="13366"/>
                    </a:lnTo>
                    <a:lnTo>
                      <a:pt x="1068" y="13845"/>
                    </a:lnTo>
                    <a:lnTo>
                      <a:pt x="918" y="14311"/>
                    </a:lnTo>
                    <a:lnTo>
                      <a:pt x="767" y="14790"/>
                    </a:lnTo>
                    <a:lnTo>
                      <a:pt x="644" y="15283"/>
                    </a:lnTo>
                    <a:lnTo>
                      <a:pt x="520" y="15776"/>
                    </a:lnTo>
                    <a:lnTo>
                      <a:pt x="411" y="16269"/>
                    </a:lnTo>
                    <a:lnTo>
                      <a:pt x="315" y="16762"/>
                    </a:lnTo>
                    <a:lnTo>
                      <a:pt x="233" y="17269"/>
                    </a:lnTo>
                    <a:lnTo>
                      <a:pt x="164" y="17776"/>
                    </a:lnTo>
                    <a:lnTo>
                      <a:pt x="96" y="18282"/>
                    </a:lnTo>
                    <a:lnTo>
                      <a:pt x="55" y="18803"/>
                    </a:lnTo>
                    <a:lnTo>
                      <a:pt x="27" y="19323"/>
                    </a:lnTo>
                    <a:lnTo>
                      <a:pt x="0" y="19843"/>
                    </a:lnTo>
                    <a:lnTo>
                      <a:pt x="0" y="20364"/>
                    </a:lnTo>
                    <a:lnTo>
                      <a:pt x="0" y="20898"/>
                    </a:lnTo>
                    <a:lnTo>
                      <a:pt x="27" y="21418"/>
                    </a:lnTo>
                    <a:lnTo>
                      <a:pt x="55" y="21925"/>
                    </a:lnTo>
                    <a:lnTo>
                      <a:pt x="96" y="22445"/>
                    </a:lnTo>
                    <a:lnTo>
                      <a:pt x="164" y="22952"/>
                    </a:lnTo>
                    <a:lnTo>
                      <a:pt x="233" y="23459"/>
                    </a:lnTo>
                    <a:lnTo>
                      <a:pt x="315" y="23965"/>
                    </a:lnTo>
                    <a:lnTo>
                      <a:pt x="411" y="24458"/>
                    </a:lnTo>
                    <a:lnTo>
                      <a:pt x="520" y="24965"/>
                    </a:lnTo>
                    <a:lnTo>
                      <a:pt x="644" y="25444"/>
                    </a:lnTo>
                    <a:lnTo>
                      <a:pt x="767" y="25937"/>
                    </a:lnTo>
                    <a:lnTo>
                      <a:pt x="918" y="26417"/>
                    </a:lnTo>
                    <a:lnTo>
                      <a:pt x="1068" y="26896"/>
                    </a:lnTo>
                    <a:lnTo>
                      <a:pt x="1233" y="27362"/>
                    </a:lnTo>
                    <a:lnTo>
                      <a:pt x="1411" y="27827"/>
                    </a:lnTo>
                    <a:lnTo>
                      <a:pt x="1602" y="28279"/>
                    </a:lnTo>
                    <a:lnTo>
                      <a:pt x="1794" y="28745"/>
                    </a:lnTo>
                    <a:lnTo>
                      <a:pt x="2013" y="29183"/>
                    </a:lnTo>
                    <a:lnTo>
                      <a:pt x="2232" y="29621"/>
                    </a:lnTo>
                    <a:lnTo>
                      <a:pt x="2465" y="30059"/>
                    </a:lnTo>
                    <a:lnTo>
                      <a:pt x="2698" y="30498"/>
                    </a:lnTo>
                    <a:lnTo>
                      <a:pt x="2944" y="30922"/>
                    </a:lnTo>
                    <a:lnTo>
                      <a:pt x="3205" y="31333"/>
                    </a:lnTo>
                    <a:lnTo>
                      <a:pt x="3478" y="31744"/>
                    </a:lnTo>
                    <a:lnTo>
                      <a:pt x="3766" y="32141"/>
                    </a:lnTo>
                    <a:lnTo>
                      <a:pt x="4054" y="32538"/>
                    </a:lnTo>
                    <a:lnTo>
                      <a:pt x="4341" y="32935"/>
                    </a:lnTo>
                    <a:lnTo>
                      <a:pt x="4656" y="33305"/>
                    </a:lnTo>
                    <a:lnTo>
                      <a:pt x="4971" y="33688"/>
                    </a:lnTo>
                    <a:lnTo>
                      <a:pt x="5300" y="34044"/>
                    </a:lnTo>
                    <a:lnTo>
                      <a:pt x="5628" y="34414"/>
                    </a:lnTo>
                    <a:lnTo>
                      <a:pt x="5971" y="34756"/>
                    </a:lnTo>
                    <a:lnTo>
                      <a:pt x="6313" y="35099"/>
                    </a:lnTo>
                    <a:lnTo>
                      <a:pt x="6683" y="35427"/>
                    </a:lnTo>
                    <a:lnTo>
                      <a:pt x="7039" y="35756"/>
                    </a:lnTo>
                    <a:lnTo>
                      <a:pt x="7422" y="36071"/>
                    </a:lnTo>
                    <a:lnTo>
                      <a:pt x="7792" y="36386"/>
                    </a:lnTo>
                    <a:lnTo>
                      <a:pt x="8189" y="36674"/>
                    </a:lnTo>
                    <a:lnTo>
                      <a:pt x="8586" y="36975"/>
                    </a:lnTo>
                    <a:lnTo>
                      <a:pt x="8983" y="37249"/>
                    </a:lnTo>
                    <a:lnTo>
                      <a:pt x="9394" y="37523"/>
                    </a:lnTo>
                    <a:lnTo>
                      <a:pt x="9805" y="37783"/>
                    </a:lnTo>
                    <a:lnTo>
                      <a:pt x="10230" y="38029"/>
                    </a:lnTo>
                    <a:lnTo>
                      <a:pt x="10668" y="38276"/>
                    </a:lnTo>
                    <a:lnTo>
                      <a:pt x="11106" y="38495"/>
                    </a:lnTo>
                    <a:lnTo>
                      <a:pt x="11544" y="38714"/>
                    </a:lnTo>
                    <a:lnTo>
                      <a:pt x="11996" y="38933"/>
                    </a:lnTo>
                    <a:lnTo>
                      <a:pt x="12448" y="39125"/>
                    </a:lnTo>
                    <a:lnTo>
                      <a:pt x="12900" y="39317"/>
                    </a:lnTo>
                    <a:lnTo>
                      <a:pt x="13366" y="39495"/>
                    </a:lnTo>
                    <a:lnTo>
                      <a:pt x="13845" y="39659"/>
                    </a:lnTo>
                    <a:lnTo>
                      <a:pt x="14311" y="39810"/>
                    </a:lnTo>
                    <a:lnTo>
                      <a:pt x="14790" y="39960"/>
                    </a:lnTo>
                    <a:lnTo>
                      <a:pt x="15283" y="40084"/>
                    </a:lnTo>
                    <a:lnTo>
                      <a:pt x="15776" y="40207"/>
                    </a:lnTo>
                    <a:lnTo>
                      <a:pt x="16269" y="40316"/>
                    </a:lnTo>
                    <a:lnTo>
                      <a:pt x="16762" y="40412"/>
                    </a:lnTo>
                    <a:lnTo>
                      <a:pt x="17268" y="40494"/>
                    </a:lnTo>
                    <a:lnTo>
                      <a:pt x="17775" y="40563"/>
                    </a:lnTo>
                    <a:lnTo>
                      <a:pt x="18282" y="40631"/>
                    </a:lnTo>
                    <a:lnTo>
                      <a:pt x="18802" y="40672"/>
                    </a:lnTo>
                    <a:lnTo>
                      <a:pt x="19323" y="40700"/>
                    </a:lnTo>
                    <a:lnTo>
                      <a:pt x="19843" y="40727"/>
                    </a:lnTo>
                    <a:lnTo>
                      <a:pt x="20884" y="40727"/>
                    </a:lnTo>
                    <a:lnTo>
                      <a:pt x="21404" y="40700"/>
                    </a:lnTo>
                    <a:lnTo>
                      <a:pt x="21925" y="40672"/>
                    </a:lnTo>
                    <a:lnTo>
                      <a:pt x="22445" y="40631"/>
                    </a:lnTo>
                    <a:lnTo>
                      <a:pt x="22952" y="40563"/>
                    </a:lnTo>
                    <a:lnTo>
                      <a:pt x="23458" y="40494"/>
                    </a:lnTo>
                    <a:lnTo>
                      <a:pt x="23965" y="40412"/>
                    </a:lnTo>
                    <a:lnTo>
                      <a:pt x="24458" y="40316"/>
                    </a:lnTo>
                    <a:lnTo>
                      <a:pt x="24951" y="40207"/>
                    </a:lnTo>
                    <a:lnTo>
                      <a:pt x="25444" y="40084"/>
                    </a:lnTo>
                    <a:lnTo>
                      <a:pt x="25937" y="39960"/>
                    </a:lnTo>
                    <a:lnTo>
                      <a:pt x="26416" y="39810"/>
                    </a:lnTo>
                    <a:lnTo>
                      <a:pt x="26896" y="39659"/>
                    </a:lnTo>
                    <a:lnTo>
                      <a:pt x="27361" y="39495"/>
                    </a:lnTo>
                    <a:lnTo>
                      <a:pt x="27827" y="39317"/>
                    </a:lnTo>
                    <a:lnTo>
                      <a:pt x="28279" y="39125"/>
                    </a:lnTo>
                    <a:lnTo>
                      <a:pt x="28744" y="38933"/>
                    </a:lnTo>
                    <a:lnTo>
                      <a:pt x="29182" y="38714"/>
                    </a:lnTo>
                    <a:lnTo>
                      <a:pt x="29634" y="38495"/>
                    </a:lnTo>
                    <a:lnTo>
                      <a:pt x="30059" y="38276"/>
                    </a:lnTo>
                    <a:lnTo>
                      <a:pt x="30497" y="38029"/>
                    </a:lnTo>
                    <a:lnTo>
                      <a:pt x="30922" y="37783"/>
                    </a:lnTo>
                    <a:lnTo>
                      <a:pt x="31332" y="37523"/>
                    </a:lnTo>
                    <a:lnTo>
                      <a:pt x="31743" y="37249"/>
                    </a:lnTo>
                    <a:lnTo>
                      <a:pt x="32140" y="36975"/>
                    </a:lnTo>
                    <a:lnTo>
                      <a:pt x="32538" y="36674"/>
                    </a:lnTo>
                    <a:lnTo>
                      <a:pt x="32935" y="36386"/>
                    </a:lnTo>
                    <a:lnTo>
                      <a:pt x="33318" y="36071"/>
                    </a:lnTo>
                    <a:lnTo>
                      <a:pt x="33688" y="35756"/>
                    </a:lnTo>
                    <a:lnTo>
                      <a:pt x="34058" y="35427"/>
                    </a:lnTo>
                    <a:lnTo>
                      <a:pt x="34414" y="35099"/>
                    </a:lnTo>
                    <a:lnTo>
                      <a:pt x="34756" y="34756"/>
                    </a:lnTo>
                    <a:lnTo>
                      <a:pt x="35098" y="34414"/>
                    </a:lnTo>
                    <a:lnTo>
                      <a:pt x="35441" y="34044"/>
                    </a:lnTo>
                    <a:lnTo>
                      <a:pt x="35756" y="33688"/>
                    </a:lnTo>
                    <a:lnTo>
                      <a:pt x="36071" y="33305"/>
                    </a:lnTo>
                    <a:lnTo>
                      <a:pt x="36386" y="32935"/>
                    </a:lnTo>
                    <a:lnTo>
                      <a:pt x="36687" y="32538"/>
                    </a:lnTo>
                    <a:lnTo>
                      <a:pt x="36974" y="32141"/>
                    </a:lnTo>
                    <a:lnTo>
                      <a:pt x="37248" y="31744"/>
                    </a:lnTo>
                    <a:lnTo>
                      <a:pt x="37522" y="31333"/>
                    </a:lnTo>
                    <a:lnTo>
                      <a:pt x="37782" y="30922"/>
                    </a:lnTo>
                    <a:lnTo>
                      <a:pt x="38029" y="30498"/>
                    </a:lnTo>
                    <a:lnTo>
                      <a:pt x="38275" y="30059"/>
                    </a:lnTo>
                    <a:lnTo>
                      <a:pt x="38508" y="29621"/>
                    </a:lnTo>
                    <a:lnTo>
                      <a:pt x="38727" y="29183"/>
                    </a:lnTo>
                    <a:lnTo>
                      <a:pt x="38933" y="28745"/>
                    </a:lnTo>
                    <a:lnTo>
                      <a:pt x="39124" y="28279"/>
                    </a:lnTo>
                    <a:lnTo>
                      <a:pt x="39316" y="27827"/>
                    </a:lnTo>
                    <a:lnTo>
                      <a:pt x="39494" y="27362"/>
                    </a:lnTo>
                    <a:lnTo>
                      <a:pt x="39659" y="26896"/>
                    </a:lnTo>
                    <a:lnTo>
                      <a:pt x="39823" y="26417"/>
                    </a:lnTo>
                    <a:lnTo>
                      <a:pt x="39960" y="25937"/>
                    </a:lnTo>
                    <a:lnTo>
                      <a:pt x="40097" y="25444"/>
                    </a:lnTo>
                    <a:lnTo>
                      <a:pt x="40206" y="24965"/>
                    </a:lnTo>
                    <a:lnTo>
                      <a:pt x="40316" y="24458"/>
                    </a:lnTo>
                    <a:lnTo>
                      <a:pt x="40412" y="23965"/>
                    </a:lnTo>
                    <a:lnTo>
                      <a:pt x="40494" y="23459"/>
                    </a:lnTo>
                    <a:lnTo>
                      <a:pt x="40576" y="22952"/>
                    </a:lnTo>
                    <a:lnTo>
                      <a:pt x="40631" y="22445"/>
                    </a:lnTo>
                    <a:lnTo>
                      <a:pt x="40672" y="21925"/>
                    </a:lnTo>
                    <a:lnTo>
                      <a:pt x="40713" y="21418"/>
                    </a:lnTo>
                    <a:lnTo>
                      <a:pt x="40727" y="20898"/>
                    </a:lnTo>
                    <a:lnTo>
                      <a:pt x="40740" y="20364"/>
                    </a:lnTo>
                    <a:lnTo>
                      <a:pt x="40727" y="19843"/>
                    </a:lnTo>
                    <a:lnTo>
                      <a:pt x="40713" y="19323"/>
                    </a:lnTo>
                    <a:lnTo>
                      <a:pt x="40672" y="18803"/>
                    </a:lnTo>
                    <a:lnTo>
                      <a:pt x="40631" y="18282"/>
                    </a:lnTo>
                    <a:lnTo>
                      <a:pt x="40576" y="17776"/>
                    </a:lnTo>
                    <a:lnTo>
                      <a:pt x="40494" y="17269"/>
                    </a:lnTo>
                    <a:lnTo>
                      <a:pt x="40412" y="16762"/>
                    </a:lnTo>
                    <a:lnTo>
                      <a:pt x="40316" y="16269"/>
                    </a:lnTo>
                    <a:lnTo>
                      <a:pt x="40206" y="15776"/>
                    </a:lnTo>
                    <a:lnTo>
                      <a:pt x="40097" y="15283"/>
                    </a:lnTo>
                    <a:lnTo>
                      <a:pt x="39960" y="14790"/>
                    </a:lnTo>
                    <a:lnTo>
                      <a:pt x="39823" y="14311"/>
                    </a:lnTo>
                    <a:lnTo>
                      <a:pt x="39659" y="13845"/>
                    </a:lnTo>
                    <a:lnTo>
                      <a:pt x="39494" y="13366"/>
                    </a:lnTo>
                    <a:lnTo>
                      <a:pt x="39316" y="12900"/>
                    </a:lnTo>
                    <a:lnTo>
                      <a:pt x="39124" y="12448"/>
                    </a:lnTo>
                    <a:lnTo>
                      <a:pt x="38933" y="11997"/>
                    </a:lnTo>
                    <a:lnTo>
                      <a:pt x="38727" y="11545"/>
                    </a:lnTo>
                    <a:lnTo>
                      <a:pt x="38508" y="11106"/>
                    </a:lnTo>
                    <a:lnTo>
                      <a:pt x="38275" y="10668"/>
                    </a:lnTo>
                    <a:lnTo>
                      <a:pt x="38029" y="10230"/>
                    </a:lnTo>
                    <a:lnTo>
                      <a:pt x="37782" y="9805"/>
                    </a:lnTo>
                    <a:lnTo>
                      <a:pt x="37522" y="9395"/>
                    </a:lnTo>
                    <a:lnTo>
                      <a:pt x="37248" y="8984"/>
                    </a:lnTo>
                    <a:lnTo>
                      <a:pt x="36974" y="8587"/>
                    </a:lnTo>
                    <a:lnTo>
                      <a:pt x="36687" y="8190"/>
                    </a:lnTo>
                    <a:lnTo>
                      <a:pt x="36386" y="7792"/>
                    </a:lnTo>
                    <a:lnTo>
                      <a:pt x="36071" y="7423"/>
                    </a:lnTo>
                    <a:lnTo>
                      <a:pt x="35756" y="7039"/>
                    </a:lnTo>
                    <a:lnTo>
                      <a:pt x="35441" y="6683"/>
                    </a:lnTo>
                    <a:lnTo>
                      <a:pt x="35098" y="6313"/>
                    </a:lnTo>
                    <a:lnTo>
                      <a:pt x="34756" y="5971"/>
                    </a:lnTo>
                    <a:lnTo>
                      <a:pt x="34414" y="5629"/>
                    </a:lnTo>
                    <a:lnTo>
                      <a:pt x="34058" y="5300"/>
                    </a:lnTo>
                    <a:lnTo>
                      <a:pt x="33688" y="4971"/>
                    </a:lnTo>
                    <a:lnTo>
                      <a:pt x="33318" y="4656"/>
                    </a:lnTo>
                    <a:lnTo>
                      <a:pt x="32935" y="4341"/>
                    </a:lnTo>
                    <a:lnTo>
                      <a:pt x="32538" y="4054"/>
                    </a:lnTo>
                    <a:lnTo>
                      <a:pt x="32140" y="3753"/>
                    </a:lnTo>
                    <a:lnTo>
                      <a:pt x="31743" y="3479"/>
                    </a:lnTo>
                    <a:lnTo>
                      <a:pt x="31332" y="3205"/>
                    </a:lnTo>
                    <a:lnTo>
                      <a:pt x="30922" y="2945"/>
                    </a:lnTo>
                    <a:lnTo>
                      <a:pt x="30497" y="2698"/>
                    </a:lnTo>
                    <a:lnTo>
                      <a:pt x="30059" y="2452"/>
                    </a:lnTo>
                    <a:lnTo>
                      <a:pt x="29634" y="2233"/>
                    </a:lnTo>
                    <a:lnTo>
                      <a:pt x="29182" y="2013"/>
                    </a:lnTo>
                    <a:lnTo>
                      <a:pt x="28744" y="1794"/>
                    </a:lnTo>
                    <a:lnTo>
                      <a:pt x="28279" y="1603"/>
                    </a:lnTo>
                    <a:lnTo>
                      <a:pt x="27827" y="1411"/>
                    </a:lnTo>
                    <a:lnTo>
                      <a:pt x="27361" y="1233"/>
                    </a:lnTo>
                    <a:lnTo>
                      <a:pt x="26896" y="1069"/>
                    </a:lnTo>
                    <a:lnTo>
                      <a:pt x="26416" y="918"/>
                    </a:lnTo>
                    <a:lnTo>
                      <a:pt x="25937" y="767"/>
                    </a:lnTo>
                    <a:lnTo>
                      <a:pt x="25444" y="644"/>
                    </a:lnTo>
                    <a:lnTo>
                      <a:pt x="24951" y="521"/>
                    </a:lnTo>
                    <a:lnTo>
                      <a:pt x="24458" y="411"/>
                    </a:lnTo>
                    <a:lnTo>
                      <a:pt x="23965" y="315"/>
                    </a:lnTo>
                    <a:lnTo>
                      <a:pt x="23458" y="233"/>
                    </a:lnTo>
                    <a:lnTo>
                      <a:pt x="22952" y="165"/>
                    </a:lnTo>
                    <a:lnTo>
                      <a:pt x="22445" y="96"/>
                    </a:lnTo>
                    <a:lnTo>
                      <a:pt x="21925" y="55"/>
                    </a:lnTo>
                    <a:lnTo>
                      <a:pt x="21404" y="28"/>
                    </a:lnTo>
                    <a:lnTo>
                      <a:pt x="208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4" name="Google Shape;1714;p46"/>
            <p:cNvGrpSpPr/>
            <p:nvPr/>
          </p:nvGrpSpPr>
          <p:grpSpPr>
            <a:xfrm>
              <a:off x="4391592" y="2666389"/>
              <a:ext cx="361215" cy="294354"/>
              <a:chOff x="7963196" y="2903752"/>
              <a:chExt cx="360818" cy="294030"/>
            </a:xfrm>
          </p:grpSpPr>
          <p:sp>
            <p:nvSpPr>
              <p:cNvPr id="1715" name="Google Shape;1715;p46"/>
              <p:cNvSpPr/>
              <p:nvPr/>
            </p:nvSpPr>
            <p:spPr>
              <a:xfrm>
                <a:off x="8022666" y="2987604"/>
                <a:ext cx="301348" cy="42405"/>
              </a:xfrm>
              <a:custGeom>
                <a:rect b="b" l="l" r="r" t="t"/>
                <a:pathLst>
                  <a:path extrusionOk="0" h="1240" w="8812">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6"/>
              <p:cNvSpPr/>
              <p:nvPr/>
            </p:nvSpPr>
            <p:spPr>
              <a:xfrm>
                <a:off x="8003925" y="3051143"/>
                <a:ext cx="314412" cy="146639"/>
              </a:xfrm>
              <a:custGeom>
                <a:rect b="b" l="l" r="r" t="t"/>
                <a:pathLst>
                  <a:path extrusionOk="0" h="4288" w="9194">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6"/>
              <p:cNvSpPr/>
              <p:nvPr/>
            </p:nvSpPr>
            <p:spPr>
              <a:xfrm>
                <a:off x="7963196" y="2903752"/>
                <a:ext cx="338829" cy="291568"/>
              </a:xfrm>
              <a:custGeom>
                <a:rect b="b" l="l" r="r" t="t"/>
                <a:pathLst>
                  <a:path extrusionOk="0" h="8526" w="9908">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8" name="Google Shape;1718;p46"/>
            <p:cNvSpPr/>
            <p:nvPr/>
          </p:nvSpPr>
          <p:spPr>
            <a:xfrm>
              <a:off x="4144950" y="22242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a:off x="3943025" y="271262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6"/>
            <p:cNvSpPr/>
            <p:nvPr/>
          </p:nvSpPr>
          <p:spPr>
            <a:xfrm>
              <a:off x="4144950" y="31005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6"/>
            <p:cNvSpPr/>
            <p:nvPr/>
          </p:nvSpPr>
          <p:spPr>
            <a:xfrm>
              <a:off x="4471038" y="2210488"/>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2" name="Google Shape;1722;p46"/>
            <p:cNvCxnSpPr>
              <a:stCxn id="1723" idx="4"/>
              <a:endCxn id="1721" idx="0"/>
            </p:cNvCxnSpPr>
            <p:nvPr/>
          </p:nvCxnSpPr>
          <p:spPr>
            <a:xfrm flipH="1" rot="-5400000">
              <a:off x="4445238" y="2083225"/>
              <a:ext cx="254100" cy="600"/>
            </a:xfrm>
            <a:prstGeom prst="bentConnector3">
              <a:avLst>
                <a:gd fmla="val 49983" name="adj1"/>
              </a:avLst>
            </a:prstGeom>
            <a:noFill/>
            <a:ln cap="flat" cmpd="sng" w="9525">
              <a:solidFill>
                <a:schemeClr val="dk2"/>
              </a:solidFill>
              <a:prstDash val="solid"/>
              <a:round/>
              <a:headEnd len="med" w="med" type="none"/>
              <a:tailEnd len="med" w="med" type="oval"/>
            </a:ln>
          </p:spPr>
        </p:cxnSp>
        <p:sp>
          <p:nvSpPr>
            <p:cNvPr id="1724" name="Google Shape;1724;p46"/>
            <p:cNvSpPr/>
            <p:nvPr/>
          </p:nvSpPr>
          <p:spPr>
            <a:xfrm>
              <a:off x="4471038" y="3214750"/>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6"/>
            <p:cNvSpPr/>
            <p:nvPr/>
          </p:nvSpPr>
          <p:spPr>
            <a:xfrm>
              <a:off x="4797150" y="22242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6"/>
            <p:cNvSpPr/>
            <p:nvPr/>
          </p:nvSpPr>
          <p:spPr>
            <a:xfrm>
              <a:off x="4999475" y="271262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6"/>
            <p:cNvSpPr/>
            <p:nvPr/>
          </p:nvSpPr>
          <p:spPr>
            <a:xfrm>
              <a:off x="4797150" y="316152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1729" name="Google Shape;1729;p46"/>
          <p:cNvGraphicFramePr/>
          <p:nvPr/>
        </p:nvGraphicFramePr>
        <p:xfrm>
          <a:off x="457200" y="922713"/>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5397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aphicFrame>
        <p:nvGraphicFramePr>
          <p:cNvPr id="1730" name="Google Shape;1730;p46"/>
          <p:cNvGraphicFramePr/>
          <p:nvPr/>
        </p:nvGraphicFramePr>
        <p:xfrm>
          <a:off x="457200" y="2296688"/>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Business case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c hMerge="1"/>
              </a:tr>
              <a:tr h="5397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Earth is the planet where  we all live on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c hMerge="1"/>
                <a:tc hMerge="1"/>
              </a:tr>
            </a:tbl>
          </a:graphicData>
        </a:graphic>
      </p:graphicFrame>
      <p:graphicFrame>
        <p:nvGraphicFramePr>
          <p:cNvPr id="1731" name="Google Shape;1731;p46"/>
          <p:cNvGraphicFramePr/>
          <p:nvPr/>
        </p:nvGraphicFramePr>
        <p:xfrm>
          <a:off x="457200" y="3670663"/>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Sponsors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r>
              <a:tr h="539725">
                <a:tc gridSpan="3">
                  <a:txBody>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Mercury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Mars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0BE6D">
                        <a:alpha val="12549"/>
                      </a:srgbClr>
                    </a:solidFill>
                  </a:tcPr>
                </a:tc>
                <a:tc hMerge="1"/>
                <a:tc hMerge="1"/>
              </a:tr>
            </a:tbl>
          </a:graphicData>
        </a:graphic>
      </p:graphicFrame>
      <p:graphicFrame>
        <p:nvGraphicFramePr>
          <p:cNvPr id="1732" name="Google Shape;1732;p46"/>
          <p:cNvGraphicFramePr/>
          <p:nvPr/>
        </p:nvGraphicFramePr>
        <p:xfrm>
          <a:off x="3410800" y="3670663"/>
          <a:ext cx="3000000" cy="3000000"/>
        </p:xfrm>
        <a:graphic>
          <a:graphicData uri="http://schemas.openxmlformats.org/drawingml/2006/table">
            <a:tbl>
              <a:tblPr>
                <a:noFill/>
                <a:tableStyleId>{10ACAB43-C852-4AE2-9425-F7586D2A85D0}</a:tableStyleId>
              </a:tblPr>
              <a:tblGrid>
                <a:gridCol w="774125"/>
                <a:gridCol w="774125"/>
                <a:gridCol w="774125"/>
              </a:tblGrid>
              <a:tr h="45715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Approval</a:t>
                      </a:r>
                      <a:r>
                        <a:rPr b="1" lang="en" sz="1800">
                          <a:solidFill>
                            <a:schemeClr val="lt1"/>
                          </a:solidFill>
                          <a:latin typeface="Fira Sans Extra Condensed"/>
                          <a:ea typeface="Fira Sans Extra Condensed"/>
                          <a:cs typeface="Fira Sans Extra Condensed"/>
                          <a:sym typeface="Fira Sans Extra Condensed"/>
                        </a:rPr>
                        <a:t> requirement</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60957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 role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aphicFrame>
        <p:nvGraphicFramePr>
          <p:cNvPr id="1733" name="Google Shape;1733;p46"/>
          <p:cNvGraphicFramePr/>
          <p:nvPr/>
        </p:nvGraphicFramePr>
        <p:xfrm>
          <a:off x="3410800" y="889725"/>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r>
              <a:tr h="5397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c hMerge="1"/>
              </a:tr>
            </a:tbl>
          </a:graphicData>
        </a:graphic>
      </p:graphicFrame>
      <p:graphicFrame>
        <p:nvGraphicFramePr>
          <p:cNvPr id="1734" name="Google Shape;1734;p46"/>
          <p:cNvGraphicFramePr/>
          <p:nvPr/>
        </p:nvGraphicFramePr>
        <p:xfrm>
          <a:off x="6364400" y="922713"/>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Resources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c hMerge="1"/>
              </a:tr>
              <a:tr h="5397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978C">
                        <a:alpha val="12549"/>
                      </a:srgbClr>
                    </a:solidFill>
                  </a:tcPr>
                </a:tc>
                <a:tc hMerge="1"/>
                <a:tc hMerge="1"/>
              </a:tr>
            </a:tbl>
          </a:graphicData>
        </a:graphic>
      </p:graphicFrame>
      <p:graphicFrame>
        <p:nvGraphicFramePr>
          <p:cNvPr id="1735" name="Google Shape;1735;p46"/>
          <p:cNvGraphicFramePr/>
          <p:nvPr/>
        </p:nvGraphicFramePr>
        <p:xfrm>
          <a:off x="6364400" y="2296688"/>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Risk definition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r>
              <a:tr h="5397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Saturn is a gas giant with several rings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BB177">
                        <a:alpha val="12549"/>
                      </a:srgbClr>
                    </a:solidFill>
                  </a:tcPr>
                </a:tc>
                <a:tc hMerge="1"/>
                <a:tc hMerge="1"/>
              </a:tr>
            </a:tbl>
          </a:graphicData>
        </a:graphic>
      </p:graphicFrame>
      <p:graphicFrame>
        <p:nvGraphicFramePr>
          <p:cNvPr id="1736" name="Google Shape;1736;p46"/>
          <p:cNvGraphicFramePr/>
          <p:nvPr/>
        </p:nvGraphicFramePr>
        <p:xfrm>
          <a:off x="6364400" y="3670663"/>
          <a:ext cx="3000000" cy="3000000"/>
        </p:xfrm>
        <a:graphic>
          <a:graphicData uri="http://schemas.openxmlformats.org/drawingml/2006/table">
            <a:tbl>
              <a:tblPr>
                <a:noFill/>
                <a:tableStyleId>{10ACAB43-C852-4AE2-9425-F7586D2A85D0}</a:tableStyleId>
              </a:tblPr>
              <a:tblGrid>
                <a:gridCol w="774125"/>
                <a:gridCol w="774125"/>
                <a:gridCol w="774125"/>
              </a:tblGrid>
              <a:tr h="40480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Budget</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r>
              <a:tr h="604225">
                <a:tc gridSpan="3">
                  <a:txBody>
                    <a:bodyPr/>
                    <a:lstStyle/>
                    <a:p>
                      <a:pPr indent="0" lvl="0" marL="0" rtl="0" algn="ctr">
                        <a:spcBef>
                          <a:spcPts val="0"/>
                        </a:spcBef>
                        <a:spcAft>
                          <a:spcPts val="0"/>
                        </a:spcAft>
                        <a:buNone/>
                      </a:pPr>
                      <a:r>
                        <a:rPr b="1" lang="en" sz="2400">
                          <a:solidFill>
                            <a:schemeClr val="accent2"/>
                          </a:solidFill>
                          <a:latin typeface="Fira Sans Extra Condensed"/>
                          <a:ea typeface="Fira Sans Extra Condensed"/>
                          <a:cs typeface="Fira Sans Extra Condensed"/>
                          <a:sym typeface="Fira Sans Extra Condensed"/>
                        </a:rPr>
                        <a:t>$72,345</a:t>
                      </a:r>
                      <a:endParaRPr b="1" sz="24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c hMerge="1"/>
              </a:tr>
            </a:tbl>
          </a:graphicData>
        </a:graphic>
      </p:graphicFrame>
      <p:cxnSp>
        <p:nvCxnSpPr>
          <p:cNvPr id="1737" name="Google Shape;1737;p46"/>
          <p:cNvCxnSpPr>
            <a:stCxn id="1718" idx="2"/>
            <a:endCxn id="1738" idx="6"/>
          </p:cNvCxnSpPr>
          <p:nvPr/>
        </p:nvCxnSpPr>
        <p:spPr>
          <a:xfrm rot="10800000">
            <a:off x="2779650" y="1153725"/>
            <a:ext cx="1365300" cy="1171500"/>
          </a:xfrm>
          <a:prstGeom prst="bentConnector3">
            <a:avLst>
              <a:gd fmla="val 74824" name="adj1"/>
            </a:avLst>
          </a:prstGeom>
          <a:noFill/>
          <a:ln cap="flat" cmpd="sng" w="9525">
            <a:solidFill>
              <a:schemeClr val="dk2"/>
            </a:solidFill>
            <a:prstDash val="solid"/>
            <a:round/>
            <a:headEnd len="med" w="med" type="oval"/>
            <a:tailEnd len="med" w="med" type="none"/>
          </a:ln>
        </p:spPr>
      </p:cxnSp>
      <p:sp>
        <p:nvSpPr>
          <p:cNvPr id="1738" name="Google Shape;1738;p46"/>
          <p:cNvSpPr/>
          <p:nvPr/>
        </p:nvSpPr>
        <p:spPr>
          <a:xfrm>
            <a:off x="2577675" y="1052700"/>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6"/>
          <p:cNvSpPr/>
          <p:nvPr/>
        </p:nvSpPr>
        <p:spPr>
          <a:xfrm>
            <a:off x="2577700" y="2470800"/>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0" name="Google Shape;1740;p46"/>
          <p:cNvCxnSpPr>
            <a:stCxn id="1739" idx="6"/>
            <a:endCxn id="1719" idx="2"/>
          </p:cNvCxnSpPr>
          <p:nvPr/>
        </p:nvCxnSpPr>
        <p:spPr>
          <a:xfrm>
            <a:off x="2779600" y="2571750"/>
            <a:ext cx="1163400" cy="241800"/>
          </a:xfrm>
          <a:prstGeom prst="bentConnector3">
            <a:avLst>
              <a:gd fmla="val 29549" name="adj1"/>
            </a:avLst>
          </a:prstGeom>
          <a:noFill/>
          <a:ln cap="flat" cmpd="sng" w="9525">
            <a:solidFill>
              <a:schemeClr val="dk2"/>
            </a:solidFill>
            <a:prstDash val="solid"/>
            <a:round/>
            <a:headEnd len="med" w="med" type="none"/>
            <a:tailEnd len="med" w="med" type="oval"/>
          </a:ln>
        </p:spPr>
      </p:cxnSp>
      <p:sp>
        <p:nvSpPr>
          <p:cNvPr id="1741" name="Google Shape;1741;p46"/>
          <p:cNvSpPr/>
          <p:nvPr/>
        </p:nvSpPr>
        <p:spPr>
          <a:xfrm>
            <a:off x="2577675" y="38244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2" name="Google Shape;1742;p46"/>
          <p:cNvCxnSpPr>
            <a:stCxn id="1741" idx="6"/>
            <a:endCxn id="1720" idx="2"/>
          </p:cNvCxnSpPr>
          <p:nvPr/>
        </p:nvCxnSpPr>
        <p:spPr>
          <a:xfrm flipH="1" rot="10800000">
            <a:off x="2779575" y="3201525"/>
            <a:ext cx="1365300" cy="723900"/>
          </a:xfrm>
          <a:prstGeom prst="bentConnector3">
            <a:avLst>
              <a:gd fmla="val 27972" name="adj1"/>
            </a:avLst>
          </a:prstGeom>
          <a:noFill/>
          <a:ln cap="flat" cmpd="sng" w="9525">
            <a:solidFill>
              <a:schemeClr val="dk2"/>
            </a:solidFill>
            <a:prstDash val="solid"/>
            <a:round/>
            <a:headEnd len="med" w="med" type="none"/>
            <a:tailEnd len="med" w="med" type="oval"/>
          </a:ln>
        </p:spPr>
      </p:cxnSp>
      <p:sp>
        <p:nvSpPr>
          <p:cNvPr id="1723" name="Google Shape;1723;p46"/>
          <p:cNvSpPr/>
          <p:nvPr/>
        </p:nvSpPr>
        <p:spPr>
          <a:xfrm>
            <a:off x="4471038" y="17545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6"/>
          <p:cNvSpPr/>
          <p:nvPr/>
        </p:nvSpPr>
        <p:spPr>
          <a:xfrm>
            <a:off x="4471038" y="36706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4" name="Google Shape;1744;p46"/>
          <p:cNvCxnSpPr>
            <a:stCxn id="1743" idx="0"/>
            <a:endCxn id="1724" idx="4"/>
          </p:cNvCxnSpPr>
          <p:nvPr/>
        </p:nvCxnSpPr>
        <p:spPr>
          <a:xfrm rot="-5400000">
            <a:off x="4445238" y="3543325"/>
            <a:ext cx="254100" cy="600"/>
          </a:xfrm>
          <a:prstGeom prst="bentConnector3">
            <a:avLst>
              <a:gd fmla="val 49985" name="adj1"/>
            </a:avLst>
          </a:prstGeom>
          <a:noFill/>
          <a:ln cap="flat" cmpd="sng" w="9525">
            <a:solidFill>
              <a:schemeClr val="dk2"/>
            </a:solidFill>
            <a:prstDash val="solid"/>
            <a:round/>
            <a:headEnd len="med" w="med" type="none"/>
            <a:tailEnd len="med" w="med" type="oval"/>
          </a:ln>
        </p:spPr>
      </p:cxnSp>
      <p:sp>
        <p:nvSpPr>
          <p:cNvPr id="1745" name="Google Shape;1745;p46"/>
          <p:cNvSpPr/>
          <p:nvPr/>
        </p:nvSpPr>
        <p:spPr>
          <a:xfrm>
            <a:off x="6364400" y="1052700"/>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6" name="Google Shape;1746;p46"/>
          <p:cNvCxnSpPr>
            <a:stCxn id="1745" idx="2"/>
            <a:endCxn id="1725" idx="6"/>
          </p:cNvCxnSpPr>
          <p:nvPr/>
        </p:nvCxnSpPr>
        <p:spPr>
          <a:xfrm flipH="1">
            <a:off x="4999100" y="1153650"/>
            <a:ext cx="1365300" cy="1171500"/>
          </a:xfrm>
          <a:prstGeom prst="bentConnector3">
            <a:avLst>
              <a:gd fmla="val 24214" name="adj1"/>
            </a:avLst>
          </a:prstGeom>
          <a:noFill/>
          <a:ln cap="flat" cmpd="sng" w="9525">
            <a:solidFill>
              <a:schemeClr val="dk2"/>
            </a:solidFill>
            <a:prstDash val="solid"/>
            <a:round/>
            <a:headEnd len="med" w="med" type="none"/>
            <a:tailEnd len="med" w="med" type="oval"/>
          </a:ln>
        </p:spPr>
      </p:cxnSp>
      <p:sp>
        <p:nvSpPr>
          <p:cNvPr id="1747" name="Google Shape;1747;p46"/>
          <p:cNvSpPr/>
          <p:nvPr/>
        </p:nvSpPr>
        <p:spPr>
          <a:xfrm>
            <a:off x="6364400" y="2426175"/>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8" name="Google Shape;1748;p46"/>
          <p:cNvCxnSpPr>
            <a:stCxn id="1747" idx="2"/>
            <a:endCxn id="1726" idx="6"/>
          </p:cNvCxnSpPr>
          <p:nvPr/>
        </p:nvCxnSpPr>
        <p:spPr>
          <a:xfrm flipH="1">
            <a:off x="5201300" y="2527125"/>
            <a:ext cx="1163100" cy="286500"/>
          </a:xfrm>
          <a:prstGeom prst="bentConnector3">
            <a:avLst>
              <a:gd fmla="val 29243" name="adj1"/>
            </a:avLst>
          </a:prstGeom>
          <a:noFill/>
          <a:ln cap="flat" cmpd="sng" w="9525">
            <a:solidFill>
              <a:schemeClr val="dk2"/>
            </a:solidFill>
            <a:prstDash val="solid"/>
            <a:round/>
            <a:headEnd len="med" w="med" type="none"/>
            <a:tailEnd len="med" w="med" type="oval"/>
          </a:ln>
        </p:spPr>
      </p:cxnSp>
      <p:sp>
        <p:nvSpPr>
          <p:cNvPr id="1749" name="Google Shape;1749;p46"/>
          <p:cNvSpPr/>
          <p:nvPr/>
        </p:nvSpPr>
        <p:spPr>
          <a:xfrm>
            <a:off x="6364400" y="3799650"/>
            <a:ext cx="201900" cy="201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0" name="Google Shape;1750;p46"/>
          <p:cNvCxnSpPr>
            <a:stCxn id="1749" idx="2"/>
            <a:endCxn id="1727" idx="6"/>
          </p:cNvCxnSpPr>
          <p:nvPr/>
        </p:nvCxnSpPr>
        <p:spPr>
          <a:xfrm rot="10800000">
            <a:off x="4999100" y="3262500"/>
            <a:ext cx="1365300" cy="638100"/>
          </a:xfrm>
          <a:prstGeom prst="bentConnector3">
            <a:avLst>
              <a:gd fmla="val 24912"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754" name="Shape 1754"/>
        <p:cNvGrpSpPr/>
        <p:nvPr/>
      </p:nvGrpSpPr>
      <p:grpSpPr>
        <a:xfrm>
          <a:off x="0" y="0"/>
          <a:ext cx="0" cy="0"/>
          <a:chOff x="0" y="0"/>
          <a:chExt cx="0" cy="0"/>
        </a:xfrm>
      </p:grpSpPr>
      <p:sp>
        <p:nvSpPr>
          <p:cNvPr id="1755" name="Google Shape;175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1756" name="Google Shape;1756;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757" name="Google Shape;1757;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761" name="Shape 1761"/>
        <p:cNvGrpSpPr/>
        <p:nvPr/>
      </p:nvGrpSpPr>
      <p:grpSpPr>
        <a:xfrm>
          <a:off x="0" y="0"/>
          <a:ext cx="0" cy="0"/>
          <a:chOff x="0" y="0"/>
          <a:chExt cx="0" cy="0"/>
        </a:xfrm>
      </p:grpSpPr>
      <p:sp>
        <p:nvSpPr>
          <p:cNvPr id="1762" name="Google Shape;1762;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763" name="Google Shape;1763;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If you are a Premium user on </a:t>
            </a:r>
            <a:r>
              <a:rPr b="1" lang="en" sz="1100" u="sng">
                <a:solidFill>
                  <a:srgbClr val="869FB2"/>
                </a:solidFill>
                <a:hlinkClick r:id="rId3">
                  <a:extLst>
                    <a:ext uri="{A12FA001-AC4F-418D-AE19-62706E023703}">
                      <ahyp:hlinkClr val="tx"/>
                    </a:ext>
                  </a:extLst>
                </a:hlinkClick>
              </a:rPr>
              <a:t>Slidesgo</a:t>
            </a:r>
            <a:r>
              <a:rPr lang="en" sz="1100">
                <a:solidFill>
                  <a:srgbClr val="FFFFFF"/>
                </a:solidFill>
              </a:rPr>
              <a:t>, you can use this template without attribution.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764" name="Google Shape;1764;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768" name="Shape 1768"/>
        <p:cNvGrpSpPr/>
        <p:nvPr/>
      </p:nvGrpSpPr>
      <p:grpSpPr>
        <a:xfrm>
          <a:off x="0" y="0"/>
          <a:ext cx="0" cy="0"/>
          <a:chOff x="0" y="0"/>
          <a:chExt cx="0" cy="0"/>
        </a:xfrm>
      </p:grpSpPr>
      <p:sp>
        <p:nvSpPr>
          <p:cNvPr id="1769" name="Google Shape;1769;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770" name="Google Shape;1770;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771" name="Google Shape;1771;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772" name="Google Shape;1772;p49"/>
          <p:cNvGrpSpPr/>
          <p:nvPr/>
        </p:nvGrpSpPr>
        <p:grpSpPr>
          <a:xfrm>
            <a:off x="6874322" y="1571957"/>
            <a:ext cx="1446116" cy="2863897"/>
            <a:chOff x="6529419" y="1724307"/>
            <a:chExt cx="1480463" cy="2931917"/>
          </a:xfrm>
        </p:grpSpPr>
        <p:grpSp>
          <p:nvGrpSpPr>
            <p:cNvPr id="1773" name="Google Shape;1773;p49"/>
            <p:cNvGrpSpPr/>
            <p:nvPr/>
          </p:nvGrpSpPr>
          <p:grpSpPr>
            <a:xfrm>
              <a:off x="6556827" y="1724307"/>
              <a:ext cx="956596" cy="944294"/>
              <a:chOff x="3800349" y="1238762"/>
              <a:chExt cx="1098904" cy="1084772"/>
            </a:xfrm>
          </p:grpSpPr>
          <p:grpSp>
            <p:nvGrpSpPr>
              <p:cNvPr id="1774" name="Google Shape;1774;p49"/>
              <p:cNvGrpSpPr/>
              <p:nvPr/>
            </p:nvGrpSpPr>
            <p:grpSpPr>
              <a:xfrm>
                <a:off x="3800349" y="1238762"/>
                <a:ext cx="1098904" cy="1084772"/>
                <a:chOff x="3800349" y="1238762"/>
                <a:chExt cx="1098904" cy="1084772"/>
              </a:xfrm>
            </p:grpSpPr>
            <p:sp>
              <p:nvSpPr>
                <p:cNvPr id="1775" name="Google Shape;1775;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7" name="Google Shape;1777;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49"/>
            <p:cNvGrpSpPr/>
            <p:nvPr/>
          </p:nvGrpSpPr>
          <p:grpSpPr>
            <a:xfrm>
              <a:off x="7053286" y="2227254"/>
              <a:ext cx="956596" cy="944252"/>
              <a:chOff x="4370663" y="1816530"/>
              <a:chExt cx="1098904" cy="1084724"/>
            </a:xfrm>
          </p:grpSpPr>
          <p:grpSp>
            <p:nvGrpSpPr>
              <p:cNvPr id="1779" name="Google Shape;1779;p49"/>
              <p:cNvGrpSpPr/>
              <p:nvPr/>
            </p:nvGrpSpPr>
            <p:grpSpPr>
              <a:xfrm>
                <a:off x="4370663" y="1816530"/>
                <a:ext cx="1098904" cy="1084724"/>
                <a:chOff x="4370663" y="1816530"/>
                <a:chExt cx="1098904" cy="1084724"/>
              </a:xfrm>
            </p:grpSpPr>
            <p:sp>
              <p:nvSpPr>
                <p:cNvPr id="1780" name="Google Shape;1780;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2" name="Google Shape;1782;p49"/>
              <p:cNvGrpSpPr/>
              <p:nvPr/>
            </p:nvGrpSpPr>
            <p:grpSpPr>
              <a:xfrm>
                <a:off x="4732628" y="2171596"/>
                <a:ext cx="374986" cy="374572"/>
                <a:chOff x="3303268" y="3817349"/>
                <a:chExt cx="346056" cy="345674"/>
              </a:xfrm>
            </p:grpSpPr>
            <p:sp>
              <p:nvSpPr>
                <p:cNvPr id="1783" name="Google Shape;1783;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7" name="Google Shape;1787;p49"/>
            <p:cNvGrpSpPr/>
            <p:nvPr/>
          </p:nvGrpSpPr>
          <p:grpSpPr>
            <a:xfrm>
              <a:off x="6547098" y="2715744"/>
              <a:ext cx="956596" cy="944315"/>
              <a:chOff x="3789173" y="2377690"/>
              <a:chExt cx="1098904" cy="1084796"/>
            </a:xfrm>
          </p:grpSpPr>
          <p:grpSp>
            <p:nvGrpSpPr>
              <p:cNvPr id="1788" name="Google Shape;1788;p49"/>
              <p:cNvGrpSpPr/>
              <p:nvPr/>
            </p:nvGrpSpPr>
            <p:grpSpPr>
              <a:xfrm>
                <a:off x="3789173" y="2377690"/>
                <a:ext cx="1098904" cy="1084796"/>
                <a:chOff x="3789173" y="2377690"/>
                <a:chExt cx="1098904" cy="1084796"/>
              </a:xfrm>
            </p:grpSpPr>
            <p:sp>
              <p:nvSpPr>
                <p:cNvPr id="1789" name="Google Shape;1789;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1" name="Google Shape;1791;p49"/>
              <p:cNvGrpSpPr/>
              <p:nvPr/>
            </p:nvGrpSpPr>
            <p:grpSpPr>
              <a:xfrm>
                <a:off x="4151137" y="2732796"/>
                <a:ext cx="374986" cy="374572"/>
                <a:chOff x="3752358" y="3817349"/>
                <a:chExt cx="346056" cy="345674"/>
              </a:xfrm>
            </p:grpSpPr>
            <p:sp>
              <p:nvSpPr>
                <p:cNvPr id="1792" name="Google Shape;1792;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96" name="Google Shape;1796;p49"/>
            <p:cNvGrpSpPr/>
            <p:nvPr/>
          </p:nvGrpSpPr>
          <p:grpSpPr>
            <a:xfrm>
              <a:off x="7034853" y="3222917"/>
              <a:ext cx="956596" cy="944252"/>
              <a:chOff x="4349489" y="2960313"/>
              <a:chExt cx="1098904" cy="1084724"/>
            </a:xfrm>
          </p:grpSpPr>
          <p:grpSp>
            <p:nvGrpSpPr>
              <p:cNvPr id="1797" name="Google Shape;1797;p49"/>
              <p:cNvGrpSpPr/>
              <p:nvPr/>
            </p:nvGrpSpPr>
            <p:grpSpPr>
              <a:xfrm>
                <a:off x="4349489" y="2960313"/>
                <a:ext cx="1098904" cy="1084724"/>
                <a:chOff x="4349489" y="2960313"/>
                <a:chExt cx="1098904" cy="1084724"/>
              </a:xfrm>
            </p:grpSpPr>
            <p:sp>
              <p:nvSpPr>
                <p:cNvPr id="1798" name="Google Shape;1798;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49"/>
              <p:cNvGrpSpPr/>
              <p:nvPr/>
            </p:nvGrpSpPr>
            <p:grpSpPr>
              <a:xfrm>
                <a:off x="4732657" y="3315384"/>
                <a:ext cx="374952" cy="374572"/>
                <a:chOff x="4201447" y="3817349"/>
                <a:chExt cx="346024" cy="345674"/>
              </a:xfrm>
            </p:grpSpPr>
            <p:sp>
              <p:nvSpPr>
                <p:cNvPr id="1801" name="Google Shape;1801;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03" name="Google Shape;1803;p49"/>
            <p:cNvGrpSpPr/>
            <p:nvPr/>
          </p:nvGrpSpPr>
          <p:grpSpPr>
            <a:xfrm>
              <a:off x="6529419" y="3711909"/>
              <a:ext cx="956596" cy="944315"/>
              <a:chOff x="3768864" y="3522050"/>
              <a:chExt cx="1098904" cy="1084796"/>
            </a:xfrm>
          </p:grpSpPr>
          <p:grpSp>
            <p:nvGrpSpPr>
              <p:cNvPr id="1804" name="Google Shape;1804;p49"/>
              <p:cNvGrpSpPr/>
              <p:nvPr/>
            </p:nvGrpSpPr>
            <p:grpSpPr>
              <a:xfrm>
                <a:off x="3768864" y="3522050"/>
                <a:ext cx="1098904" cy="1084796"/>
                <a:chOff x="3768864" y="3522050"/>
                <a:chExt cx="1098904" cy="1084796"/>
              </a:xfrm>
            </p:grpSpPr>
            <p:sp>
              <p:nvSpPr>
                <p:cNvPr id="1805" name="Google Shape;1805;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49"/>
              <p:cNvGrpSpPr/>
              <p:nvPr/>
            </p:nvGrpSpPr>
            <p:grpSpPr>
              <a:xfrm>
                <a:off x="4139616" y="3871555"/>
                <a:ext cx="357419" cy="357005"/>
                <a:chOff x="7482229" y="3351230"/>
                <a:chExt cx="357419" cy="357005"/>
              </a:xfrm>
            </p:grpSpPr>
            <p:sp>
              <p:nvSpPr>
                <p:cNvPr id="1808" name="Google Shape;1808;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p:nvPr/>
        </p:nvSpPr>
        <p:spPr>
          <a:xfrm>
            <a:off x="3231300" y="1090650"/>
            <a:ext cx="2681400" cy="17322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337" name="Google Shape;337;p18"/>
          <p:cNvGrpSpPr/>
          <p:nvPr/>
        </p:nvGrpSpPr>
        <p:grpSpPr>
          <a:xfrm>
            <a:off x="4133175" y="1958550"/>
            <a:ext cx="1578339" cy="233100"/>
            <a:chOff x="6739325" y="3038050"/>
            <a:chExt cx="1578339" cy="233100"/>
          </a:xfrm>
        </p:grpSpPr>
        <p:sp>
          <p:nvSpPr>
            <p:cNvPr id="338" name="Google Shape;338;p18"/>
            <p:cNvSpPr/>
            <p:nvPr/>
          </p:nvSpPr>
          <p:spPr>
            <a:xfrm>
              <a:off x="6739325" y="3038050"/>
              <a:ext cx="233100" cy="23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7075635" y="3038050"/>
              <a:ext cx="233100" cy="23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7411945" y="3038050"/>
              <a:ext cx="233100" cy="23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7748255" y="3038050"/>
              <a:ext cx="2331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8084564" y="3038050"/>
              <a:ext cx="2331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18"/>
          <p:cNvSpPr/>
          <p:nvPr/>
        </p:nvSpPr>
        <p:spPr>
          <a:xfrm>
            <a:off x="3351825" y="1228900"/>
            <a:ext cx="624600" cy="62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44" name="Google Shape;344;p18"/>
          <p:cNvGrpSpPr/>
          <p:nvPr/>
        </p:nvGrpSpPr>
        <p:grpSpPr>
          <a:xfrm>
            <a:off x="4052624" y="1263289"/>
            <a:ext cx="1658899" cy="1394561"/>
            <a:chOff x="4052624" y="1263289"/>
            <a:chExt cx="1658899" cy="1394561"/>
          </a:xfrm>
        </p:grpSpPr>
        <p:sp>
          <p:nvSpPr>
            <p:cNvPr id="345" name="Google Shape;345;p18"/>
            <p:cNvSpPr txBox="1"/>
            <p:nvPr/>
          </p:nvSpPr>
          <p:spPr>
            <a:xfrm>
              <a:off x="4052625" y="2191650"/>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Authority</a:t>
              </a:r>
              <a:endParaRPr sz="1200">
                <a:solidFill>
                  <a:srgbClr val="000000"/>
                </a:solidFill>
                <a:latin typeface="Roboto"/>
                <a:ea typeface="Roboto"/>
                <a:cs typeface="Roboto"/>
                <a:sym typeface="Roboto"/>
              </a:endParaRPr>
            </a:p>
          </p:txBody>
        </p:sp>
        <p:sp>
          <p:nvSpPr>
            <p:cNvPr id="346" name="Google Shape;346;p18"/>
            <p:cNvSpPr txBox="1"/>
            <p:nvPr/>
          </p:nvSpPr>
          <p:spPr>
            <a:xfrm>
              <a:off x="4052675" y="2424750"/>
              <a:ext cx="5073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3/5</a:t>
              </a:r>
              <a:endParaRPr b="1" sz="1800">
                <a:solidFill>
                  <a:srgbClr val="000000"/>
                </a:solidFill>
                <a:latin typeface="Fira Sans Extra Condensed"/>
                <a:ea typeface="Fira Sans Extra Condensed"/>
                <a:cs typeface="Fira Sans Extra Condensed"/>
                <a:sym typeface="Fira Sans Extra Condensed"/>
              </a:endParaRPr>
            </a:p>
          </p:txBody>
        </p:sp>
        <p:grpSp>
          <p:nvGrpSpPr>
            <p:cNvPr id="347" name="Google Shape;347;p18"/>
            <p:cNvGrpSpPr/>
            <p:nvPr/>
          </p:nvGrpSpPr>
          <p:grpSpPr>
            <a:xfrm>
              <a:off x="4052624" y="1263289"/>
              <a:ext cx="1658899" cy="555863"/>
              <a:chOff x="1158000" y="2596763"/>
              <a:chExt cx="2061000" cy="555863"/>
            </a:xfrm>
          </p:grpSpPr>
          <p:sp>
            <p:nvSpPr>
              <p:cNvPr id="348" name="Google Shape;348;p18"/>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349" name="Google Shape;349;p18"/>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grpSp>
        <p:nvGrpSpPr>
          <p:cNvPr id="350" name="Google Shape;350;p18"/>
          <p:cNvGrpSpPr/>
          <p:nvPr/>
        </p:nvGrpSpPr>
        <p:grpSpPr>
          <a:xfrm>
            <a:off x="3485075" y="1338946"/>
            <a:ext cx="358099" cy="358099"/>
            <a:chOff x="-57568775" y="3198925"/>
            <a:chExt cx="318225" cy="318225"/>
          </a:xfrm>
        </p:grpSpPr>
        <p:sp>
          <p:nvSpPr>
            <p:cNvPr id="351" name="Google Shape;351;p18"/>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8"/>
          <p:cNvSpPr/>
          <p:nvPr/>
        </p:nvSpPr>
        <p:spPr>
          <a:xfrm>
            <a:off x="3231300" y="2999875"/>
            <a:ext cx="2681400" cy="1732200"/>
          </a:xfrm>
          <a:prstGeom prst="rect">
            <a:avLst/>
          </a:prstGeom>
          <a:solidFill>
            <a:srgbClr val="3C8A9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8"/>
          <p:cNvGrpSpPr/>
          <p:nvPr/>
        </p:nvGrpSpPr>
        <p:grpSpPr>
          <a:xfrm>
            <a:off x="4133175" y="3867775"/>
            <a:ext cx="1578339" cy="233100"/>
            <a:chOff x="6739325" y="3038050"/>
            <a:chExt cx="1578339" cy="233100"/>
          </a:xfrm>
        </p:grpSpPr>
        <p:sp>
          <p:nvSpPr>
            <p:cNvPr id="359" name="Google Shape;359;p18"/>
            <p:cNvSpPr/>
            <p:nvPr/>
          </p:nvSpPr>
          <p:spPr>
            <a:xfrm>
              <a:off x="6739325" y="3038050"/>
              <a:ext cx="233100" cy="23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075635" y="3038050"/>
              <a:ext cx="233100" cy="23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7411945" y="3038050"/>
              <a:ext cx="2331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748255" y="3038050"/>
              <a:ext cx="2331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8084564" y="3038050"/>
              <a:ext cx="2331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8"/>
          <p:cNvSpPr/>
          <p:nvPr/>
        </p:nvSpPr>
        <p:spPr>
          <a:xfrm>
            <a:off x="3351825" y="3138125"/>
            <a:ext cx="624600" cy="62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65" name="Google Shape;365;p18"/>
          <p:cNvGrpSpPr/>
          <p:nvPr/>
        </p:nvGrpSpPr>
        <p:grpSpPr>
          <a:xfrm>
            <a:off x="4052624" y="3172504"/>
            <a:ext cx="1658899" cy="1394571"/>
            <a:chOff x="4052624" y="3172504"/>
            <a:chExt cx="1658899" cy="1394571"/>
          </a:xfrm>
        </p:grpSpPr>
        <p:sp>
          <p:nvSpPr>
            <p:cNvPr id="366" name="Google Shape;366;p18"/>
            <p:cNvSpPr txBox="1"/>
            <p:nvPr/>
          </p:nvSpPr>
          <p:spPr>
            <a:xfrm>
              <a:off x="4052625" y="4100875"/>
              <a:ext cx="8859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Authority</a:t>
              </a:r>
              <a:endParaRPr sz="1200">
                <a:solidFill>
                  <a:srgbClr val="000000"/>
                </a:solidFill>
                <a:latin typeface="Roboto"/>
                <a:ea typeface="Roboto"/>
                <a:cs typeface="Roboto"/>
                <a:sym typeface="Roboto"/>
              </a:endParaRPr>
            </a:p>
          </p:txBody>
        </p:sp>
        <p:sp>
          <p:nvSpPr>
            <p:cNvPr id="367" name="Google Shape;367;p18"/>
            <p:cNvSpPr txBox="1"/>
            <p:nvPr/>
          </p:nvSpPr>
          <p:spPr>
            <a:xfrm>
              <a:off x="4052675" y="4333975"/>
              <a:ext cx="507300" cy="23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2</a:t>
              </a:r>
              <a:r>
                <a:rPr b="1" lang="en" sz="1800">
                  <a:latin typeface="Fira Sans Extra Condensed"/>
                  <a:ea typeface="Fira Sans Extra Condensed"/>
                  <a:cs typeface="Fira Sans Extra Condensed"/>
                  <a:sym typeface="Fira Sans Extra Condensed"/>
                </a:rPr>
                <a:t>/5</a:t>
              </a:r>
              <a:endParaRPr b="1" sz="1800">
                <a:solidFill>
                  <a:srgbClr val="000000"/>
                </a:solidFill>
                <a:latin typeface="Fira Sans Extra Condensed"/>
                <a:ea typeface="Fira Sans Extra Condensed"/>
                <a:cs typeface="Fira Sans Extra Condensed"/>
                <a:sym typeface="Fira Sans Extra Condensed"/>
              </a:endParaRPr>
            </a:p>
          </p:txBody>
        </p:sp>
        <p:grpSp>
          <p:nvGrpSpPr>
            <p:cNvPr id="368" name="Google Shape;368;p18"/>
            <p:cNvGrpSpPr/>
            <p:nvPr/>
          </p:nvGrpSpPr>
          <p:grpSpPr>
            <a:xfrm>
              <a:off x="4052624" y="3172504"/>
              <a:ext cx="1658899" cy="555863"/>
              <a:chOff x="1158000" y="2596763"/>
              <a:chExt cx="2061000" cy="555863"/>
            </a:xfrm>
          </p:grpSpPr>
          <p:sp>
            <p:nvSpPr>
              <p:cNvPr id="369" name="Google Shape;369;p18"/>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370" name="Google Shape;370;p18"/>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grpSp>
        <p:nvGrpSpPr>
          <p:cNvPr id="371" name="Google Shape;371;p18"/>
          <p:cNvGrpSpPr/>
          <p:nvPr/>
        </p:nvGrpSpPr>
        <p:grpSpPr>
          <a:xfrm>
            <a:off x="3502367" y="3271029"/>
            <a:ext cx="323524" cy="358774"/>
            <a:chOff x="-57162350" y="3982000"/>
            <a:chExt cx="287500" cy="318825"/>
          </a:xfrm>
        </p:grpSpPr>
        <p:sp>
          <p:nvSpPr>
            <p:cNvPr id="372" name="Google Shape;372;p18"/>
            <p:cNvSpPr/>
            <p:nvPr/>
          </p:nvSpPr>
          <p:spPr>
            <a:xfrm>
              <a:off x="-56989850" y="4151150"/>
              <a:ext cx="55150" cy="55150"/>
            </a:xfrm>
            <a:custGeom>
              <a:rect b="b" l="l" r="r" t="t"/>
              <a:pathLst>
                <a:path extrusionOk="0" h="2206" w="2206">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57162350" y="3982000"/>
              <a:ext cx="287500" cy="161300"/>
            </a:xfrm>
            <a:custGeom>
              <a:rect b="b" l="l" r="r" t="t"/>
              <a:pathLst>
                <a:path extrusionOk="0" h="6452" w="1150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57119850" y="4066875"/>
              <a:ext cx="126075" cy="111875"/>
            </a:xfrm>
            <a:custGeom>
              <a:rect b="b" l="l" r="r" t="t"/>
              <a:pathLst>
                <a:path extrusionOk="0" h="4475" w="5043">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57100925" y="4151150"/>
              <a:ext cx="55175" cy="55150"/>
            </a:xfrm>
            <a:custGeom>
              <a:rect b="b" l="l" r="r" t="t"/>
              <a:pathLst>
                <a:path extrusionOk="0" h="2206" w="2207">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57119825" y="4179500"/>
              <a:ext cx="204800" cy="121325"/>
            </a:xfrm>
            <a:custGeom>
              <a:rect b="b" l="l" r="r" t="t"/>
              <a:pathLst>
                <a:path extrusionOk="0" h="4853" w="8192">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57158400" y="4156675"/>
              <a:ext cx="18900" cy="63825"/>
            </a:xfrm>
            <a:custGeom>
              <a:rect b="b" l="l" r="r" t="t"/>
              <a:pathLst>
                <a:path extrusionOk="0" h="2553" w="756">
                  <a:moveTo>
                    <a:pt x="756" y="0"/>
                  </a:moveTo>
                  <a:cubicBezTo>
                    <a:pt x="315" y="252"/>
                    <a:pt x="0" y="725"/>
                    <a:pt x="0" y="1260"/>
                  </a:cubicBezTo>
                  <a:cubicBezTo>
                    <a:pt x="0" y="1827"/>
                    <a:pt x="315" y="2300"/>
                    <a:pt x="756" y="2552"/>
                  </a:cubicBezTo>
                  <a:lnTo>
                    <a:pt x="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56896125" y="4155875"/>
              <a:ext cx="18925" cy="63825"/>
            </a:xfrm>
            <a:custGeom>
              <a:rect b="b" l="l" r="r" t="t"/>
              <a:pathLst>
                <a:path extrusionOk="0" h="2553" w="757">
                  <a:moveTo>
                    <a:pt x="0" y="1"/>
                  </a:moveTo>
                  <a:lnTo>
                    <a:pt x="0" y="2553"/>
                  </a:lnTo>
                  <a:cubicBezTo>
                    <a:pt x="441" y="2269"/>
                    <a:pt x="756" y="1796"/>
                    <a:pt x="756" y="1261"/>
                  </a:cubicBezTo>
                  <a:cubicBezTo>
                    <a:pt x="756" y="757"/>
                    <a:pt x="441" y="28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56924475" y="4149575"/>
              <a:ext cx="9450" cy="29175"/>
            </a:xfrm>
            <a:custGeom>
              <a:rect b="b" l="l" r="r" t="t"/>
              <a:pathLst>
                <a:path extrusionOk="0" h="1167" w="378">
                  <a:moveTo>
                    <a:pt x="0" y="1"/>
                  </a:moveTo>
                  <a:cubicBezTo>
                    <a:pt x="221" y="379"/>
                    <a:pt x="378" y="757"/>
                    <a:pt x="378" y="1166"/>
                  </a:cubicBezTo>
                  <a:lnTo>
                    <a:pt x="378" y="883"/>
                  </a:lnTo>
                  <a:lnTo>
                    <a:pt x="3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18"/>
          <p:cNvSpPr/>
          <p:nvPr/>
        </p:nvSpPr>
        <p:spPr>
          <a:xfrm>
            <a:off x="457200" y="1090650"/>
            <a:ext cx="2624100" cy="3641400"/>
          </a:xfrm>
          <a:prstGeom prst="rect">
            <a:avLst/>
          </a:prstGeom>
          <a:solidFill>
            <a:srgbClr val="51978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18"/>
          <p:cNvGrpSpPr/>
          <p:nvPr/>
        </p:nvGrpSpPr>
        <p:grpSpPr>
          <a:xfrm>
            <a:off x="640623" y="1338950"/>
            <a:ext cx="2246102" cy="1170000"/>
            <a:chOff x="640623" y="1338950"/>
            <a:chExt cx="2246102" cy="1170000"/>
          </a:xfrm>
        </p:grpSpPr>
        <p:sp>
          <p:nvSpPr>
            <p:cNvPr id="382" name="Google Shape;382;p18"/>
            <p:cNvSpPr txBox="1"/>
            <p:nvPr/>
          </p:nvSpPr>
          <p:spPr>
            <a:xfrm>
              <a:off x="640623" y="1338950"/>
              <a:ext cx="2246052"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Business case</a:t>
              </a:r>
              <a:endParaRPr b="1" sz="1800">
                <a:solidFill>
                  <a:schemeClr val="lt1"/>
                </a:solidFill>
                <a:latin typeface="Fira Sans Extra Condensed"/>
                <a:ea typeface="Fira Sans Extra Condensed"/>
                <a:cs typeface="Fira Sans Extra Condensed"/>
                <a:sym typeface="Fira Sans Extra Condensed"/>
              </a:endParaRPr>
            </a:p>
          </p:txBody>
        </p:sp>
        <p:sp>
          <p:nvSpPr>
            <p:cNvPr id="383" name="Google Shape;383;p18"/>
            <p:cNvSpPr txBox="1"/>
            <p:nvPr/>
          </p:nvSpPr>
          <p:spPr>
            <a:xfrm>
              <a:off x="640625" y="1727450"/>
              <a:ext cx="2246100" cy="7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grpSp>
        <p:nvGrpSpPr>
          <p:cNvPr id="384" name="Google Shape;384;p18"/>
          <p:cNvGrpSpPr/>
          <p:nvPr/>
        </p:nvGrpSpPr>
        <p:grpSpPr>
          <a:xfrm>
            <a:off x="640623" y="2508950"/>
            <a:ext cx="2246102" cy="1170000"/>
            <a:chOff x="640623" y="2508950"/>
            <a:chExt cx="2246102" cy="1170000"/>
          </a:xfrm>
        </p:grpSpPr>
        <p:sp>
          <p:nvSpPr>
            <p:cNvPr id="385" name="Google Shape;385;p18"/>
            <p:cNvSpPr txBox="1"/>
            <p:nvPr/>
          </p:nvSpPr>
          <p:spPr>
            <a:xfrm>
              <a:off x="640623" y="2508950"/>
              <a:ext cx="2246100" cy="388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Sponsors</a:t>
              </a:r>
              <a:endParaRPr b="1" sz="1800">
                <a:solidFill>
                  <a:schemeClr val="lt1"/>
                </a:solidFill>
                <a:latin typeface="Fira Sans Extra Condensed"/>
                <a:ea typeface="Fira Sans Extra Condensed"/>
                <a:cs typeface="Fira Sans Extra Condensed"/>
                <a:sym typeface="Fira Sans Extra Condensed"/>
              </a:endParaRPr>
            </a:p>
          </p:txBody>
        </p:sp>
        <p:sp>
          <p:nvSpPr>
            <p:cNvPr id="386" name="Google Shape;386;p18"/>
            <p:cNvSpPr txBox="1"/>
            <p:nvPr/>
          </p:nvSpPr>
          <p:spPr>
            <a:xfrm>
              <a:off x="640625" y="2897450"/>
              <a:ext cx="2246100" cy="781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Mercury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Venus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Jupiter</a:t>
              </a:r>
              <a:endParaRPr>
                <a:solidFill>
                  <a:schemeClr val="dk1"/>
                </a:solidFill>
                <a:latin typeface="Roboto"/>
                <a:ea typeface="Roboto"/>
                <a:cs typeface="Roboto"/>
                <a:sym typeface="Roboto"/>
              </a:endParaRPr>
            </a:p>
          </p:txBody>
        </p:sp>
      </p:grpSp>
      <p:grpSp>
        <p:nvGrpSpPr>
          <p:cNvPr id="387" name="Google Shape;387;p18"/>
          <p:cNvGrpSpPr/>
          <p:nvPr/>
        </p:nvGrpSpPr>
        <p:grpSpPr>
          <a:xfrm>
            <a:off x="640625" y="3678950"/>
            <a:ext cx="2246175" cy="781500"/>
            <a:chOff x="640625" y="3678950"/>
            <a:chExt cx="2246175" cy="781500"/>
          </a:xfrm>
        </p:grpSpPr>
        <p:sp>
          <p:nvSpPr>
            <p:cNvPr id="388" name="Google Shape;388;p18"/>
            <p:cNvSpPr txBox="1"/>
            <p:nvPr/>
          </p:nvSpPr>
          <p:spPr>
            <a:xfrm>
              <a:off x="1946900" y="3678950"/>
              <a:ext cx="939900" cy="7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Initial budget</a:t>
              </a:r>
              <a:endParaRPr>
                <a:solidFill>
                  <a:schemeClr val="dk1"/>
                </a:solidFill>
                <a:latin typeface="Roboto"/>
                <a:ea typeface="Roboto"/>
                <a:cs typeface="Roboto"/>
                <a:sym typeface="Roboto"/>
              </a:endParaRPr>
            </a:p>
          </p:txBody>
        </p:sp>
        <p:sp>
          <p:nvSpPr>
            <p:cNvPr id="389" name="Google Shape;389;p18"/>
            <p:cNvSpPr txBox="1"/>
            <p:nvPr/>
          </p:nvSpPr>
          <p:spPr>
            <a:xfrm>
              <a:off x="640625" y="3678950"/>
              <a:ext cx="1306200" cy="78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Fira Sans Extra Condensed"/>
                  <a:ea typeface="Fira Sans Extra Condensed"/>
                  <a:cs typeface="Fira Sans Extra Condensed"/>
                  <a:sym typeface="Fira Sans Extra Condensed"/>
                </a:rPr>
                <a:t>$180K</a:t>
              </a:r>
              <a:endParaRPr b="1" sz="3600">
                <a:solidFill>
                  <a:schemeClr val="lt1"/>
                </a:solidFill>
                <a:latin typeface="Fira Sans Extra Condensed"/>
                <a:ea typeface="Fira Sans Extra Condensed"/>
                <a:cs typeface="Fira Sans Extra Condensed"/>
                <a:sym typeface="Fira Sans Extra Condensed"/>
              </a:endParaRPr>
            </a:p>
          </p:txBody>
        </p:sp>
      </p:grpSp>
      <p:sp>
        <p:nvSpPr>
          <p:cNvPr id="390" name="Google Shape;390;p18"/>
          <p:cNvSpPr/>
          <p:nvPr/>
        </p:nvSpPr>
        <p:spPr>
          <a:xfrm>
            <a:off x="6062700" y="1090650"/>
            <a:ext cx="2624100" cy="3641400"/>
          </a:xfrm>
          <a:prstGeom prst="rect">
            <a:avLst/>
          </a:prstGeom>
          <a:solidFill>
            <a:srgbClr val="66A482">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18"/>
          <p:cNvGrpSpPr/>
          <p:nvPr/>
        </p:nvGrpSpPr>
        <p:grpSpPr>
          <a:xfrm>
            <a:off x="6257273" y="1338950"/>
            <a:ext cx="2246102" cy="1170000"/>
            <a:chOff x="640623" y="1338950"/>
            <a:chExt cx="2246102" cy="1170000"/>
          </a:xfrm>
        </p:grpSpPr>
        <p:sp>
          <p:nvSpPr>
            <p:cNvPr id="392" name="Google Shape;392;p18"/>
            <p:cNvSpPr txBox="1"/>
            <p:nvPr/>
          </p:nvSpPr>
          <p:spPr>
            <a:xfrm>
              <a:off x="640623" y="1338950"/>
              <a:ext cx="2246100" cy="388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Risk definition</a:t>
              </a:r>
              <a:endParaRPr b="1" sz="1800">
                <a:solidFill>
                  <a:schemeClr val="lt1"/>
                </a:solidFill>
                <a:latin typeface="Fira Sans Extra Condensed"/>
                <a:ea typeface="Fira Sans Extra Condensed"/>
                <a:cs typeface="Fira Sans Extra Condensed"/>
                <a:sym typeface="Fira Sans Extra Condensed"/>
              </a:endParaRPr>
            </a:p>
          </p:txBody>
        </p:sp>
        <p:sp>
          <p:nvSpPr>
            <p:cNvPr id="393" name="Google Shape;393;p18"/>
            <p:cNvSpPr txBox="1"/>
            <p:nvPr/>
          </p:nvSpPr>
          <p:spPr>
            <a:xfrm>
              <a:off x="640625" y="1727450"/>
              <a:ext cx="2246100" cy="7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 in the entire Solar System</a:t>
              </a:r>
              <a:endParaRPr>
                <a:solidFill>
                  <a:schemeClr val="dk1"/>
                </a:solidFill>
                <a:latin typeface="Roboto"/>
                <a:ea typeface="Roboto"/>
                <a:cs typeface="Roboto"/>
                <a:sym typeface="Roboto"/>
              </a:endParaRPr>
            </a:p>
          </p:txBody>
        </p:sp>
      </p:grpSp>
      <p:sp>
        <p:nvSpPr>
          <p:cNvPr id="394" name="Google Shape;394;p18"/>
          <p:cNvSpPr/>
          <p:nvPr/>
        </p:nvSpPr>
        <p:spPr>
          <a:xfrm>
            <a:off x="6546682" y="2822902"/>
            <a:ext cx="624600" cy="128330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6546620" y="3937042"/>
            <a:ext cx="624600" cy="17041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p:txBody>
      </p:sp>
      <p:grpSp>
        <p:nvGrpSpPr>
          <p:cNvPr id="396" name="Google Shape;396;p18"/>
          <p:cNvGrpSpPr/>
          <p:nvPr/>
        </p:nvGrpSpPr>
        <p:grpSpPr>
          <a:xfrm>
            <a:off x="7578291" y="2822902"/>
            <a:ext cx="624660" cy="1284753"/>
            <a:chOff x="7578258" y="2657850"/>
            <a:chExt cx="624660" cy="1449732"/>
          </a:xfrm>
        </p:grpSpPr>
        <p:sp>
          <p:nvSpPr>
            <p:cNvPr id="397" name="Google Shape;397;p18"/>
            <p:cNvSpPr/>
            <p:nvPr/>
          </p:nvSpPr>
          <p:spPr>
            <a:xfrm>
              <a:off x="7578318" y="2657850"/>
              <a:ext cx="624600" cy="144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578258" y="2823582"/>
              <a:ext cx="624600" cy="1284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p:txBody>
        </p:sp>
      </p:grpSp>
      <p:sp>
        <p:nvSpPr>
          <p:cNvPr id="399" name="Google Shape;399;p18"/>
          <p:cNvSpPr/>
          <p:nvPr/>
        </p:nvSpPr>
        <p:spPr>
          <a:xfrm>
            <a:off x="6349575" y="4360700"/>
            <a:ext cx="143100" cy="14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7468200" y="4360700"/>
            <a:ext cx="143100" cy="14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18"/>
          <p:cNvGrpSpPr/>
          <p:nvPr/>
        </p:nvGrpSpPr>
        <p:grpSpPr>
          <a:xfrm>
            <a:off x="6492675" y="2580730"/>
            <a:ext cx="902100" cy="1947670"/>
            <a:chOff x="6492675" y="2580730"/>
            <a:chExt cx="902100" cy="1947670"/>
          </a:xfrm>
        </p:grpSpPr>
        <p:sp>
          <p:nvSpPr>
            <p:cNvPr id="402" name="Google Shape;402;p18"/>
            <p:cNvSpPr txBox="1"/>
            <p:nvPr/>
          </p:nvSpPr>
          <p:spPr>
            <a:xfrm>
              <a:off x="6492675" y="4336100"/>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Mercury</a:t>
              </a:r>
              <a:endParaRPr>
                <a:solidFill>
                  <a:srgbClr val="000000"/>
                </a:solidFill>
                <a:latin typeface="Roboto"/>
                <a:ea typeface="Roboto"/>
                <a:cs typeface="Roboto"/>
                <a:sym typeface="Roboto"/>
              </a:endParaRPr>
            </a:p>
          </p:txBody>
        </p:sp>
        <p:sp>
          <p:nvSpPr>
            <p:cNvPr id="403" name="Google Shape;403;p18"/>
            <p:cNvSpPr/>
            <p:nvPr/>
          </p:nvSpPr>
          <p:spPr>
            <a:xfrm>
              <a:off x="6546620" y="2580730"/>
              <a:ext cx="624600" cy="1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10%</a:t>
              </a:r>
              <a:endParaRPr b="1" sz="1600">
                <a:solidFill>
                  <a:schemeClr val="accent1"/>
                </a:solidFill>
                <a:latin typeface="Fira Sans Extra Condensed"/>
                <a:ea typeface="Fira Sans Extra Condensed"/>
                <a:cs typeface="Fira Sans Extra Condensed"/>
                <a:sym typeface="Fira Sans Extra Condensed"/>
              </a:endParaRPr>
            </a:p>
          </p:txBody>
        </p:sp>
      </p:grpSp>
      <p:grpSp>
        <p:nvGrpSpPr>
          <p:cNvPr id="404" name="Google Shape;404;p18"/>
          <p:cNvGrpSpPr/>
          <p:nvPr/>
        </p:nvGrpSpPr>
        <p:grpSpPr>
          <a:xfrm>
            <a:off x="7578320" y="2580730"/>
            <a:ext cx="935080" cy="1947670"/>
            <a:chOff x="7578320" y="2580730"/>
            <a:chExt cx="935080" cy="1947670"/>
          </a:xfrm>
        </p:grpSpPr>
        <p:sp>
          <p:nvSpPr>
            <p:cNvPr id="405" name="Google Shape;405;p18"/>
            <p:cNvSpPr txBox="1"/>
            <p:nvPr/>
          </p:nvSpPr>
          <p:spPr>
            <a:xfrm>
              <a:off x="7611300" y="4336100"/>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Jupiter</a:t>
              </a:r>
              <a:endParaRPr>
                <a:solidFill>
                  <a:srgbClr val="000000"/>
                </a:solidFill>
                <a:latin typeface="Roboto"/>
                <a:ea typeface="Roboto"/>
                <a:cs typeface="Roboto"/>
                <a:sym typeface="Roboto"/>
              </a:endParaRPr>
            </a:p>
          </p:txBody>
        </p:sp>
        <p:sp>
          <p:nvSpPr>
            <p:cNvPr id="406" name="Google Shape;406;p18"/>
            <p:cNvSpPr/>
            <p:nvPr/>
          </p:nvSpPr>
          <p:spPr>
            <a:xfrm>
              <a:off x="7578320" y="2580730"/>
              <a:ext cx="624600" cy="1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6"/>
                  </a:solidFill>
                  <a:latin typeface="Fira Sans Extra Condensed"/>
                  <a:ea typeface="Fira Sans Extra Condensed"/>
                  <a:cs typeface="Fira Sans Extra Condensed"/>
                  <a:sym typeface="Fira Sans Extra Condensed"/>
                </a:rPr>
                <a:t>9</a:t>
              </a:r>
              <a:r>
                <a:rPr b="1" lang="en" sz="1600">
                  <a:solidFill>
                    <a:schemeClr val="accent6"/>
                  </a:solidFill>
                  <a:latin typeface="Fira Sans Extra Condensed"/>
                  <a:ea typeface="Fira Sans Extra Condensed"/>
                  <a:cs typeface="Fira Sans Extra Condensed"/>
                  <a:sym typeface="Fira Sans Extra Condensed"/>
                </a:rPr>
                <a:t>0%</a:t>
              </a:r>
              <a:endParaRPr b="1" sz="1600">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sp>
        <p:nvSpPr>
          <p:cNvPr id="412" name="Google Shape;412;p19"/>
          <p:cNvSpPr txBox="1"/>
          <p:nvPr/>
        </p:nvSpPr>
        <p:spPr>
          <a:xfrm>
            <a:off x="457200" y="1066489"/>
            <a:ext cx="31269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p:txBody>
      </p:sp>
      <p:grpSp>
        <p:nvGrpSpPr>
          <p:cNvPr id="413" name="Google Shape;413;p19"/>
          <p:cNvGrpSpPr/>
          <p:nvPr/>
        </p:nvGrpSpPr>
        <p:grpSpPr>
          <a:xfrm>
            <a:off x="457200" y="2094594"/>
            <a:ext cx="3126900" cy="916415"/>
            <a:chOff x="457200" y="1331775"/>
            <a:chExt cx="3126900" cy="949850"/>
          </a:xfrm>
        </p:grpSpPr>
        <p:sp>
          <p:nvSpPr>
            <p:cNvPr id="414" name="Google Shape;414;p19"/>
            <p:cNvSpPr txBox="1"/>
            <p:nvPr/>
          </p:nvSpPr>
          <p:spPr>
            <a:xfrm>
              <a:off x="457200" y="1331775"/>
              <a:ext cx="3126900" cy="38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Problem statement</a:t>
              </a:r>
              <a:endParaRPr b="1" sz="1800">
                <a:solidFill>
                  <a:schemeClr val="lt1"/>
                </a:solidFill>
                <a:latin typeface="Fira Sans Extra Condensed"/>
                <a:ea typeface="Fira Sans Extra Condensed"/>
                <a:cs typeface="Fira Sans Extra Condensed"/>
                <a:sym typeface="Fira Sans Extra Condensed"/>
              </a:endParaRPr>
            </a:p>
          </p:txBody>
        </p:sp>
        <p:sp>
          <p:nvSpPr>
            <p:cNvPr id="415" name="Google Shape;415;p19"/>
            <p:cNvSpPr txBox="1"/>
            <p:nvPr/>
          </p:nvSpPr>
          <p:spPr>
            <a:xfrm>
              <a:off x="457200" y="1725725"/>
              <a:ext cx="3126900" cy="5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grpSp>
        <p:nvGrpSpPr>
          <p:cNvPr id="416" name="Google Shape;416;p19"/>
          <p:cNvGrpSpPr/>
          <p:nvPr/>
        </p:nvGrpSpPr>
        <p:grpSpPr>
          <a:xfrm>
            <a:off x="3757275" y="1066463"/>
            <a:ext cx="3126900" cy="916415"/>
            <a:chOff x="457200" y="1331775"/>
            <a:chExt cx="3126900" cy="949850"/>
          </a:xfrm>
        </p:grpSpPr>
        <p:sp>
          <p:nvSpPr>
            <p:cNvPr id="417" name="Google Shape;417;p19"/>
            <p:cNvSpPr txBox="1"/>
            <p:nvPr/>
          </p:nvSpPr>
          <p:spPr>
            <a:xfrm>
              <a:off x="457200" y="1331775"/>
              <a:ext cx="31269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scope</a:t>
              </a:r>
              <a:endParaRPr b="1" sz="1800">
                <a:solidFill>
                  <a:schemeClr val="lt1"/>
                </a:solidFill>
                <a:latin typeface="Fira Sans Extra Condensed"/>
                <a:ea typeface="Fira Sans Extra Condensed"/>
                <a:cs typeface="Fira Sans Extra Condensed"/>
                <a:sym typeface="Fira Sans Extra Condensed"/>
              </a:endParaRPr>
            </a:p>
          </p:txBody>
        </p:sp>
        <p:sp>
          <p:nvSpPr>
            <p:cNvPr id="418" name="Google Shape;418;p19"/>
            <p:cNvSpPr txBox="1"/>
            <p:nvPr/>
          </p:nvSpPr>
          <p:spPr>
            <a:xfrm>
              <a:off x="457200" y="1725725"/>
              <a:ext cx="3126900" cy="5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Despite being red, Mars is a very cold place full of iron oxide dust</a:t>
              </a:r>
              <a:endParaRPr>
                <a:solidFill>
                  <a:schemeClr val="dk1"/>
                </a:solidFill>
                <a:latin typeface="Roboto"/>
                <a:ea typeface="Roboto"/>
                <a:cs typeface="Roboto"/>
                <a:sym typeface="Roboto"/>
              </a:endParaRPr>
            </a:p>
          </p:txBody>
        </p:sp>
      </p:grpSp>
      <p:grpSp>
        <p:nvGrpSpPr>
          <p:cNvPr id="419" name="Google Shape;419;p19"/>
          <p:cNvGrpSpPr/>
          <p:nvPr/>
        </p:nvGrpSpPr>
        <p:grpSpPr>
          <a:xfrm>
            <a:off x="3757275" y="2094594"/>
            <a:ext cx="3126900" cy="916415"/>
            <a:chOff x="3757275" y="2094594"/>
            <a:chExt cx="3126900" cy="916415"/>
          </a:xfrm>
        </p:grpSpPr>
        <p:sp>
          <p:nvSpPr>
            <p:cNvPr id="420" name="Google Shape;420;p19"/>
            <p:cNvSpPr txBox="1"/>
            <p:nvPr/>
          </p:nvSpPr>
          <p:spPr>
            <a:xfrm>
              <a:off x="3757275" y="2094594"/>
              <a:ext cx="3126900" cy="374825"/>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Goals</a:t>
              </a:r>
              <a:endParaRPr b="1" sz="1800">
                <a:solidFill>
                  <a:schemeClr val="lt1"/>
                </a:solidFill>
                <a:latin typeface="Fira Sans Extra Condensed"/>
                <a:ea typeface="Fira Sans Extra Condensed"/>
                <a:cs typeface="Fira Sans Extra Condensed"/>
                <a:sym typeface="Fira Sans Extra Condensed"/>
              </a:endParaRPr>
            </a:p>
          </p:txBody>
        </p:sp>
        <p:sp>
          <p:nvSpPr>
            <p:cNvPr id="421" name="Google Shape;421;p19"/>
            <p:cNvSpPr txBox="1"/>
            <p:nvPr/>
          </p:nvSpPr>
          <p:spPr>
            <a:xfrm>
              <a:off x="3757275" y="2474677"/>
              <a:ext cx="3126900" cy="5363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 in the entire Solar System</a:t>
              </a:r>
              <a:endParaRPr>
                <a:solidFill>
                  <a:schemeClr val="dk1"/>
                </a:solidFill>
                <a:latin typeface="Roboto"/>
                <a:ea typeface="Roboto"/>
                <a:cs typeface="Roboto"/>
                <a:sym typeface="Roboto"/>
              </a:endParaRPr>
            </a:p>
          </p:txBody>
        </p:sp>
      </p:grpSp>
      <p:sp>
        <p:nvSpPr>
          <p:cNvPr id="422" name="Google Shape;422;p19"/>
          <p:cNvSpPr txBox="1"/>
          <p:nvPr/>
        </p:nvSpPr>
        <p:spPr>
          <a:xfrm>
            <a:off x="457200" y="3122725"/>
            <a:ext cx="6426900" cy="37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Team organization</a:t>
            </a:r>
            <a:endParaRPr b="1" sz="1800">
              <a:solidFill>
                <a:schemeClr val="lt1"/>
              </a:solidFill>
              <a:latin typeface="Fira Sans Extra Condensed"/>
              <a:ea typeface="Fira Sans Extra Condensed"/>
              <a:cs typeface="Fira Sans Extra Condensed"/>
              <a:sym typeface="Fira Sans Extra Condensed"/>
            </a:endParaRPr>
          </a:p>
        </p:txBody>
      </p:sp>
      <p:grpSp>
        <p:nvGrpSpPr>
          <p:cNvPr id="423" name="Google Shape;423;p19"/>
          <p:cNvGrpSpPr/>
          <p:nvPr/>
        </p:nvGrpSpPr>
        <p:grpSpPr>
          <a:xfrm>
            <a:off x="3546938" y="3750918"/>
            <a:ext cx="1149613" cy="247800"/>
            <a:chOff x="3546938" y="3750918"/>
            <a:chExt cx="1149613" cy="247800"/>
          </a:xfrm>
        </p:grpSpPr>
        <p:sp>
          <p:nvSpPr>
            <p:cNvPr id="424" name="Google Shape;424;p19"/>
            <p:cNvSpPr txBox="1"/>
            <p:nvPr/>
          </p:nvSpPr>
          <p:spPr>
            <a:xfrm>
              <a:off x="3794450" y="377867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Mars</a:t>
              </a:r>
              <a:endParaRPr>
                <a:solidFill>
                  <a:srgbClr val="000000"/>
                </a:solidFill>
                <a:latin typeface="Roboto"/>
                <a:ea typeface="Roboto"/>
                <a:cs typeface="Roboto"/>
                <a:sym typeface="Roboto"/>
              </a:endParaRPr>
            </a:p>
          </p:txBody>
        </p:sp>
        <p:sp>
          <p:nvSpPr>
            <p:cNvPr id="425" name="Google Shape;425;p19"/>
            <p:cNvSpPr/>
            <p:nvPr/>
          </p:nvSpPr>
          <p:spPr>
            <a:xfrm>
              <a:off x="3546938" y="3750918"/>
              <a:ext cx="247500" cy="24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19"/>
          <p:cNvGrpSpPr/>
          <p:nvPr/>
        </p:nvGrpSpPr>
        <p:grpSpPr>
          <a:xfrm>
            <a:off x="6518661" y="3190590"/>
            <a:ext cx="247407" cy="247454"/>
            <a:chOff x="828827" y="4045305"/>
            <a:chExt cx="366475" cy="366544"/>
          </a:xfrm>
        </p:grpSpPr>
        <p:sp>
          <p:nvSpPr>
            <p:cNvPr id="427" name="Google Shape;427;p19"/>
            <p:cNvSpPr/>
            <p:nvPr/>
          </p:nvSpPr>
          <p:spPr>
            <a:xfrm>
              <a:off x="977838" y="4045305"/>
              <a:ext cx="68453" cy="83088"/>
            </a:xfrm>
            <a:custGeom>
              <a:rect b="b" l="l" r="r" t="t"/>
              <a:pathLst>
                <a:path extrusionOk="0" h="2430" w="2002">
                  <a:moveTo>
                    <a:pt x="1001" y="1"/>
                  </a:moveTo>
                  <a:cubicBezTo>
                    <a:pt x="501" y="1"/>
                    <a:pt x="1" y="334"/>
                    <a:pt x="1" y="1001"/>
                  </a:cubicBezTo>
                  <a:lnTo>
                    <a:pt x="1" y="1430"/>
                  </a:lnTo>
                  <a:cubicBezTo>
                    <a:pt x="1" y="1977"/>
                    <a:pt x="453" y="2406"/>
                    <a:pt x="1001" y="2430"/>
                  </a:cubicBezTo>
                  <a:cubicBezTo>
                    <a:pt x="1549" y="2406"/>
                    <a:pt x="2001" y="1977"/>
                    <a:pt x="2001" y="1430"/>
                  </a:cubicBezTo>
                  <a:lnTo>
                    <a:pt x="2001" y="1001"/>
                  </a:lnTo>
                  <a:cubicBezTo>
                    <a:pt x="2001" y="334"/>
                    <a:pt x="1501" y="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958314" y="4348216"/>
              <a:ext cx="107467" cy="63632"/>
            </a:xfrm>
            <a:custGeom>
              <a:rect b="b" l="l" r="r" t="t"/>
              <a:pathLst>
                <a:path extrusionOk="0" h="1861" w="3143">
                  <a:moveTo>
                    <a:pt x="501" y="1"/>
                  </a:moveTo>
                  <a:cubicBezTo>
                    <a:pt x="167" y="287"/>
                    <a:pt x="0" y="715"/>
                    <a:pt x="0" y="1144"/>
                  </a:cubicBezTo>
                  <a:lnTo>
                    <a:pt x="0" y="1549"/>
                  </a:lnTo>
                  <a:cubicBezTo>
                    <a:pt x="0" y="1715"/>
                    <a:pt x="119" y="1858"/>
                    <a:pt x="310" y="1858"/>
                  </a:cubicBezTo>
                  <a:lnTo>
                    <a:pt x="2811" y="1858"/>
                  </a:lnTo>
                  <a:cubicBezTo>
                    <a:pt x="2825" y="1860"/>
                    <a:pt x="2838" y="1861"/>
                    <a:pt x="2852" y="1861"/>
                  </a:cubicBezTo>
                  <a:cubicBezTo>
                    <a:pt x="3021" y="1861"/>
                    <a:pt x="3142" y="1725"/>
                    <a:pt x="3120" y="1549"/>
                  </a:cubicBezTo>
                  <a:lnTo>
                    <a:pt x="3120" y="1144"/>
                  </a:lnTo>
                  <a:cubicBezTo>
                    <a:pt x="3120" y="715"/>
                    <a:pt x="2953" y="287"/>
                    <a:pt x="2644" y="1"/>
                  </a:cubicBezTo>
                  <a:cubicBezTo>
                    <a:pt x="2384" y="307"/>
                    <a:pt x="1985" y="497"/>
                    <a:pt x="1560" y="501"/>
                  </a:cubicBezTo>
                  <a:lnTo>
                    <a:pt x="1560" y="501"/>
                  </a:lnTo>
                  <a:cubicBezTo>
                    <a:pt x="1136" y="497"/>
                    <a:pt x="760" y="307"/>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56523" y="4131641"/>
              <a:ext cx="313956" cy="213772"/>
            </a:xfrm>
            <a:custGeom>
              <a:rect b="b" l="l" r="r" t="t"/>
              <a:pathLst>
                <a:path extrusionOk="0" h="6252" w="9182">
                  <a:moveTo>
                    <a:pt x="774" y="6216"/>
                  </a:moveTo>
                  <a:cubicBezTo>
                    <a:pt x="770" y="6216"/>
                    <a:pt x="767" y="6216"/>
                    <a:pt x="763" y="6216"/>
                  </a:cubicBezTo>
                  <a:lnTo>
                    <a:pt x="786" y="6216"/>
                  </a:lnTo>
                  <a:cubicBezTo>
                    <a:pt x="782" y="6216"/>
                    <a:pt x="778" y="6216"/>
                    <a:pt x="774" y="6216"/>
                  </a:cubicBezTo>
                  <a:close/>
                  <a:moveTo>
                    <a:pt x="3358" y="0"/>
                  </a:moveTo>
                  <a:cubicBezTo>
                    <a:pt x="2858" y="381"/>
                    <a:pt x="2573" y="953"/>
                    <a:pt x="2573" y="1572"/>
                  </a:cubicBezTo>
                  <a:lnTo>
                    <a:pt x="2573" y="2001"/>
                  </a:lnTo>
                  <a:cubicBezTo>
                    <a:pt x="2573" y="2167"/>
                    <a:pt x="2715" y="2310"/>
                    <a:pt x="2882" y="2310"/>
                  </a:cubicBezTo>
                  <a:lnTo>
                    <a:pt x="4263" y="2310"/>
                  </a:lnTo>
                  <a:lnTo>
                    <a:pt x="4263" y="2953"/>
                  </a:lnTo>
                  <a:lnTo>
                    <a:pt x="1620" y="2953"/>
                  </a:lnTo>
                  <a:cubicBezTo>
                    <a:pt x="977" y="2953"/>
                    <a:pt x="453" y="3477"/>
                    <a:pt x="453" y="4120"/>
                  </a:cubicBezTo>
                  <a:lnTo>
                    <a:pt x="453" y="4311"/>
                  </a:lnTo>
                  <a:cubicBezTo>
                    <a:pt x="167" y="4430"/>
                    <a:pt x="1" y="4715"/>
                    <a:pt x="1" y="5025"/>
                  </a:cubicBezTo>
                  <a:lnTo>
                    <a:pt x="1" y="5430"/>
                  </a:lnTo>
                  <a:cubicBezTo>
                    <a:pt x="1" y="5855"/>
                    <a:pt x="328" y="6209"/>
                    <a:pt x="774" y="6216"/>
                  </a:cubicBezTo>
                  <a:lnTo>
                    <a:pt x="774" y="6216"/>
                  </a:lnTo>
                  <a:cubicBezTo>
                    <a:pt x="1198" y="6209"/>
                    <a:pt x="1549" y="5855"/>
                    <a:pt x="1549" y="5430"/>
                  </a:cubicBezTo>
                  <a:lnTo>
                    <a:pt x="1549" y="5001"/>
                  </a:lnTo>
                  <a:cubicBezTo>
                    <a:pt x="1549" y="4692"/>
                    <a:pt x="1358" y="4406"/>
                    <a:pt x="1072" y="4287"/>
                  </a:cubicBezTo>
                  <a:lnTo>
                    <a:pt x="1072" y="4120"/>
                  </a:lnTo>
                  <a:cubicBezTo>
                    <a:pt x="1072" y="3810"/>
                    <a:pt x="1310" y="3596"/>
                    <a:pt x="1596" y="3596"/>
                  </a:cubicBezTo>
                  <a:lnTo>
                    <a:pt x="4263" y="3596"/>
                  </a:lnTo>
                  <a:lnTo>
                    <a:pt x="4263" y="4311"/>
                  </a:lnTo>
                  <a:cubicBezTo>
                    <a:pt x="3954" y="4430"/>
                    <a:pt x="3787" y="4715"/>
                    <a:pt x="3787" y="5025"/>
                  </a:cubicBezTo>
                  <a:lnTo>
                    <a:pt x="3787" y="5430"/>
                  </a:lnTo>
                  <a:cubicBezTo>
                    <a:pt x="3787" y="5954"/>
                    <a:pt x="4180" y="6216"/>
                    <a:pt x="4573" y="6216"/>
                  </a:cubicBezTo>
                  <a:cubicBezTo>
                    <a:pt x="4966" y="6216"/>
                    <a:pt x="5359" y="5954"/>
                    <a:pt x="5359" y="5430"/>
                  </a:cubicBezTo>
                  <a:lnTo>
                    <a:pt x="5359" y="5001"/>
                  </a:lnTo>
                  <a:cubicBezTo>
                    <a:pt x="5359" y="4692"/>
                    <a:pt x="5168" y="4406"/>
                    <a:pt x="4883" y="4287"/>
                  </a:cubicBezTo>
                  <a:lnTo>
                    <a:pt x="4883" y="3572"/>
                  </a:lnTo>
                  <a:lnTo>
                    <a:pt x="7502" y="3572"/>
                  </a:lnTo>
                  <a:cubicBezTo>
                    <a:pt x="7812" y="3572"/>
                    <a:pt x="8026" y="3810"/>
                    <a:pt x="8026" y="4096"/>
                  </a:cubicBezTo>
                  <a:lnTo>
                    <a:pt x="8026" y="4287"/>
                  </a:lnTo>
                  <a:cubicBezTo>
                    <a:pt x="7764" y="4406"/>
                    <a:pt x="7574" y="4692"/>
                    <a:pt x="7574" y="5001"/>
                  </a:cubicBezTo>
                  <a:lnTo>
                    <a:pt x="7574" y="5430"/>
                  </a:lnTo>
                  <a:cubicBezTo>
                    <a:pt x="7538" y="5978"/>
                    <a:pt x="7949" y="6251"/>
                    <a:pt x="8359" y="6251"/>
                  </a:cubicBezTo>
                  <a:cubicBezTo>
                    <a:pt x="8770" y="6251"/>
                    <a:pt x="9181" y="5978"/>
                    <a:pt x="9145" y="5430"/>
                  </a:cubicBezTo>
                  <a:lnTo>
                    <a:pt x="9145" y="5001"/>
                  </a:lnTo>
                  <a:cubicBezTo>
                    <a:pt x="9145" y="4692"/>
                    <a:pt x="8955" y="4406"/>
                    <a:pt x="8669" y="4287"/>
                  </a:cubicBezTo>
                  <a:lnTo>
                    <a:pt x="8669" y="4120"/>
                  </a:lnTo>
                  <a:cubicBezTo>
                    <a:pt x="8669" y="3477"/>
                    <a:pt x="8145" y="2953"/>
                    <a:pt x="7502" y="2953"/>
                  </a:cubicBezTo>
                  <a:lnTo>
                    <a:pt x="4883" y="2953"/>
                  </a:lnTo>
                  <a:lnTo>
                    <a:pt x="4883" y="2310"/>
                  </a:lnTo>
                  <a:lnTo>
                    <a:pt x="6240" y="2310"/>
                  </a:lnTo>
                  <a:cubicBezTo>
                    <a:pt x="6407" y="2310"/>
                    <a:pt x="6573" y="2167"/>
                    <a:pt x="6550" y="2001"/>
                  </a:cubicBezTo>
                  <a:lnTo>
                    <a:pt x="6550" y="1572"/>
                  </a:lnTo>
                  <a:cubicBezTo>
                    <a:pt x="6550" y="953"/>
                    <a:pt x="6264" y="381"/>
                    <a:pt x="5764" y="0"/>
                  </a:cubicBezTo>
                  <a:cubicBezTo>
                    <a:pt x="5442" y="357"/>
                    <a:pt x="5002" y="536"/>
                    <a:pt x="4561" y="536"/>
                  </a:cubicBezTo>
                  <a:cubicBezTo>
                    <a:pt x="4121" y="536"/>
                    <a:pt x="3680" y="357"/>
                    <a:pt x="3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28827" y="4348216"/>
              <a:ext cx="106715" cy="63564"/>
            </a:xfrm>
            <a:custGeom>
              <a:rect b="b" l="l" r="r" t="t"/>
              <a:pathLst>
                <a:path extrusionOk="0" h="1859" w="3121">
                  <a:moveTo>
                    <a:pt x="501" y="1"/>
                  </a:moveTo>
                  <a:cubicBezTo>
                    <a:pt x="168" y="287"/>
                    <a:pt x="1" y="715"/>
                    <a:pt x="1" y="1144"/>
                  </a:cubicBezTo>
                  <a:lnTo>
                    <a:pt x="1" y="1549"/>
                  </a:lnTo>
                  <a:cubicBezTo>
                    <a:pt x="1" y="1715"/>
                    <a:pt x="120" y="1858"/>
                    <a:pt x="311" y="1858"/>
                  </a:cubicBezTo>
                  <a:lnTo>
                    <a:pt x="2811" y="1858"/>
                  </a:lnTo>
                  <a:cubicBezTo>
                    <a:pt x="2978" y="1858"/>
                    <a:pt x="3121" y="1739"/>
                    <a:pt x="3121" y="1549"/>
                  </a:cubicBezTo>
                  <a:lnTo>
                    <a:pt x="3121" y="1144"/>
                  </a:lnTo>
                  <a:cubicBezTo>
                    <a:pt x="3121" y="715"/>
                    <a:pt x="2954" y="287"/>
                    <a:pt x="2644" y="1"/>
                  </a:cubicBezTo>
                  <a:cubicBezTo>
                    <a:pt x="2361" y="307"/>
                    <a:pt x="1985" y="497"/>
                    <a:pt x="1561" y="501"/>
                  </a:cubicBezTo>
                  <a:lnTo>
                    <a:pt x="1561" y="501"/>
                  </a:lnTo>
                  <a:cubicBezTo>
                    <a:pt x="1137" y="497"/>
                    <a:pt x="761" y="307"/>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1087767" y="4348216"/>
              <a:ext cx="107535" cy="63564"/>
            </a:xfrm>
            <a:custGeom>
              <a:rect b="b" l="l" r="r" t="t"/>
              <a:pathLst>
                <a:path extrusionOk="0" h="1859" w="3145">
                  <a:moveTo>
                    <a:pt x="501" y="1"/>
                  </a:moveTo>
                  <a:cubicBezTo>
                    <a:pt x="191" y="287"/>
                    <a:pt x="1" y="715"/>
                    <a:pt x="1" y="1144"/>
                  </a:cubicBezTo>
                  <a:lnTo>
                    <a:pt x="1" y="1549"/>
                  </a:lnTo>
                  <a:cubicBezTo>
                    <a:pt x="1" y="1739"/>
                    <a:pt x="144" y="1858"/>
                    <a:pt x="311" y="1858"/>
                  </a:cubicBezTo>
                  <a:lnTo>
                    <a:pt x="2859" y="1858"/>
                  </a:lnTo>
                  <a:cubicBezTo>
                    <a:pt x="3025" y="1858"/>
                    <a:pt x="3144" y="1715"/>
                    <a:pt x="3144" y="1549"/>
                  </a:cubicBezTo>
                  <a:lnTo>
                    <a:pt x="3144" y="1144"/>
                  </a:lnTo>
                  <a:cubicBezTo>
                    <a:pt x="3144" y="715"/>
                    <a:pt x="2978" y="287"/>
                    <a:pt x="2668" y="1"/>
                  </a:cubicBezTo>
                  <a:cubicBezTo>
                    <a:pt x="2382" y="334"/>
                    <a:pt x="1978" y="501"/>
                    <a:pt x="1576"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19"/>
          <p:cNvGrpSpPr/>
          <p:nvPr/>
        </p:nvGrpSpPr>
        <p:grpSpPr>
          <a:xfrm>
            <a:off x="1653963" y="4484268"/>
            <a:ext cx="1149613" cy="247800"/>
            <a:chOff x="1653963" y="4484268"/>
            <a:chExt cx="1149613" cy="247800"/>
          </a:xfrm>
        </p:grpSpPr>
        <p:sp>
          <p:nvSpPr>
            <p:cNvPr id="433" name="Google Shape;433;p19"/>
            <p:cNvSpPr txBox="1"/>
            <p:nvPr/>
          </p:nvSpPr>
          <p:spPr>
            <a:xfrm>
              <a:off x="1653963" y="451202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Jupiter</a:t>
              </a:r>
              <a:endParaRPr>
                <a:solidFill>
                  <a:srgbClr val="000000"/>
                </a:solidFill>
                <a:latin typeface="Roboto"/>
                <a:ea typeface="Roboto"/>
                <a:cs typeface="Roboto"/>
                <a:sym typeface="Roboto"/>
              </a:endParaRPr>
            </a:p>
          </p:txBody>
        </p:sp>
        <p:sp>
          <p:nvSpPr>
            <p:cNvPr id="434" name="Google Shape;434;p19"/>
            <p:cNvSpPr/>
            <p:nvPr/>
          </p:nvSpPr>
          <p:spPr>
            <a:xfrm>
              <a:off x="2556075" y="4484268"/>
              <a:ext cx="247500" cy="24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9"/>
          <p:cNvGrpSpPr/>
          <p:nvPr/>
        </p:nvGrpSpPr>
        <p:grpSpPr>
          <a:xfrm>
            <a:off x="4537713" y="4484268"/>
            <a:ext cx="1149613" cy="247800"/>
            <a:chOff x="4537713" y="4484268"/>
            <a:chExt cx="1149613" cy="247800"/>
          </a:xfrm>
        </p:grpSpPr>
        <p:sp>
          <p:nvSpPr>
            <p:cNvPr id="436" name="Google Shape;436;p19"/>
            <p:cNvSpPr txBox="1"/>
            <p:nvPr/>
          </p:nvSpPr>
          <p:spPr>
            <a:xfrm>
              <a:off x="4785225" y="451202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Pluto</a:t>
              </a:r>
              <a:endParaRPr>
                <a:solidFill>
                  <a:srgbClr val="000000"/>
                </a:solidFill>
                <a:latin typeface="Roboto"/>
                <a:ea typeface="Roboto"/>
                <a:cs typeface="Roboto"/>
                <a:sym typeface="Roboto"/>
              </a:endParaRPr>
            </a:p>
          </p:txBody>
        </p:sp>
        <p:sp>
          <p:nvSpPr>
            <p:cNvPr id="437" name="Google Shape;437;p19"/>
            <p:cNvSpPr/>
            <p:nvPr/>
          </p:nvSpPr>
          <p:spPr>
            <a:xfrm>
              <a:off x="4537713" y="4484268"/>
              <a:ext cx="247500" cy="24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8" name="Google Shape;438;p19"/>
          <p:cNvCxnSpPr>
            <a:stCxn id="434" idx="7"/>
            <a:endCxn id="425" idx="3"/>
          </p:cNvCxnSpPr>
          <p:nvPr/>
        </p:nvCxnSpPr>
        <p:spPr>
          <a:xfrm flipH="1" rot="10800000">
            <a:off x="2767329" y="3962557"/>
            <a:ext cx="816000" cy="5580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9"/>
          <p:cNvCxnSpPr>
            <a:stCxn id="425" idx="5"/>
            <a:endCxn id="437" idx="1"/>
          </p:cNvCxnSpPr>
          <p:nvPr/>
        </p:nvCxnSpPr>
        <p:spPr>
          <a:xfrm>
            <a:off x="3758192" y="3962428"/>
            <a:ext cx="815700" cy="558000"/>
          </a:xfrm>
          <a:prstGeom prst="straightConnector1">
            <a:avLst/>
          </a:prstGeom>
          <a:noFill/>
          <a:ln cap="flat" cmpd="sng" w="9525">
            <a:solidFill>
              <a:schemeClr val="dk2"/>
            </a:solidFill>
            <a:prstDash val="solid"/>
            <a:round/>
            <a:headEnd len="med" w="med" type="none"/>
            <a:tailEnd len="med" w="med" type="none"/>
          </a:ln>
        </p:spPr>
      </p:cxnSp>
      <p:grpSp>
        <p:nvGrpSpPr>
          <p:cNvPr id="440" name="Google Shape;440;p19"/>
          <p:cNvGrpSpPr/>
          <p:nvPr/>
        </p:nvGrpSpPr>
        <p:grpSpPr>
          <a:xfrm>
            <a:off x="575313" y="3752493"/>
            <a:ext cx="1149613" cy="247800"/>
            <a:chOff x="575313" y="3752493"/>
            <a:chExt cx="1149613" cy="247800"/>
          </a:xfrm>
        </p:grpSpPr>
        <p:sp>
          <p:nvSpPr>
            <p:cNvPr id="441" name="Google Shape;441;p19"/>
            <p:cNvSpPr txBox="1"/>
            <p:nvPr/>
          </p:nvSpPr>
          <p:spPr>
            <a:xfrm>
              <a:off x="575313" y="377867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a:t>
              </a:r>
              <a:endParaRPr>
                <a:solidFill>
                  <a:srgbClr val="000000"/>
                </a:solidFill>
                <a:latin typeface="Roboto"/>
                <a:ea typeface="Roboto"/>
                <a:cs typeface="Roboto"/>
                <a:sym typeface="Roboto"/>
              </a:endParaRPr>
            </a:p>
          </p:txBody>
        </p:sp>
        <p:sp>
          <p:nvSpPr>
            <p:cNvPr id="442" name="Google Shape;442;p19"/>
            <p:cNvSpPr/>
            <p:nvPr/>
          </p:nvSpPr>
          <p:spPr>
            <a:xfrm>
              <a:off x="1477425" y="3752493"/>
              <a:ext cx="247500" cy="247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19"/>
          <p:cNvGrpSpPr/>
          <p:nvPr/>
        </p:nvGrpSpPr>
        <p:grpSpPr>
          <a:xfrm>
            <a:off x="575313" y="4131468"/>
            <a:ext cx="1149613" cy="247800"/>
            <a:chOff x="575313" y="4131468"/>
            <a:chExt cx="1149613" cy="247800"/>
          </a:xfrm>
        </p:grpSpPr>
        <p:sp>
          <p:nvSpPr>
            <p:cNvPr id="444" name="Google Shape;444;p19"/>
            <p:cNvSpPr txBox="1"/>
            <p:nvPr/>
          </p:nvSpPr>
          <p:spPr>
            <a:xfrm>
              <a:off x="575313" y="415922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Mercury</a:t>
              </a:r>
              <a:endParaRPr>
                <a:solidFill>
                  <a:srgbClr val="000000"/>
                </a:solidFill>
                <a:latin typeface="Roboto"/>
                <a:ea typeface="Roboto"/>
                <a:cs typeface="Roboto"/>
                <a:sym typeface="Roboto"/>
              </a:endParaRPr>
            </a:p>
          </p:txBody>
        </p:sp>
        <p:sp>
          <p:nvSpPr>
            <p:cNvPr id="445" name="Google Shape;445;p19"/>
            <p:cNvSpPr/>
            <p:nvPr/>
          </p:nvSpPr>
          <p:spPr>
            <a:xfrm>
              <a:off x="1477425" y="4131468"/>
              <a:ext cx="247500" cy="247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6" name="Google Shape;446;p19"/>
          <p:cNvCxnSpPr>
            <a:stCxn id="442" idx="6"/>
            <a:endCxn id="434" idx="0"/>
          </p:cNvCxnSpPr>
          <p:nvPr/>
        </p:nvCxnSpPr>
        <p:spPr>
          <a:xfrm>
            <a:off x="1724925" y="3876393"/>
            <a:ext cx="954900" cy="607800"/>
          </a:xfrm>
          <a:prstGeom prst="bentConnector2">
            <a:avLst/>
          </a:prstGeom>
          <a:noFill/>
          <a:ln cap="flat" cmpd="sng" w="9525">
            <a:solidFill>
              <a:schemeClr val="dk2"/>
            </a:solidFill>
            <a:prstDash val="solid"/>
            <a:round/>
            <a:headEnd len="med" w="med" type="none"/>
            <a:tailEnd len="med" w="med" type="none"/>
          </a:ln>
        </p:spPr>
      </p:cxnSp>
      <p:cxnSp>
        <p:nvCxnSpPr>
          <p:cNvPr id="447" name="Google Shape;447;p19"/>
          <p:cNvCxnSpPr>
            <a:stCxn id="445" idx="6"/>
            <a:endCxn id="434" idx="0"/>
          </p:cNvCxnSpPr>
          <p:nvPr/>
        </p:nvCxnSpPr>
        <p:spPr>
          <a:xfrm>
            <a:off x="1724925" y="4255368"/>
            <a:ext cx="954900" cy="228900"/>
          </a:xfrm>
          <a:prstGeom prst="bentConnector2">
            <a:avLst/>
          </a:prstGeom>
          <a:noFill/>
          <a:ln cap="flat" cmpd="sng" w="9525">
            <a:solidFill>
              <a:schemeClr val="dk2"/>
            </a:solidFill>
            <a:prstDash val="solid"/>
            <a:round/>
            <a:headEnd len="med" w="med" type="none"/>
            <a:tailEnd len="med" w="med" type="none"/>
          </a:ln>
        </p:spPr>
      </p:cxnSp>
      <p:grpSp>
        <p:nvGrpSpPr>
          <p:cNvPr id="448" name="Google Shape;448;p19"/>
          <p:cNvGrpSpPr/>
          <p:nvPr/>
        </p:nvGrpSpPr>
        <p:grpSpPr>
          <a:xfrm>
            <a:off x="5616475" y="3750918"/>
            <a:ext cx="1149588" cy="247800"/>
            <a:chOff x="5616475" y="3750918"/>
            <a:chExt cx="1149588" cy="247800"/>
          </a:xfrm>
        </p:grpSpPr>
        <p:sp>
          <p:nvSpPr>
            <p:cNvPr id="449" name="Google Shape;449;p19"/>
            <p:cNvSpPr txBox="1"/>
            <p:nvPr/>
          </p:nvSpPr>
          <p:spPr>
            <a:xfrm>
              <a:off x="5863963" y="377867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Neptune</a:t>
              </a:r>
              <a:endParaRPr>
                <a:solidFill>
                  <a:srgbClr val="000000"/>
                </a:solidFill>
                <a:latin typeface="Roboto"/>
                <a:ea typeface="Roboto"/>
                <a:cs typeface="Roboto"/>
                <a:sym typeface="Roboto"/>
              </a:endParaRPr>
            </a:p>
          </p:txBody>
        </p:sp>
        <p:sp>
          <p:nvSpPr>
            <p:cNvPr id="450" name="Google Shape;450;p19"/>
            <p:cNvSpPr/>
            <p:nvPr/>
          </p:nvSpPr>
          <p:spPr>
            <a:xfrm>
              <a:off x="5616475" y="3750918"/>
              <a:ext cx="247500" cy="247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5616475" y="4131468"/>
            <a:ext cx="1149588" cy="247800"/>
            <a:chOff x="5616475" y="4131468"/>
            <a:chExt cx="1149588" cy="247800"/>
          </a:xfrm>
        </p:grpSpPr>
        <p:sp>
          <p:nvSpPr>
            <p:cNvPr id="452" name="Google Shape;452;p19"/>
            <p:cNvSpPr txBox="1"/>
            <p:nvPr/>
          </p:nvSpPr>
          <p:spPr>
            <a:xfrm>
              <a:off x="5863963" y="4159225"/>
              <a:ext cx="902100" cy="1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Ceres</a:t>
              </a:r>
              <a:endParaRPr>
                <a:solidFill>
                  <a:srgbClr val="000000"/>
                </a:solidFill>
                <a:latin typeface="Roboto"/>
                <a:ea typeface="Roboto"/>
                <a:cs typeface="Roboto"/>
                <a:sym typeface="Roboto"/>
              </a:endParaRPr>
            </a:p>
          </p:txBody>
        </p:sp>
        <p:sp>
          <p:nvSpPr>
            <p:cNvPr id="453" name="Google Shape;453;p19"/>
            <p:cNvSpPr/>
            <p:nvPr/>
          </p:nvSpPr>
          <p:spPr>
            <a:xfrm>
              <a:off x="5616475" y="4131468"/>
              <a:ext cx="247500" cy="247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4" name="Google Shape;454;p19"/>
          <p:cNvCxnSpPr>
            <a:stCxn id="437" idx="0"/>
            <a:endCxn id="450" idx="2"/>
          </p:cNvCxnSpPr>
          <p:nvPr/>
        </p:nvCxnSpPr>
        <p:spPr>
          <a:xfrm rot="-5400000">
            <a:off x="4834263" y="3702168"/>
            <a:ext cx="609300" cy="954900"/>
          </a:xfrm>
          <a:prstGeom prst="bentConnector2">
            <a:avLst/>
          </a:prstGeom>
          <a:noFill/>
          <a:ln cap="flat" cmpd="sng" w="9525">
            <a:solidFill>
              <a:schemeClr val="dk2"/>
            </a:solidFill>
            <a:prstDash val="solid"/>
            <a:round/>
            <a:headEnd len="med" w="med" type="none"/>
            <a:tailEnd len="med" w="med" type="none"/>
          </a:ln>
        </p:spPr>
      </p:cxnSp>
      <p:cxnSp>
        <p:nvCxnSpPr>
          <p:cNvPr id="455" name="Google Shape;455;p19"/>
          <p:cNvCxnSpPr>
            <a:stCxn id="437" idx="0"/>
            <a:endCxn id="453" idx="2"/>
          </p:cNvCxnSpPr>
          <p:nvPr/>
        </p:nvCxnSpPr>
        <p:spPr>
          <a:xfrm rot="-5400000">
            <a:off x="5024463" y="3892368"/>
            <a:ext cx="228900" cy="954900"/>
          </a:xfrm>
          <a:prstGeom prst="bentConnector2">
            <a:avLst/>
          </a:prstGeom>
          <a:noFill/>
          <a:ln cap="flat" cmpd="sng" w="9525">
            <a:solidFill>
              <a:schemeClr val="dk2"/>
            </a:solidFill>
            <a:prstDash val="solid"/>
            <a:round/>
            <a:headEnd len="med" w="med" type="none"/>
            <a:tailEnd len="med" w="med" type="none"/>
          </a:ln>
        </p:spPr>
      </p:cxnSp>
      <p:grpSp>
        <p:nvGrpSpPr>
          <p:cNvPr id="456" name="Google Shape;456;p19"/>
          <p:cNvGrpSpPr/>
          <p:nvPr/>
        </p:nvGrpSpPr>
        <p:grpSpPr>
          <a:xfrm>
            <a:off x="7252624" y="2697359"/>
            <a:ext cx="1239225" cy="1239211"/>
            <a:chOff x="7464150" y="2783512"/>
            <a:chExt cx="815709" cy="815700"/>
          </a:xfrm>
        </p:grpSpPr>
        <p:sp>
          <p:nvSpPr>
            <p:cNvPr id="457" name="Google Shape;457;p19"/>
            <p:cNvSpPr/>
            <p:nvPr/>
          </p:nvSpPr>
          <p:spPr>
            <a:xfrm>
              <a:off x="7464150" y="2783512"/>
              <a:ext cx="815700" cy="815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7464158" y="2783512"/>
              <a:ext cx="815700" cy="815700"/>
            </a:xfrm>
            <a:prstGeom prst="pie">
              <a:avLst>
                <a:gd fmla="val 16261269" name="adj1"/>
                <a:gd fmla="val 589004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9"/>
          <p:cNvGrpSpPr/>
          <p:nvPr/>
        </p:nvGrpSpPr>
        <p:grpSpPr>
          <a:xfrm>
            <a:off x="7057347" y="1066500"/>
            <a:ext cx="1629303" cy="3648648"/>
            <a:chOff x="7057347" y="1066500"/>
            <a:chExt cx="1629303" cy="3648648"/>
          </a:xfrm>
        </p:grpSpPr>
        <p:sp>
          <p:nvSpPr>
            <p:cNvPr id="460" name="Google Shape;460;p19"/>
            <p:cNvSpPr txBox="1"/>
            <p:nvPr/>
          </p:nvSpPr>
          <p:spPr>
            <a:xfrm>
              <a:off x="7057350" y="1066500"/>
              <a:ext cx="1629300" cy="1408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Assumptions</a:t>
              </a:r>
              <a:r>
                <a:rPr b="1" lang="en" sz="1800">
                  <a:solidFill>
                    <a:schemeClr val="lt1"/>
                  </a:solidFill>
                  <a:latin typeface="Fira Sans Extra Condensed"/>
                  <a:ea typeface="Fira Sans Extra Condensed"/>
                  <a:cs typeface="Fira Sans Extra Condensed"/>
                  <a:sym typeface="Fira Sans Extra Condensed"/>
                </a:rPr>
                <a:t>/ Constraints</a:t>
              </a:r>
              <a:endParaRPr b="1" sz="1800">
                <a:solidFill>
                  <a:schemeClr val="lt1"/>
                </a:solidFill>
                <a:latin typeface="Fira Sans Extra Condensed"/>
                <a:ea typeface="Fira Sans Extra Condensed"/>
                <a:cs typeface="Fira Sans Extra Condensed"/>
                <a:sym typeface="Fira Sans Extra Condensed"/>
              </a:endParaRPr>
            </a:p>
          </p:txBody>
        </p:sp>
        <p:grpSp>
          <p:nvGrpSpPr>
            <p:cNvPr id="461" name="Google Shape;461;p19"/>
            <p:cNvGrpSpPr/>
            <p:nvPr/>
          </p:nvGrpSpPr>
          <p:grpSpPr>
            <a:xfrm>
              <a:off x="7057347" y="4159286"/>
              <a:ext cx="815950" cy="555863"/>
              <a:chOff x="1158000" y="2596763"/>
              <a:chExt cx="2061000" cy="555863"/>
            </a:xfrm>
          </p:grpSpPr>
          <p:sp>
            <p:nvSpPr>
              <p:cNvPr id="462" name="Google Shape;462;p19"/>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6"/>
                    </a:solidFill>
                    <a:latin typeface="Fira Sans Extra Condensed"/>
                    <a:ea typeface="Fira Sans Extra Condensed"/>
                    <a:cs typeface="Fira Sans Extra Condensed"/>
                    <a:sym typeface="Fira Sans Extra Condensed"/>
                  </a:rPr>
                  <a:t>55%</a:t>
                </a:r>
                <a:endParaRPr b="1" sz="1800">
                  <a:solidFill>
                    <a:schemeClr val="accent6"/>
                  </a:solidFill>
                  <a:latin typeface="Fira Sans Extra Condensed"/>
                  <a:ea typeface="Fira Sans Extra Condensed"/>
                  <a:cs typeface="Fira Sans Extra Condensed"/>
                  <a:sym typeface="Fira Sans Extra Condensed"/>
                </a:endParaRPr>
              </a:p>
            </p:txBody>
          </p:sp>
          <p:sp>
            <p:nvSpPr>
              <p:cNvPr id="463" name="Google Shape;463;p19"/>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Mars</a:t>
                </a:r>
                <a:endParaRPr>
                  <a:solidFill>
                    <a:srgbClr val="000000"/>
                  </a:solidFill>
                  <a:latin typeface="Roboto"/>
                  <a:ea typeface="Roboto"/>
                  <a:cs typeface="Roboto"/>
                  <a:sym typeface="Roboto"/>
                </a:endParaRPr>
              </a:p>
            </p:txBody>
          </p:sp>
        </p:grpSp>
        <p:grpSp>
          <p:nvGrpSpPr>
            <p:cNvPr id="464" name="Google Shape;464;p19"/>
            <p:cNvGrpSpPr/>
            <p:nvPr/>
          </p:nvGrpSpPr>
          <p:grpSpPr>
            <a:xfrm>
              <a:off x="7859825" y="4159219"/>
              <a:ext cx="815744" cy="555863"/>
              <a:chOff x="1158000" y="2596763"/>
              <a:chExt cx="2061000" cy="555863"/>
            </a:xfrm>
          </p:grpSpPr>
          <p:sp>
            <p:nvSpPr>
              <p:cNvPr id="465" name="Google Shape;465;p19"/>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45%</a:t>
                </a:r>
                <a:endParaRPr b="1" sz="1800">
                  <a:solidFill>
                    <a:schemeClr val="accent1"/>
                  </a:solidFill>
                  <a:latin typeface="Fira Sans Extra Condensed"/>
                  <a:ea typeface="Fira Sans Extra Condensed"/>
                  <a:cs typeface="Fira Sans Extra Condensed"/>
                  <a:sym typeface="Fira Sans Extra Condensed"/>
                </a:endParaRPr>
              </a:p>
            </p:txBody>
          </p:sp>
          <p:sp>
            <p:nvSpPr>
              <p:cNvPr id="466" name="Google Shape;466;p19"/>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Venus</a:t>
                </a:r>
                <a:endParaRPr>
                  <a:solidFill>
                    <a:srgbClr val="000000"/>
                  </a:solidFill>
                  <a:latin typeface="Roboto"/>
                  <a:ea typeface="Roboto"/>
                  <a:cs typeface="Roboto"/>
                  <a:sym typeface="Roboto"/>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0"/>
          <p:cNvSpPr txBox="1"/>
          <p:nvPr/>
        </p:nvSpPr>
        <p:spPr>
          <a:xfrm>
            <a:off x="2678807" y="1114050"/>
            <a:ext cx="1906200" cy="36180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472" name="Google Shape;472;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pSp>
        <p:nvGrpSpPr>
          <p:cNvPr id="473" name="Google Shape;473;p20"/>
          <p:cNvGrpSpPr/>
          <p:nvPr/>
        </p:nvGrpSpPr>
        <p:grpSpPr>
          <a:xfrm>
            <a:off x="2877979" y="1361354"/>
            <a:ext cx="1507786" cy="1507786"/>
            <a:chOff x="457197" y="1122122"/>
            <a:chExt cx="1717491" cy="1717491"/>
          </a:xfrm>
        </p:grpSpPr>
        <p:sp>
          <p:nvSpPr>
            <p:cNvPr id="474" name="Google Shape;474;p20"/>
            <p:cNvSpPr/>
            <p:nvPr/>
          </p:nvSpPr>
          <p:spPr>
            <a:xfrm>
              <a:off x="685419" y="1328454"/>
              <a:ext cx="1277048" cy="1277299"/>
            </a:xfrm>
            <a:custGeom>
              <a:rect b="b" l="l" r="r" t="t"/>
              <a:pathLst>
                <a:path extrusionOk="0" h="71129" w="71115">
                  <a:moveTo>
                    <a:pt x="35550" y="0"/>
                  </a:moveTo>
                  <a:lnTo>
                    <a:pt x="34633" y="14"/>
                  </a:lnTo>
                  <a:lnTo>
                    <a:pt x="33729" y="55"/>
                  </a:lnTo>
                  <a:lnTo>
                    <a:pt x="32825" y="110"/>
                  </a:lnTo>
                  <a:lnTo>
                    <a:pt x="31921" y="192"/>
                  </a:lnTo>
                  <a:lnTo>
                    <a:pt x="31031" y="288"/>
                  </a:lnTo>
                  <a:lnTo>
                    <a:pt x="30141" y="411"/>
                  </a:lnTo>
                  <a:lnTo>
                    <a:pt x="29265" y="562"/>
                  </a:lnTo>
                  <a:lnTo>
                    <a:pt x="28388" y="726"/>
                  </a:lnTo>
                  <a:lnTo>
                    <a:pt x="27526" y="918"/>
                  </a:lnTo>
                  <a:lnTo>
                    <a:pt x="26663" y="1123"/>
                  </a:lnTo>
                  <a:lnTo>
                    <a:pt x="25827" y="1356"/>
                  </a:lnTo>
                  <a:lnTo>
                    <a:pt x="24978" y="1602"/>
                  </a:lnTo>
                  <a:lnTo>
                    <a:pt x="24157" y="1876"/>
                  </a:lnTo>
                  <a:lnTo>
                    <a:pt x="23335" y="2164"/>
                  </a:lnTo>
                  <a:lnTo>
                    <a:pt x="22513" y="2465"/>
                  </a:lnTo>
                  <a:lnTo>
                    <a:pt x="21719" y="2794"/>
                  </a:lnTo>
                  <a:lnTo>
                    <a:pt x="20925" y="3150"/>
                  </a:lnTo>
                  <a:lnTo>
                    <a:pt x="20144" y="3506"/>
                  </a:lnTo>
                  <a:lnTo>
                    <a:pt x="19364" y="3889"/>
                  </a:lnTo>
                  <a:lnTo>
                    <a:pt x="18611" y="4300"/>
                  </a:lnTo>
                  <a:lnTo>
                    <a:pt x="17857" y="4711"/>
                  </a:lnTo>
                  <a:lnTo>
                    <a:pt x="17118" y="5149"/>
                  </a:lnTo>
                  <a:lnTo>
                    <a:pt x="16392" y="5601"/>
                  </a:lnTo>
                  <a:lnTo>
                    <a:pt x="15680" y="6080"/>
                  </a:lnTo>
                  <a:lnTo>
                    <a:pt x="14968" y="6560"/>
                  </a:lnTo>
                  <a:lnTo>
                    <a:pt x="14283" y="7066"/>
                  </a:lnTo>
                  <a:lnTo>
                    <a:pt x="13599" y="7587"/>
                  </a:lnTo>
                  <a:lnTo>
                    <a:pt x="12941" y="8121"/>
                  </a:lnTo>
                  <a:lnTo>
                    <a:pt x="12284" y="8682"/>
                  </a:lnTo>
                  <a:lnTo>
                    <a:pt x="11640" y="9244"/>
                  </a:lnTo>
                  <a:lnTo>
                    <a:pt x="11024" y="9819"/>
                  </a:lnTo>
                  <a:lnTo>
                    <a:pt x="10408" y="10422"/>
                  </a:lnTo>
                  <a:lnTo>
                    <a:pt x="9819" y="11024"/>
                  </a:lnTo>
                  <a:lnTo>
                    <a:pt x="9230" y="11654"/>
                  </a:lnTo>
                  <a:lnTo>
                    <a:pt x="8669" y="12298"/>
                  </a:lnTo>
                  <a:lnTo>
                    <a:pt x="8121" y="12941"/>
                  </a:lnTo>
                  <a:lnTo>
                    <a:pt x="7573" y="13612"/>
                  </a:lnTo>
                  <a:lnTo>
                    <a:pt x="7066" y="14283"/>
                  </a:lnTo>
                  <a:lnTo>
                    <a:pt x="6560" y="14982"/>
                  </a:lnTo>
                  <a:lnTo>
                    <a:pt x="6067" y="15680"/>
                  </a:lnTo>
                  <a:lnTo>
                    <a:pt x="5601" y="16392"/>
                  </a:lnTo>
                  <a:lnTo>
                    <a:pt x="5149" y="17132"/>
                  </a:lnTo>
                  <a:lnTo>
                    <a:pt x="4711" y="17871"/>
                  </a:lnTo>
                  <a:lnTo>
                    <a:pt x="4286" y="18611"/>
                  </a:lnTo>
                  <a:lnTo>
                    <a:pt x="3889" y="19378"/>
                  </a:lnTo>
                  <a:lnTo>
                    <a:pt x="3506" y="20144"/>
                  </a:lnTo>
                  <a:lnTo>
                    <a:pt x="3136" y="20925"/>
                  </a:lnTo>
                  <a:lnTo>
                    <a:pt x="2794" y="21719"/>
                  </a:lnTo>
                  <a:lnTo>
                    <a:pt x="2465" y="22527"/>
                  </a:lnTo>
                  <a:lnTo>
                    <a:pt x="2150" y="23335"/>
                  </a:lnTo>
                  <a:lnTo>
                    <a:pt x="1863" y="24157"/>
                  </a:lnTo>
                  <a:lnTo>
                    <a:pt x="1589" y="24992"/>
                  </a:lnTo>
                  <a:lnTo>
                    <a:pt x="1342" y="25828"/>
                  </a:lnTo>
                  <a:lnTo>
                    <a:pt x="1109" y="26677"/>
                  </a:lnTo>
                  <a:lnTo>
                    <a:pt x="904" y="27539"/>
                  </a:lnTo>
                  <a:lnTo>
                    <a:pt x="712" y="28402"/>
                  </a:lnTo>
                  <a:lnTo>
                    <a:pt x="548" y="29265"/>
                  </a:lnTo>
                  <a:lnTo>
                    <a:pt x="411" y="30155"/>
                  </a:lnTo>
                  <a:lnTo>
                    <a:pt x="274" y="31031"/>
                  </a:lnTo>
                  <a:lnTo>
                    <a:pt x="178" y="31935"/>
                  </a:lnTo>
                  <a:lnTo>
                    <a:pt x="96" y="32825"/>
                  </a:lnTo>
                  <a:lnTo>
                    <a:pt x="41" y="33743"/>
                  </a:lnTo>
                  <a:lnTo>
                    <a:pt x="0" y="34647"/>
                  </a:lnTo>
                  <a:lnTo>
                    <a:pt x="0" y="35564"/>
                  </a:lnTo>
                  <a:lnTo>
                    <a:pt x="0" y="36482"/>
                  </a:lnTo>
                  <a:lnTo>
                    <a:pt x="41" y="37399"/>
                  </a:lnTo>
                  <a:lnTo>
                    <a:pt x="96" y="38303"/>
                  </a:lnTo>
                  <a:lnTo>
                    <a:pt x="178" y="39207"/>
                  </a:lnTo>
                  <a:lnTo>
                    <a:pt x="274" y="40097"/>
                  </a:lnTo>
                  <a:lnTo>
                    <a:pt x="411" y="40987"/>
                  </a:lnTo>
                  <a:lnTo>
                    <a:pt x="548" y="41864"/>
                  </a:lnTo>
                  <a:lnTo>
                    <a:pt x="712" y="42740"/>
                  </a:lnTo>
                  <a:lnTo>
                    <a:pt x="904" y="43603"/>
                  </a:lnTo>
                  <a:lnTo>
                    <a:pt x="1109" y="44452"/>
                  </a:lnTo>
                  <a:lnTo>
                    <a:pt x="1342" y="45301"/>
                  </a:lnTo>
                  <a:lnTo>
                    <a:pt x="1589" y="46136"/>
                  </a:lnTo>
                  <a:lnTo>
                    <a:pt x="1863" y="46972"/>
                  </a:lnTo>
                  <a:lnTo>
                    <a:pt x="2150" y="47793"/>
                  </a:lnTo>
                  <a:lnTo>
                    <a:pt x="2465" y="48601"/>
                  </a:lnTo>
                  <a:lnTo>
                    <a:pt x="2794" y="49409"/>
                  </a:lnTo>
                  <a:lnTo>
                    <a:pt x="3136" y="50203"/>
                  </a:lnTo>
                  <a:lnTo>
                    <a:pt x="3506" y="50984"/>
                  </a:lnTo>
                  <a:lnTo>
                    <a:pt x="3889" y="51751"/>
                  </a:lnTo>
                  <a:lnTo>
                    <a:pt x="4286" y="52518"/>
                  </a:lnTo>
                  <a:lnTo>
                    <a:pt x="4711" y="53271"/>
                  </a:lnTo>
                  <a:lnTo>
                    <a:pt x="5149" y="54010"/>
                  </a:lnTo>
                  <a:lnTo>
                    <a:pt x="5601" y="54736"/>
                  </a:lnTo>
                  <a:lnTo>
                    <a:pt x="6067" y="55448"/>
                  </a:lnTo>
                  <a:lnTo>
                    <a:pt x="6560" y="56147"/>
                  </a:lnTo>
                  <a:lnTo>
                    <a:pt x="7066" y="56845"/>
                  </a:lnTo>
                  <a:lnTo>
                    <a:pt x="7573" y="57516"/>
                  </a:lnTo>
                  <a:lnTo>
                    <a:pt x="8121" y="58187"/>
                  </a:lnTo>
                  <a:lnTo>
                    <a:pt x="8669" y="58845"/>
                  </a:lnTo>
                  <a:lnTo>
                    <a:pt x="9230" y="59474"/>
                  </a:lnTo>
                  <a:lnTo>
                    <a:pt x="9819" y="60104"/>
                  </a:lnTo>
                  <a:lnTo>
                    <a:pt x="10408" y="60707"/>
                  </a:lnTo>
                  <a:lnTo>
                    <a:pt x="11024" y="61310"/>
                  </a:lnTo>
                  <a:lnTo>
                    <a:pt x="11640" y="61885"/>
                  </a:lnTo>
                  <a:lnTo>
                    <a:pt x="12284" y="62460"/>
                  </a:lnTo>
                  <a:lnTo>
                    <a:pt x="12941" y="63008"/>
                  </a:lnTo>
                  <a:lnTo>
                    <a:pt x="13599" y="63542"/>
                  </a:lnTo>
                  <a:lnTo>
                    <a:pt x="14283" y="64062"/>
                  </a:lnTo>
                  <a:lnTo>
                    <a:pt x="14968" y="64569"/>
                  </a:lnTo>
                  <a:lnTo>
                    <a:pt x="15680" y="65048"/>
                  </a:lnTo>
                  <a:lnTo>
                    <a:pt x="16392" y="65527"/>
                  </a:lnTo>
                  <a:lnTo>
                    <a:pt x="17118" y="65979"/>
                  </a:lnTo>
                  <a:lnTo>
                    <a:pt x="17857" y="66418"/>
                  </a:lnTo>
                  <a:lnTo>
                    <a:pt x="18611" y="66842"/>
                  </a:lnTo>
                  <a:lnTo>
                    <a:pt x="19364" y="67239"/>
                  </a:lnTo>
                  <a:lnTo>
                    <a:pt x="20144" y="67623"/>
                  </a:lnTo>
                  <a:lnTo>
                    <a:pt x="20925" y="67992"/>
                  </a:lnTo>
                  <a:lnTo>
                    <a:pt x="21719" y="68335"/>
                  </a:lnTo>
                  <a:lnTo>
                    <a:pt x="22513" y="68663"/>
                  </a:lnTo>
                  <a:lnTo>
                    <a:pt x="23335" y="68965"/>
                  </a:lnTo>
                  <a:lnTo>
                    <a:pt x="24157" y="69266"/>
                  </a:lnTo>
                  <a:lnTo>
                    <a:pt x="24978" y="69526"/>
                  </a:lnTo>
                  <a:lnTo>
                    <a:pt x="25827" y="69773"/>
                  </a:lnTo>
                  <a:lnTo>
                    <a:pt x="26663" y="70005"/>
                  </a:lnTo>
                  <a:lnTo>
                    <a:pt x="27526" y="70225"/>
                  </a:lnTo>
                  <a:lnTo>
                    <a:pt x="28388" y="70403"/>
                  </a:lnTo>
                  <a:lnTo>
                    <a:pt x="29265" y="70567"/>
                  </a:lnTo>
                  <a:lnTo>
                    <a:pt x="30141" y="70718"/>
                  </a:lnTo>
                  <a:lnTo>
                    <a:pt x="31031" y="70841"/>
                  </a:lnTo>
                  <a:lnTo>
                    <a:pt x="31921" y="70950"/>
                  </a:lnTo>
                  <a:lnTo>
                    <a:pt x="32825" y="71019"/>
                  </a:lnTo>
                  <a:lnTo>
                    <a:pt x="33729" y="71087"/>
                  </a:lnTo>
                  <a:lnTo>
                    <a:pt x="34633" y="71115"/>
                  </a:lnTo>
                  <a:lnTo>
                    <a:pt x="35550" y="71128"/>
                  </a:lnTo>
                  <a:lnTo>
                    <a:pt x="36468" y="71115"/>
                  </a:lnTo>
                  <a:lnTo>
                    <a:pt x="37385" y="71087"/>
                  </a:lnTo>
                  <a:lnTo>
                    <a:pt x="38289" y="71019"/>
                  </a:lnTo>
                  <a:lnTo>
                    <a:pt x="39193" y="70950"/>
                  </a:lnTo>
                  <a:lnTo>
                    <a:pt x="40083" y="70841"/>
                  </a:lnTo>
                  <a:lnTo>
                    <a:pt x="40973" y="70718"/>
                  </a:lnTo>
                  <a:lnTo>
                    <a:pt x="41850" y="70567"/>
                  </a:lnTo>
                  <a:lnTo>
                    <a:pt x="42726" y="70403"/>
                  </a:lnTo>
                  <a:lnTo>
                    <a:pt x="43589" y="70225"/>
                  </a:lnTo>
                  <a:lnTo>
                    <a:pt x="44438" y="70005"/>
                  </a:lnTo>
                  <a:lnTo>
                    <a:pt x="45287" y="69773"/>
                  </a:lnTo>
                  <a:lnTo>
                    <a:pt x="46136" y="69526"/>
                  </a:lnTo>
                  <a:lnTo>
                    <a:pt x="46958" y="69266"/>
                  </a:lnTo>
                  <a:lnTo>
                    <a:pt x="47779" y="68965"/>
                  </a:lnTo>
                  <a:lnTo>
                    <a:pt x="48601" y="68663"/>
                  </a:lnTo>
                  <a:lnTo>
                    <a:pt x="49395" y="68335"/>
                  </a:lnTo>
                  <a:lnTo>
                    <a:pt x="50190" y="67992"/>
                  </a:lnTo>
                  <a:lnTo>
                    <a:pt x="50970" y="67623"/>
                  </a:lnTo>
                  <a:lnTo>
                    <a:pt x="51751" y="67239"/>
                  </a:lnTo>
                  <a:lnTo>
                    <a:pt x="52504" y="66842"/>
                  </a:lnTo>
                  <a:lnTo>
                    <a:pt x="53257" y="66418"/>
                  </a:lnTo>
                  <a:lnTo>
                    <a:pt x="53997" y="65979"/>
                  </a:lnTo>
                  <a:lnTo>
                    <a:pt x="54722" y="65527"/>
                  </a:lnTo>
                  <a:lnTo>
                    <a:pt x="55434" y="65048"/>
                  </a:lnTo>
                  <a:lnTo>
                    <a:pt x="56147" y="64569"/>
                  </a:lnTo>
                  <a:lnTo>
                    <a:pt x="56831" y="64062"/>
                  </a:lnTo>
                  <a:lnTo>
                    <a:pt x="57516" y="63542"/>
                  </a:lnTo>
                  <a:lnTo>
                    <a:pt x="58173" y="63008"/>
                  </a:lnTo>
                  <a:lnTo>
                    <a:pt x="58831" y="62460"/>
                  </a:lnTo>
                  <a:lnTo>
                    <a:pt x="59461" y="61885"/>
                  </a:lnTo>
                  <a:lnTo>
                    <a:pt x="60090" y="61310"/>
                  </a:lnTo>
                  <a:lnTo>
                    <a:pt x="60707" y="60707"/>
                  </a:lnTo>
                  <a:lnTo>
                    <a:pt x="61296" y="60104"/>
                  </a:lnTo>
                  <a:lnTo>
                    <a:pt x="61884" y="59474"/>
                  </a:lnTo>
                  <a:lnTo>
                    <a:pt x="62446" y="58845"/>
                  </a:lnTo>
                  <a:lnTo>
                    <a:pt x="62994" y="58187"/>
                  </a:lnTo>
                  <a:lnTo>
                    <a:pt x="63528" y="57516"/>
                  </a:lnTo>
                  <a:lnTo>
                    <a:pt x="64048" y="56845"/>
                  </a:lnTo>
                  <a:lnTo>
                    <a:pt x="64555" y="56147"/>
                  </a:lnTo>
                  <a:lnTo>
                    <a:pt x="65048" y="55448"/>
                  </a:lnTo>
                  <a:lnTo>
                    <a:pt x="65513" y="54736"/>
                  </a:lnTo>
                  <a:lnTo>
                    <a:pt x="65965" y="54010"/>
                  </a:lnTo>
                  <a:lnTo>
                    <a:pt x="66403" y="53271"/>
                  </a:lnTo>
                  <a:lnTo>
                    <a:pt x="66828" y="52518"/>
                  </a:lnTo>
                  <a:lnTo>
                    <a:pt x="67225" y="51751"/>
                  </a:lnTo>
                  <a:lnTo>
                    <a:pt x="67609" y="50984"/>
                  </a:lnTo>
                  <a:lnTo>
                    <a:pt x="67978" y="50203"/>
                  </a:lnTo>
                  <a:lnTo>
                    <a:pt x="68321" y="49409"/>
                  </a:lnTo>
                  <a:lnTo>
                    <a:pt x="68649" y="48601"/>
                  </a:lnTo>
                  <a:lnTo>
                    <a:pt x="68964" y="47793"/>
                  </a:lnTo>
                  <a:lnTo>
                    <a:pt x="69252" y="46972"/>
                  </a:lnTo>
                  <a:lnTo>
                    <a:pt x="69526" y="46136"/>
                  </a:lnTo>
                  <a:lnTo>
                    <a:pt x="69772" y="45301"/>
                  </a:lnTo>
                  <a:lnTo>
                    <a:pt x="70005" y="44452"/>
                  </a:lnTo>
                  <a:lnTo>
                    <a:pt x="70210" y="43603"/>
                  </a:lnTo>
                  <a:lnTo>
                    <a:pt x="70402" y="42740"/>
                  </a:lnTo>
                  <a:lnTo>
                    <a:pt x="70567" y="41864"/>
                  </a:lnTo>
                  <a:lnTo>
                    <a:pt x="70703" y="40987"/>
                  </a:lnTo>
                  <a:lnTo>
                    <a:pt x="70827" y="40097"/>
                  </a:lnTo>
                  <a:lnTo>
                    <a:pt x="70936" y="39207"/>
                  </a:lnTo>
                  <a:lnTo>
                    <a:pt x="71018" y="38303"/>
                  </a:lnTo>
                  <a:lnTo>
                    <a:pt x="71073" y="37399"/>
                  </a:lnTo>
                  <a:lnTo>
                    <a:pt x="71101" y="36482"/>
                  </a:lnTo>
                  <a:lnTo>
                    <a:pt x="71114" y="35564"/>
                  </a:lnTo>
                  <a:lnTo>
                    <a:pt x="71101" y="34647"/>
                  </a:lnTo>
                  <a:lnTo>
                    <a:pt x="71073" y="33743"/>
                  </a:lnTo>
                  <a:lnTo>
                    <a:pt x="71018" y="32825"/>
                  </a:lnTo>
                  <a:lnTo>
                    <a:pt x="70936" y="31935"/>
                  </a:lnTo>
                  <a:lnTo>
                    <a:pt x="70827" y="31031"/>
                  </a:lnTo>
                  <a:lnTo>
                    <a:pt x="70703" y="30155"/>
                  </a:lnTo>
                  <a:lnTo>
                    <a:pt x="70567" y="29265"/>
                  </a:lnTo>
                  <a:lnTo>
                    <a:pt x="70402" y="28402"/>
                  </a:lnTo>
                  <a:lnTo>
                    <a:pt x="70210" y="27539"/>
                  </a:lnTo>
                  <a:lnTo>
                    <a:pt x="70005" y="26677"/>
                  </a:lnTo>
                  <a:lnTo>
                    <a:pt x="69772" y="25828"/>
                  </a:lnTo>
                  <a:lnTo>
                    <a:pt x="69526" y="24992"/>
                  </a:lnTo>
                  <a:lnTo>
                    <a:pt x="69252" y="24157"/>
                  </a:lnTo>
                  <a:lnTo>
                    <a:pt x="68964" y="23335"/>
                  </a:lnTo>
                  <a:lnTo>
                    <a:pt x="68649" y="22527"/>
                  </a:lnTo>
                  <a:lnTo>
                    <a:pt x="68321" y="21719"/>
                  </a:lnTo>
                  <a:lnTo>
                    <a:pt x="67978" y="20925"/>
                  </a:lnTo>
                  <a:lnTo>
                    <a:pt x="67609" y="20144"/>
                  </a:lnTo>
                  <a:lnTo>
                    <a:pt x="67225" y="19378"/>
                  </a:lnTo>
                  <a:lnTo>
                    <a:pt x="66828" y="18611"/>
                  </a:lnTo>
                  <a:lnTo>
                    <a:pt x="66403" y="17871"/>
                  </a:lnTo>
                  <a:lnTo>
                    <a:pt x="65965" y="17132"/>
                  </a:lnTo>
                  <a:lnTo>
                    <a:pt x="65513" y="16392"/>
                  </a:lnTo>
                  <a:lnTo>
                    <a:pt x="65048" y="15680"/>
                  </a:lnTo>
                  <a:lnTo>
                    <a:pt x="64555" y="14982"/>
                  </a:lnTo>
                  <a:lnTo>
                    <a:pt x="64048" y="14283"/>
                  </a:lnTo>
                  <a:lnTo>
                    <a:pt x="63528" y="13612"/>
                  </a:lnTo>
                  <a:lnTo>
                    <a:pt x="62994" y="12941"/>
                  </a:lnTo>
                  <a:lnTo>
                    <a:pt x="62446" y="12298"/>
                  </a:lnTo>
                  <a:lnTo>
                    <a:pt x="61884" y="11654"/>
                  </a:lnTo>
                  <a:lnTo>
                    <a:pt x="61296" y="11024"/>
                  </a:lnTo>
                  <a:lnTo>
                    <a:pt x="60707" y="10422"/>
                  </a:lnTo>
                  <a:lnTo>
                    <a:pt x="60090" y="9819"/>
                  </a:lnTo>
                  <a:lnTo>
                    <a:pt x="59461" y="9244"/>
                  </a:lnTo>
                  <a:lnTo>
                    <a:pt x="58831" y="8682"/>
                  </a:lnTo>
                  <a:lnTo>
                    <a:pt x="58173" y="8121"/>
                  </a:lnTo>
                  <a:lnTo>
                    <a:pt x="57516" y="7587"/>
                  </a:lnTo>
                  <a:lnTo>
                    <a:pt x="56831" y="7066"/>
                  </a:lnTo>
                  <a:lnTo>
                    <a:pt x="56147" y="6560"/>
                  </a:lnTo>
                  <a:lnTo>
                    <a:pt x="55434" y="6080"/>
                  </a:lnTo>
                  <a:lnTo>
                    <a:pt x="54722" y="5601"/>
                  </a:lnTo>
                  <a:lnTo>
                    <a:pt x="53997" y="5149"/>
                  </a:lnTo>
                  <a:lnTo>
                    <a:pt x="53257" y="4711"/>
                  </a:lnTo>
                  <a:lnTo>
                    <a:pt x="52504" y="4300"/>
                  </a:lnTo>
                  <a:lnTo>
                    <a:pt x="51751" y="3889"/>
                  </a:lnTo>
                  <a:lnTo>
                    <a:pt x="50970" y="3506"/>
                  </a:lnTo>
                  <a:lnTo>
                    <a:pt x="50190" y="3150"/>
                  </a:lnTo>
                  <a:lnTo>
                    <a:pt x="49395" y="2794"/>
                  </a:lnTo>
                  <a:lnTo>
                    <a:pt x="48601" y="2465"/>
                  </a:lnTo>
                  <a:lnTo>
                    <a:pt x="47779" y="2164"/>
                  </a:lnTo>
                  <a:lnTo>
                    <a:pt x="46958" y="1876"/>
                  </a:lnTo>
                  <a:lnTo>
                    <a:pt x="46136" y="1602"/>
                  </a:lnTo>
                  <a:lnTo>
                    <a:pt x="45287" y="1356"/>
                  </a:lnTo>
                  <a:lnTo>
                    <a:pt x="44438" y="1123"/>
                  </a:lnTo>
                  <a:lnTo>
                    <a:pt x="43589" y="918"/>
                  </a:lnTo>
                  <a:lnTo>
                    <a:pt x="42726" y="726"/>
                  </a:lnTo>
                  <a:lnTo>
                    <a:pt x="41850" y="562"/>
                  </a:lnTo>
                  <a:lnTo>
                    <a:pt x="40973" y="411"/>
                  </a:lnTo>
                  <a:lnTo>
                    <a:pt x="40083" y="288"/>
                  </a:lnTo>
                  <a:lnTo>
                    <a:pt x="39193" y="192"/>
                  </a:lnTo>
                  <a:lnTo>
                    <a:pt x="38289" y="110"/>
                  </a:lnTo>
                  <a:lnTo>
                    <a:pt x="37385" y="55"/>
                  </a:lnTo>
                  <a:lnTo>
                    <a:pt x="36468" y="14"/>
                  </a:lnTo>
                  <a:lnTo>
                    <a:pt x="3555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1166429" y="1780678"/>
              <a:ext cx="92481" cy="89051"/>
            </a:xfrm>
            <a:custGeom>
              <a:rect b="b" l="l" r="r" t="t"/>
              <a:pathLst>
                <a:path extrusionOk="0" h="4959" w="5150">
                  <a:moveTo>
                    <a:pt x="1821" y="1"/>
                  </a:moveTo>
                  <a:lnTo>
                    <a:pt x="1575" y="15"/>
                  </a:lnTo>
                  <a:lnTo>
                    <a:pt x="1356" y="28"/>
                  </a:lnTo>
                  <a:lnTo>
                    <a:pt x="1150" y="69"/>
                  </a:lnTo>
                  <a:lnTo>
                    <a:pt x="959" y="124"/>
                  </a:lnTo>
                  <a:lnTo>
                    <a:pt x="781" y="179"/>
                  </a:lnTo>
                  <a:lnTo>
                    <a:pt x="616" y="261"/>
                  </a:lnTo>
                  <a:lnTo>
                    <a:pt x="479" y="357"/>
                  </a:lnTo>
                  <a:lnTo>
                    <a:pt x="356" y="480"/>
                  </a:lnTo>
                  <a:lnTo>
                    <a:pt x="247" y="604"/>
                  </a:lnTo>
                  <a:lnTo>
                    <a:pt x="151" y="754"/>
                  </a:lnTo>
                  <a:lnTo>
                    <a:pt x="82" y="905"/>
                  </a:lnTo>
                  <a:lnTo>
                    <a:pt x="27" y="1083"/>
                  </a:lnTo>
                  <a:lnTo>
                    <a:pt x="0" y="1275"/>
                  </a:lnTo>
                  <a:lnTo>
                    <a:pt x="0" y="1494"/>
                  </a:lnTo>
                  <a:lnTo>
                    <a:pt x="0" y="1713"/>
                  </a:lnTo>
                  <a:lnTo>
                    <a:pt x="41" y="1959"/>
                  </a:lnTo>
                  <a:lnTo>
                    <a:pt x="137" y="2411"/>
                  </a:lnTo>
                  <a:lnTo>
                    <a:pt x="233" y="2822"/>
                  </a:lnTo>
                  <a:lnTo>
                    <a:pt x="342" y="3192"/>
                  </a:lnTo>
                  <a:lnTo>
                    <a:pt x="479" y="3520"/>
                  </a:lnTo>
                  <a:lnTo>
                    <a:pt x="616" y="3794"/>
                  </a:lnTo>
                  <a:lnTo>
                    <a:pt x="767" y="4041"/>
                  </a:lnTo>
                  <a:lnTo>
                    <a:pt x="918" y="4246"/>
                  </a:lnTo>
                  <a:lnTo>
                    <a:pt x="1096" y="4424"/>
                  </a:lnTo>
                  <a:lnTo>
                    <a:pt x="1274" y="4575"/>
                  </a:lnTo>
                  <a:lnTo>
                    <a:pt x="1452" y="4684"/>
                  </a:lnTo>
                  <a:lnTo>
                    <a:pt x="1657" y="4780"/>
                  </a:lnTo>
                  <a:lnTo>
                    <a:pt x="1862" y="4849"/>
                  </a:lnTo>
                  <a:lnTo>
                    <a:pt x="2082" y="4904"/>
                  </a:lnTo>
                  <a:lnTo>
                    <a:pt x="2301" y="4931"/>
                  </a:lnTo>
                  <a:lnTo>
                    <a:pt x="2534" y="4958"/>
                  </a:lnTo>
                  <a:lnTo>
                    <a:pt x="2780" y="4958"/>
                  </a:lnTo>
                  <a:lnTo>
                    <a:pt x="3026" y="4945"/>
                  </a:lnTo>
                  <a:lnTo>
                    <a:pt x="3259" y="4904"/>
                  </a:lnTo>
                  <a:lnTo>
                    <a:pt x="3478" y="4849"/>
                  </a:lnTo>
                  <a:lnTo>
                    <a:pt x="3698" y="4767"/>
                  </a:lnTo>
                  <a:lnTo>
                    <a:pt x="3917" y="4657"/>
                  </a:lnTo>
                  <a:lnTo>
                    <a:pt x="4108" y="4534"/>
                  </a:lnTo>
                  <a:lnTo>
                    <a:pt x="4286" y="4397"/>
                  </a:lnTo>
                  <a:lnTo>
                    <a:pt x="4451" y="4233"/>
                  </a:lnTo>
                  <a:lnTo>
                    <a:pt x="4615" y="4055"/>
                  </a:lnTo>
                  <a:lnTo>
                    <a:pt x="4738" y="3863"/>
                  </a:lnTo>
                  <a:lnTo>
                    <a:pt x="4862" y="3657"/>
                  </a:lnTo>
                  <a:lnTo>
                    <a:pt x="4957" y="3452"/>
                  </a:lnTo>
                  <a:lnTo>
                    <a:pt x="5040" y="3219"/>
                  </a:lnTo>
                  <a:lnTo>
                    <a:pt x="5108" y="2986"/>
                  </a:lnTo>
                  <a:lnTo>
                    <a:pt x="5135" y="2740"/>
                  </a:lnTo>
                  <a:lnTo>
                    <a:pt x="5149" y="2480"/>
                  </a:lnTo>
                  <a:lnTo>
                    <a:pt x="5149" y="2356"/>
                  </a:lnTo>
                  <a:lnTo>
                    <a:pt x="5122" y="2233"/>
                  </a:lnTo>
                  <a:lnTo>
                    <a:pt x="5094" y="2110"/>
                  </a:lnTo>
                  <a:lnTo>
                    <a:pt x="5067" y="1987"/>
                  </a:lnTo>
                  <a:lnTo>
                    <a:pt x="5012" y="1863"/>
                  </a:lnTo>
                  <a:lnTo>
                    <a:pt x="4957" y="1740"/>
                  </a:lnTo>
                  <a:lnTo>
                    <a:pt x="4889" y="1631"/>
                  </a:lnTo>
                  <a:lnTo>
                    <a:pt x="4807" y="1521"/>
                  </a:lnTo>
                  <a:lnTo>
                    <a:pt x="4642" y="1302"/>
                  </a:lnTo>
                  <a:lnTo>
                    <a:pt x="4437" y="1097"/>
                  </a:lnTo>
                  <a:lnTo>
                    <a:pt x="4218" y="905"/>
                  </a:lnTo>
                  <a:lnTo>
                    <a:pt x="3971" y="727"/>
                  </a:lnTo>
                  <a:lnTo>
                    <a:pt x="3711" y="576"/>
                  </a:lnTo>
                  <a:lnTo>
                    <a:pt x="3451" y="426"/>
                  </a:lnTo>
                  <a:lnTo>
                    <a:pt x="3177" y="302"/>
                  </a:lnTo>
                  <a:lnTo>
                    <a:pt x="2890" y="193"/>
                  </a:lnTo>
                  <a:lnTo>
                    <a:pt x="2616" y="111"/>
                  </a:lnTo>
                  <a:lnTo>
                    <a:pt x="2342" y="56"/>
                  </a:lnTo>
                  <a:lnTo>
                    <a:pt x="2068" y="15"/>
                  </a:lnTo>
                  <a:lnTo>
                    <a:pt x="1821"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1373228" y="1780678"/>
              <a:ext cx="92733" cy="89051"/>
            </a:xfrm>
            <a:custGeom>
              <a:rect b="b" l="l" r="r" t="t"/>
              <a:pathLst>
                <a:path extrusionOk="0" h="4959" w="5164">
                  <a:moveTo>
                    <a:pt x="3342" y="1"/>
                  </a:moveTo>
                  <a:lnTo>
                    <a:pt x="3082" y="15"/>
                  </a:lnTo>
                  <a:lnTo>
                    <a:pt x="2822" y="56"/>
                  </a:lnTo>
                  <a:lnTo>
                    <a:pt x="2548" y="111"/>
                  </a:lnTo>
                  <a:lnTo>
                    <a:pt x="2260" y="193"/>
                  </a:lnTo>
                  <a:lnTo>
                    <a:pt x="1987" y="302"/>
                  </a:lnTo>
                  <a:lnTo>
                    <a:pt x="1713" y="426"/>
                  </a:lnTo>
                  <a:lnTo>
                    <a:pt x="1439" y="576"/>
                  </a:lnTo>
                  <a:lnTo>
                    <a:pt x="1179" y="727"/>
                  </a:lnTo>
                  <a:lnTo>
                    <a:pt x="932" y="905"/>
                  </a:lnTo>
                  <a:lnTo>
                    <a:pt x="713" y="1097"/>
                  </a:lnTo>
                  <a:lnTo>
                    <a:pt x="521" y="1302"/>
                  </a:lnTo>
                  <a:lnTo>
                    <a:pt x="343" y="1521"/>
                  </a:lnTo>
                  <a:lnTo>
                    <a:pt x="261" y="1631"/>
                  </a:lnTo>
                  <a:lnTo>
                    <a:pt x="206" y="1740"/>
                  </a:lnTo>
                  <a:lnTo>
                    <a:pt x="138" y="1863"/>
                  </a:lnTo>
                  <a:lnTo>
                    <a:pt x="97" y="1987"/>
                  </a:lnTo>
                  <a:lnTo>
                    <a:pt x="56" y="2110"/>
                  </a:lnTo>
                  <a:lnTo>
                    <a:pt x="28" y="2233"/>
                  </a:lnTo>
                  <a:lnTo>
                    <a:pt x="15" y="2356"/>
                  </a:lnTo>
                  <a:lnTo>
                    <a:pt x="1" y="2480"/>
                  </a:lnTo>
                  <a:lnTo>
                    <a:pt x="15" y="2740"/>
                  </a:lnTo>
                  <a:lnTo>
                    <a:pt x="56" y="2986"/>
                  </a:lnTo>
                  <a:lnTo>
                    <a:pt x="110" y="3219"/>
                  </a:lnTo>
                  <a:lnTo>
                    <a:pt x="193" y="3452"/>
                  </a:lnTo>
                  <a:lnTo>
                    <a:pt x="288" y="3657"/>
                  </a:lnTo>
                  <a:lnTo>
                    <a:pt x="412" y="3863"/>
                  </a:lnTo>
                  <a:lnTo>
                    <a:pt x="549" y="4055"/>
                  </a:lnTo>
                  <a:lnTo>
                    <a:pt x="699" y="4233"/>
                  </a:lnTo>
                  <a:lnTo>
                    <a:pt x="864" y="4397"/>
                  </a:lnTo>
                  <a:lnTo>
                    <a:pt x="1055" y="4534"/>
                  </a:lnTo>
                  <a:lnTo>
                    <a:pt x="1247" y="4657"/>
                  </a:lnTo>
                  <a:lnTo>
                    <a:pt x="1453" y="4767"/>
                  </a:lnTo>
                  <a:lnTo>
                    <a:pt x="1672" y="4849"/>
                  </a:lnTo>
                  <a:lnTo>
                    <a:pt x="1891" y="4904"/>
                  </a:lnTo>
                  <a:lnTo>
                    <a:pt x="2137" y="4945"/>
                  </a:lnTo>
                  <a:lnTo>
                    <a:pt x="2370" y="4958"/>
                  </a:lnTo>
                  <a:lnTo>
                    <a:pt x="2617" y="4958"/>
                  </a:lnTo>
                  <a:lnTo>
                    <a:pt x="2849" y="4931"/>
                  </a:lnTo>
                  <a:lnTo>
                    <a:pt x="3068" y="4904"/>
                  </a:lnTo>
                  <a:lnTo>
                    <a:pt x="3288" y="4849"/>
                  </a:lnTo>
                  <a:lnTo>
                    <a:pt x="3493" y="4780"/>
                  </a:lnTo>
                  <a:lnTo>
                    <a:pt x="3698" y="4684"/>
                  </a:lnTo>
                  <a:lnTo>
                    <a:pt x="3890" y="4575"/>
                  </a:lnTo>
                  <a:lnTo>
                    <a:pt x="4068" y="4424"/>
                  </a:lnTo>
                  <a:lnTo>
                    <a:pt x="4232" y="4246"/>
                  </a:lnTo>
                  <a:lnTo>
                    <a:pt x="4397" y="4041"/>
                  </a:lnTo>
                  <a:lnTo>
                    <a:pt x="4547" y="3794"/>
                  </a:lnTo>
                  <a:lnTo>
                    <a:pt x="4684" y="3520"/>
                  </a:lnTo>
                  <a:lnTo>
                    <a:pt x="4808" y="3192"/>
                  </a:lnTo>
                  <a:lnTo>
                    <a:pt x="4917" y="2822"/>
                  </a:lnTo>
                  <a:lnTo>
                    <a:pt x="5027" y="2411"/>
                  </a:lnTo>
                  <a:lnTo>
                    <a:pt x="5123" y="1959"/>
                  </a:lnTo>
                  <a:lnTo>
                    <a:pt x="5150" y="1713"/>
                  </a:lnTo>
                  <a:lnTo>
                    <a:pt x="5164" y="1494"/>
                  </a:lnTo>
                  <a:lnTo>
                    <a:pt x="5150" y="1275"/>
                  </a:lnTo>
                  <a:lnTo>
                    <a:pt x="5123" y="1083"/>
                  </a:lnTo>
                  <a:lnTo>
                    <a:pt x="5068" y="905"/>
                  </a:lnTo>
                  <a:lnTo>
                    <a:pt x="4999" y="754"/>
                  </a:lnTo>
                  <a:lnTo>
                    <a:pt x="4917" y="604"/>
                  </a:lnTo>
                  <a:lnTo>
                    <a:pt x="4808" y="480"/>
                  </a:lnTo>
                  <a:lnTo>
                    <a:pt x="4684" y="357"/>
                  </a:lnTo>
                  <a:lnTo>
                    <a:pt x="4534" y="261"/>
                  </a:lnTo>
                  <a:lnTo>
                    <a:pt x="4383" y="179"/>
                  </a:lnTo>
                  <a:lnTo>
                    <a:pt x="4205" y="124"/>
                  </a:lnTo>
                  <a:lnTo>
                    <a:pt x="4013" y="69"/>
                  </a:lnTo>
                  <a:lnTo>
                    <a:pt x="3794" y="28"/>
                  </a:lnTo>
                  <a:lnTo>
                    <a:pt x="3575" y="15"/>
                  </a:lnTo>
                  <a:lnTo>
                    <a:pt x="3342"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1258156" y="1900939"/>
              <a:ext cx="118053" cy="200190"/>
            </a:xfrm>
            <a:custGeom>
              <a:rect b="b" l="l" r="r" t="t"/>
              <a:pathLst>
                <a:path extrusionOk="0" h="11148" w="6574">
                  <a:moveTo>
                    <a:pt x="0" y="1"/>
                  </a:moveTo>
                  <a:lnTo>
                    <a:pt x="0" y="11148"/>
                  </a:lnTo>
                  <a:lnTo>
                    <a:pt x="6573" y="11148"/>
                  </a:lnTo>
                  <a:lnTo>
                    <a:pt x="6573" y="1"/>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970674" y="2049232"/>
              <a:ext cx="682672" cy="169698"/>
            </a:xfrm>
            <a:custGeom>
              <a:rect b="b" l="l" r="r" t="t"/>
              <a:pathLst>
                <a:path extrusionOk="0" h="9450" w="38016">
                  <a:moveTo>
                    <a:pt x="16009" y="0"/>
                  </a:moveTo>
                  <a:lnTo>
                    <a:pt x="12887" y="1014"/>
                  </a:lnTo>
                  <a:lnTo>
                    <a:pt x="10627" y="1739"/>
                  </a:lnTo>
                  <a:lnTo>
                    <a:pt x="8203" y="2493"/>
                  </a:lnTo>
                  <a:lnTo>
                    <a:pt x="6560" y="3013"/>
                  </a:lnTo>
                  <a:lnTo>
                    <a:pt x="5067" y="3465"/>
                  </a:lnTo>
                  <a:lnTo>
                    <a:pt x="3807" y="3835"/>
                  </a:lnTo>
                  <a:lnTo>
                    <a:pt x="2890" y="4081"/>
                  </a:lnTo>
                  <a:lnTo>
                    <a:pt x="2767" y="4136"/>
                  </a:lnTo>
                  <a:lnTo>
                    <a:pt x="2630" y="4204"/>
                  </a:lnTo>
                  <a:lnTo>
                    <a:pt x="2479" y="4314"/>
                  </a:lnTo>
                  <a:lnTo>
                    <a:pt x="2328" y="4451"/>
                  </a:lnTo>
                  <a:lnTo>
                    <a:pt x="2164" y="4615"/>
                  </a:lnTo>
                  <a:lnTo>
                    <a:pt x="2000" y="4807"/>
                  </a:lnTo>
                  <a:lnTo>
                    <a:pt x="1822" y="5012"/>
                  </a:lnTo>
                  <a:lnTo>
                    <a:pt x="1630" y="5245"/>
                  </a:lnTo>
                  <a:lnTo>
                    <a:pt x="1247" y="5779"/>
                  </a:lnTo>
                  <a:lnTo>
                    <a:pt x="850" y="6382"/>
                  </a:lnTo>
                  <a:lnTo>
                    <a:pt x="425" y="7039"/>
                  </a:lnTo>
                  <a:lnTo>
                    <a:pt x="0" y="7737"/>
                  </a:lnTo>
                  <a:lnTo>
                    <a:pt x="206" y="9449"/>
                  </a:lnTo>
                  <a:lnTo>
                    <a:pt x="37632" y="9449"/>
                  </a:lnTo>
                  <a:lnTo>
                    <a:pt x="38016" y="6751"/>
                  </a:lnTo>
                  <a:lnTo>
                    <a:pt x="37728" y="6272"/>
                  </a:lnTo>
                  <a:lnTo>
                    <a:pt x="37440" y="5807"/>
                  </a:lnTo>
                  <a:lnTo>
                    <a:pt x="37153" y="5382"/>
                  </a:lnTo>
                  <a:lnTo>
                    <a:pt x="36865" y="5012"/>
                  </a:lnTo>
                  <a:lnTo>
                    <a:pt x="36591" y="4684"/>
                  </a:lnTo>
                  <a:lnTo>
                    <a:pt x="36455" y="4547"/>
                  </a:lnTo>
                  <a:lnTo>
                    <a:pt x="36318" y="4423"/>
                  </a:lnTo>
                  <a:lnTo>
                    <a:pt x="36194" y="4300"/>
                  </a:lnTo>
                  <a:lnTo>
                    <a:pt x="36071" y="4218"/>
                  </a:lnTo>
                  <a:lnTo>
                    <a:pt x="35948" y="4136"/>
                  </a:lnTo>
                  <a:lnTo>
                    <a:pt x="35825" y="4081"/>
                  </a:lnTo>
                  <a:lnTo>
                    <a:pt x="35441" y="3944"/>
                  </a:lnTo>
                  <a:lnTo>
                    <a:pt x="34976" y="3780"/>
                  </a:lnTo>
                  <a:lnTo>
                    <a:pt x="33770" y="3410"/>
                  </a:lnTo>
                  <a:lnTo>
                    <a:pt x="32319" y="2972"/>
                  </a:lnTo>
                  <a:lnTo>
                    <a:pt x="30703" y="2493"/>
                  </a:lnTo>
                  <a:lnTo>
                    <a:pt x="28005" y="1739"/>
                  </a:lnTo>
                  <a:lnTo>
                    <a:pt x="25499" y="1041"/>
                  </a:lnTo>
                  <a:lnTo>
                    <a:pt x="22596" y="260"/>
                  </a:lnTo>
                  <a:lnTo>
                    <a:pt x="22582" y="260"/>
                  </a:lnTo>
                  <a:lnTo>
                    <a:pt x="22569" y="247"/>
                  </a:lnTo>
                  <a:lnTo>
                    <a:pt x="21583" y="206"/>
                  </a:lnTo>
                  <a:lnTo>
                    <a:pt x="19405" y="123"/>
                  </a:lnTo>
                  <a:lnTo>
                    <a:pt x="19378" y="123"/>
                  </a:lnTo>
                  <a:lnTo>
                    <a:pt x="19090" y="110"/>
                  </a:lnTo>
                  <a:lnTo>
                    <a:pt x="19063" y="110"/>
                  </a:lnTo>
                  <a:lnTo>
                    <a:pt x="16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1258156" y="2031526"/>
              <a:ext cx="118286" cy="44517"/>
            </a:xfrm>
            <a:custGeom>
              <a:rect b="b" l="l" r="r" t="t"/>
              <a:pathLst>
                <a:path extrusionOk="0" h="2479" w="6587">
                  <a:moveTo>
                    <a:pt x="3341" y="0"/>
                  </a:moveTo>
                  <a:lnTo>
                    <a:pt x="2684" y="14"/>
                  </a:lnTo>
                  <a:lnTo>
                    <a:pt x="2054" y="55"/>
                  </a:lnTo>
                  <a:lnTo>
                    <a:pt x="1767" y="96"/>
                  </a:lnTo>
                  <a:lnTo>
                    <a:pt x="1493" y="137"/>
                  </a:lnTo>
                  <a:lnTo>
                    <a:pt x="1233" y="178"/>
                  </a:lnTo>
                  <a:lnTo>
                    <a:pt x="1000" y="233"/>
                  </a:lnTo>
                  <a:lnTo>
                    <a:pt x="781" y="301"/>
                  </a:lnTo>
                  <a:lnTo>
                    <a:pt x="575" y="370"/>
                  </a:lnTo>
                  <a:lnTo>
                    <a:pt x="411" y="452"/>
                  </a:lnTo>
                  <a:lnTo>
                    <a:pt x="260" y="534"/>
                  </a:lnTo>
                  <a:lnTo>
                    <a:pt x="151" y="630"/>
                  </a:lnTo>
                  <a:lnTo>
                    <a:pt x="68" y="740"/>
                  </a:lnTo>
                  <a:lnTo>
                    <a:pt x="27" y="794"/>
                  </a:lnTo>
                  <a:lnTo>
                    <a:pt x="14" y="863"/>
                  </a:lnTo>
                  <a:lnTo>
                    <a:pt x="0" y="918"/>
                  </a:lnTo>
                  <a:lnTo>
                    <a:pt x="0" y="986"/>
                  </a:lnTo>
                  <a:lnTo>
                    <a:pt x="0" y="1041"/>
                  </a:lnTo>
                  <a:lnTo>
                    <a:pt x="14" y="1109"/>
                  </a:lnTo>
                  <a:lnTo>
                    <a:pt x="68" y="1246"/>
                  </a:lnTo>
                  <a:lnTo>
                    <a:pt x="151" y="1370"/>
                  </a:lnTo>
                  <a:lnTo>
                    <a:pt x="260" y="1507"/>
                  </a:lnTo>
                  <a:lnTo>
                    <a:pt x="411" y="1630"/>
                  </a:lnTo>
                  <a:lnTo>
                    <a:pt x="575" y="1753"/>
                  </a:lnTo>
                  <a:lnTo>
                    <a:pt x="781" y="1876"/>
                  </a:lnTo>
                  <a:lnTo>
                    <a:pt x="1000" y="1986"/>
                  </a:lnTo>
                  <a:lnTo>
                    <a:pt x="1233" y="2095"/>
                  </a:lnTo>
                  <a:lnTo>
                    <a:pt x="1493" y="2191"/>
                  </a:lnTo>
                  <a:lnTo>
                    <a:pt x="1767" y="2273"/>
                  </a:lnTo>
                  <a:lnTo>
                    <a:pt x="2054" y="2342"/>
                  </a:lnTo>
                  <a:lnTo>
                    <a:pt x="2369" y="2397"/>
                  </a:lnTo>
                  <a:lnTo>
                    <a:pt x="2684" y="2451"/>
                  </a:lnTo>
                  <a:lnTo>
                    <a:pt x="2999" y="2479"/>
                  </a:lnTo>
                  <a:lnTo>
                    <a:pt x="3670" y="2479"/>
                  </a:lnTo>
                  <a:lnTo>
                    <a:pt x="3999" y="2451"/>
                  </a:lnTo>
                  <a:lnTo>
                    <a:pt x="4300" y="2424"/>
                  </a:lnTo>
                  <a:lnTo>
                    <a:pt x="4601" y="2383"/>
                  </a:lnTo>
                  <a:lnTo>
                    <a:pt x="4889" y="2328"/>
                  </a:lnTo>
                  <a:lnTo>
                    <a:pt x="5149" y="2273"/>
                  </a:lnTo>
                  <a:lnTo>
                    <a:pt x="5396" y="2205"/>
                  </a:lnTo>
                  <a:lnTo>
                    <a:pt x="5628" y="2123"/>
                  </a:lnTo>
                  <a:lnTo>
                    <a:pt x="5847" y="2027"/>
                  </a:lnTo>
                  <a:lnTo>
                    <a:pt x="6025" y="1931"/>
                  </a:lnTo>
                  <a:lnTo>
                    <a:pt x="6190" y="1835"/>
                  </a:lnTo>
                  <a:lnTo>
                    <a:pt x="6327" y="1726"/>
                  </a:lnTo>
                  <a:lnTo>
                    <a:pt x="6436" y="1616"/>
                  </a:lnTo>
                  <a:lnTo>
                    <a:pt x="6518" y="1493"/>
                  </a:lnTo>
                  <a:lnTo>
                    <a:pt x="6560" y="1370"/>
                  </a:lnTo>
                  <a:lnTo>
                    <a:pt x="6573" y="1301"/>
                  </a:lnTo>
                  <a:lnTo>
                    <a:pt x="6587" y="1246"/>
                  </a:lnTo>
                  <a:lnTo>
                    <a:pt x="6573" y="1178"/>
                  </a:lnTo>
                  <a:lnTo>
                    <a:pt x="6560" y="1109"/>
                  </a:lnTo>
                  <a:lnTo>
                    <a:pt x="6518" y="986"/>
                  </a:lnTo>
                  <a:lnTo>
                    <a:pt x="6436" y="877"/>
                  </a:lnTo>
                  <a:lnTo>
                    <a:pt x="6327" y="753"/>
                  </a:lnTo>
                  <a:lnTo>
                    <a:pt x="6190" y="657"/>
                  </a:lnTo>
                  <a:lnTo>
                    <a:pt x="6025" y="548"/>
                  </a:lnTo>
                  <a:lnTo>
                    <a:pt x="5847" y="452"/>
                  </a:lnTo>
                  <a:lnTo>
                    <a:pt x="5628" y="370"/>
                  </a:lnTo>
                  <a:lnTo>
                    <a:pt x="5396" y="288"/>
                  </a:lnTo>
                  <a:lnTo>
                    <a:pt x="5149" y="219"/>
                  </a:lnTo>
                  <a:lnTo>
                    <a:pt x="4889" y="151"/>
                  </a:lnTo>
                  <a:lnTo>
                    <a:pt x="4601" y="96"/>
                  </a:lnTo>
                  <a:lnTo>
                    <a:pt x="4300" y="55"/>
                  </a:lnTo>
                  <a:lnTo>
                    <a:pt x="3999" y="28"/>
                  </a:lnTo>
                  <a:lnTo>
                    <a:pt x="3670" y="14"/>
                  </a:lnTo>
                  <a:lnTo>
                    <a:pt x="3341" y="0"/>
                  </a:lnTo>
                  <a:close/>
                </a:path>
              </a:pathLst>
            </a:custGeom>
            <a:solidFill>
              <a:srgbClr val="DE7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1184135" y="1672484"/>
              <a:ext cx="263634" cy="333237"/>
            </a:xfrm>
            <a:custGeom>
              <a:rect b="b" l="l" r="r" t="t"/>
              <a:pathLst>
                <a:path extrusionOk="0" h="18557" w="14681">
                  <a:moveTo>
                    <a:pt x="0" y="1"/>
                  </a:moveTo>
                  <a:lnTo>
                    <a:pt x="767" y="12832"/>
                  </a:lnTo>
                  <a:lnTo>
                    <a:pt x="794" y="13120"/>
                  </a:lnTo>
                  <a:lnTo>
                    <a:pt x="849" y="13435"/>
                  </a:lnTo>
                  <a:lnTo>
                    <a:pt x="931" y="13763"/>
                  </a:lnTo>
                  <a:lnTo>
                    <a:pt x="1027" y="14092"/>
                  </a:lnTo>
                  <a:lnTo>
                    <a:pt x="1150" y="14421"/>
                  </a:lnTo>
                  <a:lnTo>
                    <a:pt x="1301" y="14722"/>
                  </a:lnTo>
                  <a:lnTo>
                    <a:pt x="1452" y="15009"/>
                  </a:lnTo>
                  <a:lnTo>
                    <a:pt x="1534" y="15133"/>
                  </a:lnTo>
                  <a:lnTo>
                    <a:pt x="1616" y="15242"/>
                  </a:lnTo>
                  <a:lnTo>
                    <a:pt x="1917" y="15612"/>
                  </a:lnTo>
                  <a:lnTo>
                    <a:pt x="2219" y="15954"/>
                  </a:lnTo>
                  <a:lnTo>
                    <a:pt x="2547" y="16283"/>
                  </a:lnTo>
                  <a:lnTo>
                    <a:pt x="2862" y="16584"/>
                  </a:lnTo>
                  <a:lnTo>
                    <a:pt x="3205" y="16886"/>
                  </a:lnTo>
                  <a:lnTo>
                    <a:pt x="3547" y="17146"/>
                  </a:lnTo>
                  <a:lnTo>
                    <a:pt x="3903" y="17392"/>
                  </a:lnTo>
                  <a:lnTo>
                    <a:pt x="4259" y="17625"/>
                  </a:lnTo>
                  <a:lnTo>
                    <a:pt x="4615" y="17830"/>
                  </a:lnTo>
                  <a:lnTo>
                    <a:pt x="4985" y="18008"/>
                  </a:lnTo>
                  <a:lnTo>
                    <a:pt x="5368" y="18159"/>
                  </a:lnTo>
                  <a:lnTo>
                    <a:pt x="5752" y="18296"/>
                  </a:lnTo>
                  <a:lnTo>
                    <a:pt x="6135" y="18406"/>
                  </a:lnTo>
                  <a:lnTo>
                    <a:pt x="6532" y="18474"/>
                  </a:lnTo>
                  <a:lnTo>
                    <a:pt x="6929" y="18529"/>
                  </a:lnTo>
                  <a:lnTo>
                    <a:pt x="7340" y="18556"/>
                  </a:lnTo>
                  <a:lnTo>
                    <a:pt x="7737" y="18529"/>
                  </a:lnTo>
                  <a:lnTo>
                    <a:pt x="8148" y="18474"/>
                  </a:lnTo>
                  <a:lnTo>
                    <a:pt x="8532" y="18406"/>
                  </a:lnTo>
                  <a:lnTo>
                    <a:pt x="8929" y="18296"/>
                  </a:lnTo>
                  <a:lnTo>
                    <a:pt x="9312" y="18159"/>
                  </a:lnTo>
                  <a:lnTo>
                    <a:pt x="9682" y="18008"/>
                  </a:lnTo>
                  <a:lnTo>
                    <a:pt x="10065" y="17830"/>
                  </a:lnTo>
                  <a:lnTo>
                    <a:pt x="10421" y="17625"/>
                  </a:lnTo>
                  <a:lnTo>
                    <a:pt x="10777" y="17392"/>
                  </a:lnTo>
                  <a:lnTo>
                    <a:pt x="11133" y="17146"/>
                  </a:lnTo>
                  <a:lnTo>
                    <a:pt x="11476" y="16886"/>
                  </a:lnTo>
                  <a:lnTo>
                    <a:pt x="11804" y="16584"/>
                  </a:lnTo>
                  <a:lnTo>
                    <a:pt x="12133" y="16283"/>
                  </a:lnTo>
                  <a:lnTo>
                    <a:pt x="12462" y="15954"/>
                  </a:lnTo>
                  <a:lnTo>
                    <a:pt x="12763" y="15612"/>
                  </a:lnTo>
                  <a:lnTo>
                    <a:pt x="13064" y="15242"/>
                  </a:lnTo>
                  <a:lnTo>
                    <a:pt x="13147" y="15133"/>
                  </a:lnTo>
                  <a:lnTo>
                    <a:pt x="13229" y="15009"/>
                  </a:lnTo>
                  <a:lnTo>
                    <a:pt x="13379" y="14722"/>
                  </a:lnTo>
                  <a:lnTo>
                    <a:pt x="13516" y="14421"/>
                  </a:lnTo>
                  <a:lnTo>
                    <a:pt x="13640" y="14092"/>
                  </a:lnTo>
                  <a:lnTo>
                    <a:pt x="13749" y="13763"/>
                  </a:lnTo>
                  <a:lnTo>
                    <a:pt x="13831" y="13435"/>
                  </a:lnTo>
                  <a:lnTo>
                    <a:pt x="13886" y="13120"/>
                  </a:lnTo>
                  <a:lnTo>
                    <a:pt x="13913" y="12832"/>
                  </a:lnTo>
                  <a:lnTo>
                    <a:pt x="14680" y="1"/>
                  </a:lnTo>
                  <a:close/>
                </a:path>
              </a:pathLst>
            </a:custGeom>
            <a:solidFill>
              <a:srgbClr val="FD9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1363638" y="1638059"/>
              <a:ext cx="100364" cy="201914"/>
            </a:xfrm>
            <a:custGeom>
              <a:rect b="b" l="l" r="r" t="t"/>
              <a:pathLst>
                <a:path extrusionOk="0" h="11244" w="5589">
                  <a:moveTo>
                    <a:pt x="3630" y="0"/>
                  </a:moveTo>
                  <a:lnTo>
                    <a:pt x="3424" y="14"/>
                  </a:lnTo>
                  <a:lnTo>
                    <a:pt x="3219" y="41"/>
                  </a:lnTo>
                  <a:lnTo>
                    <a:pt x="3014" y="82"/>
                  </a:lnTo>
                  <a:lnTo>
                    <a:pt x="2808" y="137"/>
                  </a:lnTo>
                  <a:lnTo>
                    <a:pt x="2603" y="206"/>
                  </a:lnTo>
                  <a:lnTo>
                    <a:pt x="2397" y="274"/>
                  </a:lnTo>
                  <a:lnTo>
                    <a:pt x="2192" y="356"/>
                  </a:lnTo>
                  <a:lnTo>
                    <a:pt x="1987" y="452"/>
                  </a:lnTo>
                  <a:lnTo>
                    <a:pt x="1781" y="562"/>
                  </a:lnTo>
                  <a:lnTo>
                    <a:pt x="1589" y="671"/>
                  </a:lnTo>
                  <a:lnTo>
                    <a:pt x="1411" y="795"/>
                  </a:lnTo>
                  <a:lnTo>
                    <a:pt x="1220" y="918"/>
                  </a:lnTo>
                  <a:lnTo>
                    <a:pt x="1055" y="1055"/>
                  </a:lnTo>
                  <a:lnTo>
                    <a:pt x="891" y="1192"/>
                  </a:lnTo>
                  <a:lnTo>
                    <a:pt x="740" y="1342"/>
                  </a:lnTo>
                  <a:lnTo>
                    <a:pt x="590" y="1493"/>
                  </a:lnTo>
                  <a:lnTo>
                    <a:pt x="466" y="1657"/>
                  </a:lnTo>
                  <a:lnTo>
                    <a:pt x="343" y="1822"/>
                  </a:lnTo>
                  <a:lnTo>
                    <a:pt x="247" y="1986"/>
                  </a:lnTo>
                  <a:lnTo>
                    <a:pt x="165" y="2164"/>
                  </a:lnTo>
                  <a:lnTo>
                    <a:pt x="97" y="2342"/>
                  </a:lnTo>
                  <a:lnTo>
                    <a:pt x="42" y="2506"/>
                  </a:lnTo>
                  <a:lnTo>
                    <a:pt x="15" y="2698"/>
                  </a:lnTo>
                  <a:lnTo>
                    <a:pt x="1" y="2876"/>
                  </a:lnTo>
                  <a:lnTo>
                    <a:pt x="15" y="3054"/>
                  </a:lnTo>
                  <a:lnTo>
                    <a:pt x="42" y="3232"/>
                  </a:lnTo>
                  <a:lnTo>
                    <a:pt x="179" y="3328"/>
                  </a:lnTo>
                  <a:lnTo>
                    <a:pt x="357" y="3424"/>
                  </a:lnTo>
                  <a:lnTo>
                    <a:pt x="617" y="3561"/>
                  </a:lnTo>
                  <a:lnTo>
                    <a:pt x="959" y="3739"/>
                  </a:lnTo>
                  <a:lnTo>
                    <a:pt x="1411" y="3917"/>
                  </a:lnTo>
                  <a:lnTo>
                    <a:pt x="1959" y="4136"/>
                  </a:lnTo>
                  <a:lnTo>
                    <a:pt x="2630" y="4355"/>
                  </a:lnTo>
                  <a:lnTo>
                    <a:pt x="3301" y="11202"/>
                  </a:lnTo>
                  <a:lnTo>
                    <a:pt x="3411" y="11216"/>
                  </a:lnTo>
                  <a:lnTo>
                    <a:pt x="3520" y="11243"/>
                  </a:lnTo>
                  <a:lnTo>
                    <a:pt x="3657" y="11243"/>
                  </a:lnTo>
                  <a:lnTo>
                    <a:pt x="3794" y="11230"/>
                  </a:lnTo>
                  <a:lnTo>
                    <a:pt x="3863" y="11202"/>
                  </a:lnTo>
                  <a:lnTo>
                    <a:pt x="3931" y="11175"/>
                  </a:lnTo>
                  <a:lnTo>
                    <a:pt x="4000" y="11120"/>
                  </a:lnTo>
                  <a:lnTo>
                    <a:pt x="4054" y="11065"/>
                  </a:lnTo>
                  <a:lnTo>
                    <a:pt x="4109" y="10997"/>
                  </a:lnTo>
                  <a:lnTo>
                    <a:pt x="4150" y="10915"/>
                  </a:lnTo>
                  <a:lnTo>
                    <a:pt x="4328" y="7970"/>
                  </a:lnTo>
                  <a:lnTo>
                    <a:pt x="5287" y="8368"/>
                  </a:lnTo>
                  <a:lnTo>
                    <a:pt x="5328" y="8053"/>
                  </a:lnTo>
                  <a:lnTo>
                    <a:pt x="5410" y="7231"/>
                  </a:lnTo>
                  <a:lnTo>
                    <a:pt x="5465" y="6669"/>
                  </a:lnTo>
                  <a:lnTo>
                    <a:pt x="5520" y="6039"/>
                  </a:lnTo>
                  <a:lnTo>
                    <a:pt x="5561" y="5355"/>
                  </a:lnTo>
                  <a:lnTo>
                    <a:pt x="5574" y="4643"/>
                  </a:lnTo>
                  <a:lnTo>
                    <a:pt x="5588" y="3917"/>
                  </a:lnTo>
                  <a:lnTo>
                    <a:pt x="5574" y="3205"/>
                  </a:lnTo>
                  <a:lnTo>
                    <a:pt x="5547" y="2849"/>
                  </a:lnTo>
                  <a:lnTo>
                    <a:pt x="5520" y="2520"/>
                  </a:lnTo>
                  <a:lnTo>
                    <a:pt x="5492" y="2191"/>
                  </a:lnTo>
                  <a:lnTo>
                    <a:pt x="5451" y="1876"/>
                  </a:lnTo>
                  <a:lnTo>
                    <a:pt x="5396" y="1589"/>
                  </a:lnTo>
                  <a:lnTo>
                    <a:pt x="5328" y="1315"/>
                  </a:lnTo>
                  <a:lnTo>
                    <a:pt x="5246" y="1068"/>
                  </a:lnTo>
                  <a:lnTo>
                    <a:pt x="5164" y="836"/>
                  </a:lnTo>
                  <a:lnTo>
                    <a:pt x="5068" y="644"/>
                  </a:lnTo>
                  <a:lnTo>
                    <a:pt x="4958" y="466"/>
                  </a:lnTo>
                  <a:lnTo>
                    <a:pt x="4890" y="397"/>
                  </a:lnTo>
                  <a:lnTo>
                    <a:pt x="4821" y="329"/>
                  </a:lnTo>
                  <a:lnTo>
                    <a:pt x="4753" y="274"/>
                  </a:lnTo>
                  <a:lnTo>
                    <a:pt x="4684" y="233"/>
                  </a:lnTo>
                  <a:lnTo>
                    <a:pt x="4534" y="151"/>
                  </a:lnTo>
                  <a:lnTo>
                    <a:pt x="4369" y="96"/>
                  </a:lnTo>
                  <a:lnTo>
                    <a:pt x="4191" y="55"/>
                  </a:lnTo>
                  <a:lnTo>
                    <a:pt x="4013" y="14"/>
                  </a:lnTo>
                  <a:lnTo>
                    <a:pt x="38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1164454" y="1638059"/>
              <a:ext cx="103309" cy="201914"/>
            </a:xfrm>
            <a:custGeom>
              <a:rect b="b" l="l" r="r" t="t"/>
              <a:pathLst>
                <a:path extrusionOk="0" h="11244" w="5753">
                  <a:moveTo>
                    <a:pt x="1685" y="0"/>
                  </a:moveTo>
                  <a:lnTo>
                    <a:pt x="1493" y="14"/>
                  </a:lnTo>
                  <a:lnTo>
                    <a:pt x="1301" y="55"/>
                  </a:lnTo>
                  <a:lnTo>
                    <a:pt x="1123" y="96"/>
                  </a:lnTo>
                  <a:lnTo>
                    <a:pt x="959" y="151"/>
                  </a:lnTo>
                  <a:lnTo>
                    <a:pt x="808" y="233"/>
                  </a:lnTo>
                  <a:lnTo>
                    <a:pt x="726" y="274"/>
                  </a:lnTo>
                  <a:lnTo>
                    <a:pt x="658" y="329"/>
                  </a:lnTo>
                  <a:lnTo>
                    <a:pt x="603" y="397"/>
                  </a:lnTo>
                  <a:lnTo>
                    <a:pt x="535" y="466"/>
                  </a:lnTo>
                  <a:lnTo>
                    <a:pt x="425" y="644"/>
                  </a:lnTo>
                  <a:lnTo>
                    <a:pt x="329" y="836"/>
                  </a:lnTo>
                  <a:lnTo>
                    <a:pt x="247" y="1068"/>
                  </a:lnTo>
                  <a:lnTo>
                    <a:pt x="179" y="1315"/>
                  </a:lnTo>
                  <a:lnTo>
                    <a:pt x="124" y="1589"/>
                  </a:lnTo>
                  <a:lnTo>
                    <a:pt x="83" y="1876"/>
                  </a:lnTo>
                  <a:lnTo>
                    <a:pt x="55" y="2191"/>
                  </a:lnTo>
                  <a:lnTo>
                    <a:pt x="28" y="2520"/>
                  </a:lnTo>
                  <a:lnTo>
                    <a:pt x="14" y="2849"/>
                  </a:lnTo>
                  <a:lnTo>
                    <a:pt x="1" y="3205"/>
                  </a:lnTo>
                  <a:lnTo>
                    <a:pt x="14" y="3917"/>
                  </a:lnTo>
                  <a:lnTo>
                    <a:pt x="42" y="4643"/>
                  </a:lnTo>
                  <a:lnTo>
                    <a:pt x="96" y="5355"/>
                  </a:lnTo>
                  <a:lnTo>
                    <a:pt x="151" y="6039"/>
                  </a:lnTo>
                  <a:lnTo>
                    <a:pt x="220" y="6669"/>
                  </a:lnTo>
                  <a:lnTo>
                    <a:pt x="302" y="7231"/>
                  </a:lnTo>
                  <a:lnTo>
                    <a:pt x="411" y="8053"/>
                  </a:lnTo>
                  <a:lnTo>
                    <a:pt x="466" y="8368"/>
                  </a:lnTo>
                  <a:lnTo>
                    <a:pt x="1438" y="7970"/>
                  </a:lnTo>
                  <a:lnTo>
                    <a:pt x="1603" y="10915"/>
                  </a:lnTo>
                  <a:lnTo>
                    <a:pt x="1644" y="10997"/>
                  </a:lnTo>
                  <a:lnTo>
                    <a:pt x="1699" y="11065"/>
                  </a:lnTo>
                  <a:lnTo>
                    <a:pt x="1753" y="11120"/>
                  </a:lnTo>
                  <a:lnTo>
                    <a:pt x="1822" y="11175"/>
                  </a:lnTo>
                  <a:lnTo>
                    <a:pt x="1890" y="11202"/>
                  </a:lnTo>
                  <a:lnTo>
                    <a:pt x="1959" y="11230"/>
                  </a:lnTo>
                  <a:lnTo>
                    <a:pt x="2109" y="11243"/>
                  </a:lnTo>
                  <a:lnTo>
                    <a:pt x="2233" y="11243"/>
                  </a:lnTo>
                  <a:lnTo>
                    <a:pt x="2342" y="11216"/>
                  </a:lnTo>
                  <a:lnTo>
                    <a:pt x="2452" y="11202"/>
                  </a:lnTo>
                  <a:lnTo>
                    <a:pt x="3082" y="6163"/>
                  </a:lnTo>
                  <a:lnTo>
                    <a:pt x="3260" y="6108"/>
                  </a:lnTo>
                  <a:lnTo>
                    <a:pt x="3438" y="6039"/>
                  </a:lnTo>
                  <a:lnTo>
                    <a:pt x="3588" y="5957"/>
                  </a:lnTo>
                  <a:lnTo>
                    <a:pt x="3753" y="5861"/>
                  </a:lnTo>
                  <a:lnTo>
                    <a:pt x="3903" y="5779"/>
                  </a:lnTo>
                  <a:lnTo>
                    <a:pt x="4040" y="5670"/>
                  </a:lnTo>
                  <a:lnTo>
                    <a:pt x="4314" y="5451"/>
                  </a:lnTo>
                  <a:lnTo>
                    <a:pt x="4547" y="5218"/>
                  </a:lnTo>
                  <a:lnTo>
                    <a:pt x="4766" y="4971"/>
                  </a:lnTo>
                  <a:lnTo>
                    <a:pt x="4958" y="4725"/>
                  </a:lnTo>
                  <a:lnTo>
                    <a:pt x="5122" y="4478"/>
                  </a:lnTo>
                  <a:lnTo>
                    <a:pt x="5273" y="4232"/>
                  </a:lnTo>
                  <a:lnTo>
                    <a:pt x="5396" y="3999"/>
                  </a:lnTo>
                  <a:lnTo>
                    <a:pt x="5492" y="3794"/>
                  </a:lnTo>
                  <a:lnTo>
                    <a:pt x="5574" y="3602"/>
                  </a:lnTo>
                  <a:lnTo>
                    <a:pt x="5684" y="3342"/>
                  </a:lnTo>
                  <a:lnTo>
                    <a:pt x="5711" y="3232"/>
                  </a:lnTo>
                  <a:lnTo>
                    <a:pt x="5752" y="3054"/>
                  </a:lnTo>
                  <a:lnTo>
                    <a:pt x="5752" y="2876"/>
                  </a:lnTo>
                  <a:lnTo>
                    <a:pt x="5738" y="2698"/>
                  </a:lnTo>
                  <a:lnTo>
                    <a:pt x="5697" y="2506"/>
                  </a:lnTo>
                  <a:lnTo>
                    <a:pt x="5643" y="2342"/>
                  </a:lnTo>
                  <a:lnTo>
                    <a:pt x="5574" y="2164"/>
                  </a:lnTo>
                  <a:lnTo>
                    <a:pt x="5478" y="1986"/>
                  </a:lnTo>
                  <a:lnTo>
                    <a:pt x="5369" y="1822"/>
                  </a:lnTo>
                  <a:lnTo>
                    <a:pt x="5245" y="1657"/>
                  </a:lnTo>
                  <a:lnTo>
                    <a:pt x="5108" y="1493"/>
                  </a:lnTo>
                  <a:lnTo>
                    <a:pt x="4944" y="1342"/>
                  </a:lnTo>
                  <a:lnTo>
                    <a:pt x="4780" y="1192"/>
                  </a:lnTo>
                  <a:lnTo>
                    <a:pt x="4602" y="1055"/>
                  </a:lnTo>
                  <a:lnTo>
                    <a:pt x="4424" y="918"/>
                  </a:lnTo>
                  <a:lnTo>
                    <a:pt x="4232" y="795"/>
                  </a:lnTo>
                  <a:lnTo>
                    <a:pt x="4027" y="671"/>
                  </a:lnTo>
                  <a:lnTo>
                    <a:pt x="3821" y="562"/>
                  </a:lnTo>
                  <a:lnTo>
                    <a:pt x="3616" y="452"/>
                  </a:lnTo>
                  <a:lnTo>
                    <a:pt x="3397" y="356"/>
                  </a:lnTo>
                  <a:lnTo>
                    <a:pt x="3178" y="274"/>
                  </a:lnTo>
                  <a:lnTo>
                    <a:pt x="2958" y="206"/>
                  </a:lnTo>
                  <a:lnTo>
                    <a:pt x="2739" y="137"/>
                  </a:lnTo>
                  <a:lnTo>
                    <a:pt x="2520" y="82"/>
                  </a:lnTo>
                  <a:lnTo>
                    <a:pt x="2301" y="41"/>
                  </a:lnTo>
                  <a:lnTo>
                    <a:pt x="2096" y="14"/>
                  </a:lnTo>
                  <a:lnTo>
                    <a:pt x="1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1200853" y="1575352"/>
              <a:ext cx="289708" cy="188141"/>
            </a:xfrm>
            <a:custGeom>
              <a:rect b="b" l="l" r="r" t="t"/>
              <a:pathLst>
                <a:path extrusionOk="0" h="10477" w="16133">
                  <a:moveTo>
                    <a:pt x="5368" y="0"/>
                  </a:moveTo>
                  <a:lnTo>
                    <a:pt x="4848" y="14"/>
                  </a:lnTo>
                  <a:lnTo>
                    <a:pt x="4341" y="69"/>
                  </a:lnTo>
                  <a:lnTo>
                    <a:pt x="3835" y="151"/>
                  </a:lnTo>
                  <a:lnTo>
                    <a:pt x="3355" y="274"/>
                  </a:lnTo>
                  <a:lnTo>
                    <a:pt x="3109" y="329"/>
                  </a:lnTo>
                  <a:lnTo>
                    <a:pt x="2876" y="411"/>
                  </a:lnTo>
                  <a:lnTo>
                    <a:pt x="2657" y="493"/>
                  </a:lnTo>
                  <a:lnTo>
                    <a:pt x="2438" y="575"/>
                  </a:lnTo>
                  <a:lnTo>
                    <a:pt x="2219" y="671"/>
                  </a:lnTo>
                  <a:lnTo>
                    <a:pt x="2013" y="781"/>
                  </a:lnTo>
                  <a:lnTo>
                    <a:pt x="1808" y="890"/>
                  </a:lnTo>
                  <a:lnTo>
                    <a:pt x="1616" y="1000"/>
                  </a:lnTo>
                  <a:lnTo>
                    <a:pt x="1438" y="1123"/>
                  </a:lnTo>
                  <a:lnTo>
                    <a:pt x="1260" y="1260"/>
                  </a:lnTo>
                  <a:lnTo>
                    <a:pt x="1096" y="1397"/>
                  </a:lnTo>
                  <a:lnTo>
                    <a:pt x="931" y="1534"/>
                  </a:lnTo>
                  <a:lnTo>
                    <a:pt x="795" y="1685"/>
                  </a:lnTo>
                  <a:lnTo>
                    <a:pt x="658" y="1849"/>
                  </a:lnTo>
                  <a:lnTo>
                    <a:pt x="534" y="2013"/>
                  </a:lnTo>
                  <a:lnTo>
                    <a:pt x="425" y="2191"/>
                  </a:lnTo>
                  <a:lnTo>
                    <a:pt x="315" y="2369"/>
                  </a:lnTo>
                  <a:lnTo>
                    <a:pt x="233" y="2547"/>
                  </a:lnTo>
                  <a:lnTo>
                    <a:pt x="165" y="2753"/>
                  </a:lnTo>
                  <a:lnTo>
                    <a:pt x="96" y="2945"/>
                  </a:lnTo>
                  <a:lnTo>
                    <a:pt x="55" y="3150"/>
                  </a:lnTo>
                  <a:lnTo>
                    <a:pt x="14" y="3369"/>
                  </a:lnTo>
                  <a:lnTo>
                    <a:pt x="0" y="3588"/>
                  </a:lnTo>
                  <a:lnTo>
                    <a:pt x="0" y="3821"/>
                  </a:lnTo>
                  <a:lnTo>
                    <a:pt x="14" y="4054"/>
                  </a:lnTo>
                  <a:lnTo>
                    <a:pt x="41" y="4300"/>
                  </a:lnTo>
                  <a:lnTo>
                    <a:pt x="82" y="4547"/>
                  </a:lnTo>
                  <a:lnTo>
                    <a:pt x="151" y="4807"/>
                  </a:lnTo>
                  <a:lnTo>
                    <a:pt x="233" y="5067"/>
                  </a:lnTo>
                  <a:lnTo>
                    <a:pt x="329" y="5327"/>
                  </a:lnTo>
                  <a:lnTo>
                    <a:pt x="452" y="5615"/>
                  </a:lnTo>
                  <a:lnTo>
                    <a:pt x="589" y="5889"/>
                  </a:lnTo>
                  <a:lnTo>
                    <a:pt x="740" y="6176"/>
                  </a:lnTo>
                  <a:lnTo>
                    <a:pt x="918" y="6478"/>
                  </a:lnTo>
                  <a:lnTo>
                    <a:pt x="1109" y="6779"/>
                  </a:lnTo>
                  <a:lnTo>
                    <a:pt x="1329" y="7094"/>
                  </a:lnTo>
                  <a:lnTo>
                    <a:pt x="1575" y="7409"/>
                  </a:lnTo>
                  <a:lnTo>
                    <a:pt x="1835" y="7724"/>
                  </a:lnTo>
                  <a:lnTo>
                    <a:pt x="1055" y="9655"/>
                  </a:lnTo>
                  <a:lnTo>
                    <a:pt x="1301" y="9737"/>
                  </a:lnTo>
                  <a:lnTo>
                    <a:pt x="1575" y="9805"/>
                  </a:lnTo>
                  <a:lnTo>
                    <a:pt x="1959" y="9915"/>
                  </a:lnTo>
                  <a:lnTo>
                    <a:pt x="2424" y="10024"/>
                  </a:lnTo>
                  <a:lnTo>
                    <a:pt x="2958" y="10134"/>
                  </a:lnTo>
                  <a:lnTo>
                    <a:pt x="3561" y="10244"/>
                  </a:lnTo>
                  <a:lnTo>
                    <a:pt x="4218" y="10339"/>
                  </a:lnTo>
                  <a:lnTo>
                    <a:pt x="4916" y="10408"/>
                  </a:lnTo>
                  <a:lnTo>
                    <a:pt x="5273" y="10435"/>
                  </a:lnTo>
                  <a:lnTo>
                    <a:pt x="5642" y="10463"/>
                  </a:lnTo>
                  <a:lnTo>
                    <a:pt x="6012" y="10463"/>
                  </a:lnTo>
                  <a:lnTo>
                    <a:pt x="6382" y="10476"/>
                  </a:lnTo>
                  <a:lnTo>
                    <a:pt x="6765" y="10463"/>
                  </a:lnTo>
                  <a:lnTo>
                    <a:pt x="7149" y="10435"/>
                  </a:lnTo>
                  <a:lnTo>
                    <a:pt x="7532" y="10408"/>
                  </a:lnTo>
                  <a:lnTo>
                    <a:pt x="7902" y="10353"/>
                  </a:lnTo>
                  <a:lnTo>
                    <a:pt x="8285" y="10298"/>
                  </a:lnTo>
                  <a:lnTo>
                    <a:pt x="8655" y="10216"/>
                  </a:lnTo>
                  <a:lnTo>
                    <a:pt x="9025" y="10120"/>
                  </a:lnTo>
                  <a:lnTo>
                    <a:pt x="9381" y="10011"/>
                  </a:lnTo>
                  <a:lnTo>
                    <a:pt x="9737" y="9888"/>
                  </a:lnTo>
                  <a:lnTo>
                    <a:pt x="10079" y="9737"/>
                  </a:lnTo>
                  <a:lnTo>
                    <a:pt x="7258" y="9381"/>
                  </a:lnTo>
                  <a:lnTo>
                    <a:pt x="7587" y="9353"/>
                  </a:lnTo>
                  <a:lnTo>
                    <a:pt x="7970" y="9312"/>
                  </a:lnTo>
                  <a:lnTo>
                    <a:pt x="8463" y="9230"/>
                  </a:lnTo>
                  <a:lnTo>
                    <a:pt x="8751" y="9175"/>
                  </a:lnTo>
                  <a:lnTo>
                    <a:pt x="9066" y="9107"/>
                  </a:lnTo>
                  <a:lnTo>
                    <a:pt x="9381" y="9025"/>
                  </a:lnTo>
                  <a:lnTo>
                    <a:pt x="9723" y="8915"/>
                  </a:lnTo>
                  <a:lnTo>
                    <a:pt x="10079" y="8806"/>
                  </a:lnTo>
                  <a:lnTo>
                    <a:pt x="10449" y="8669"/>
                  </a:lnTo>
                  <a:lnTo>
                    <a:pt x="10832" y="8518"/>
                  </a:lnTo>
                  <a:lnTo>
                    <a:pt x="11216" y="8354"/>
                  </a:lnTo>
                  <a:lnTo>
                    <a:pt x="11599" y="8162"/>
                  </a:lnTo>
                  <a:lnTo>
                    <a:pt x="11983" y="7943"/>
                  </a:lnTo>
                  <a:lnTo>
                    <a:pt x="12380" y="7696"/>
                  </a:lnTo>
                  <a:lnTo>
                    <a:pt x="12763" y="7436"/>
                  </a:lnTo>
                  <a:lnTo>
                    <a:pt x="13133" y="7149"/>
                  </a:lnTo>
                  <a:lnTo>
                    <a:pt x="13503" y="6820"/>
                  </a:lnTo>
                  <a:lnTo>
                    <a:pt x="13859" y="6478"/>
                  </a:lnTo>
                  <a:lnTo>
                    <a:pt x="14201" y="6094"/>
                  </a:lnTo>
                  <a:lnTo>
                    <a:pt x="14366" y="5903"/>
                  </a:lnTo>
                  <a:lnTo>
                    <a:pt x="14530" y="5683"/>
                  </a:lnTo>
                  <a:lnTo>
                    <a:pt x="14680" y="5464"/>
                  </a:lnTo>
                  <a:lnTo>
                    <a:pt x="14831" y="5245"/>
                  </a:lnTo>
                  <a:lnTo>
                    <a:pt x="14982" y="5012"/>
                  </a:lnTo>
                  <a:lnTo>
                    <a:pt x="15119" y="4766"/>
                  </a:lnTo>
                  <a:lnTo>
                    <a:pt x="15256" y="4519"/>
                  </a:lnTo>
                  <a:lnTo>
                    <a:pt x="15379" y="4259"/>
                  </a:lnTo>
                  <a:lnTo>
                    <a:pt x="15502" y="3985"/>
                  </a:lnTo>
                  <a:lnTo>
                    <a:pt x="15612" y="3711"/>
                  </a:lnTo>
                  <a:lnTo>
                    <a:pt x="15721" y="3424"/>
                  </a:lnTo>
                  <a:lnTo>
                    <a:pt x="15817" y="3123"/>
                  </a:lnTo>
                  <a:lnTo>
                    <a:pt x="15899" y="2808"/>
                  </a:lnTo>
                  <a:lnTo>
                    <a:pt x="15981" y="2493"/>
                  </a:lnTo>
                  <a:lnTo>
                    <a:pt x="16064" y="2164"/>
                  </a:lnTo>
                  <a:lnTo>
                    <a:pt x="16132" y="1835"/>
                  </a:lnTo>
                  <a:lnTo>
                    <a:pt x="16050" y="1917"/>
                  </a:lnTo>
                  <a:lnTo>
                    <a:pt x="15940" y="2027"/>
                  </a:lnTo>
                  <a:lnTo>
                    <a:pt x="15803" y="2137"/>
                  </a:lnTo>
                  <a:lnTo>
                    <a:pt x="15598" y="2274"/>
                  </a:lnTo>
                  <a:lnTo>
                    <a:pt x="15365" y="2397"/>
                  </a:lnTo>
                  <a:lnTo>
                    <a:pt x="15215" y="2452"/>
                  </a:lnTo>
                  <a:lnTo>
                    <a:pt x="15064" y="2506"/>
                  </a:lnTo>
                  <a:lnTo>
                    <a:pt x="14900" y="2561"/>
                  </a:lnTo>
                  <a:lnTo>
                    <a:pt x="14722" y="2602"/>
                  </a:lnTo>
                  <a:lnTo>
                    <a:pt x="14530" y="2630"/>
                  </a:lnTo>
                  <a:lnTo>
                    <a:pt x="14311" y="2657"/>
                  </a:lnTo>
                  <a:lnTo>
                    <a:pt x="13859" y="2657"/>
                  </a:lnTo>
                  <a:lnTo>
                    <a:pt x="13599" y="2643"/>
                  </a:lnTo>
                  <a:lnTo>
                    <a:pt x="13338" y="2616"/>
                  </a:lnTo>
                  <a:lnTo>
                    <a:pt x="13051" y="2561"/>
                  </a:lnTo>
                  <a:lnTo>
                    <a:pt x="12750" y="2493"/>
                  </a:lnTo>
                  <a:lnTo>
                    <a:pt x="12448" y="2410"/>
                  </a:lnTo>
                  <a:lnTo>
                    <a:pt x="12106" y="2287"/>
                  </a:lnTo>
                  <a:lnTo>
                    <a:pt x="11764" y="2164"/>
                  </a:lnTo>
                  <a:lnTo>
                    <a:pt x="11394" y="2000"/>
                  </a:lnTo>
                  <a:lnTo>
                    <a:pt x="11024" y="1822"/>
                  </a:lnTo>
                  <a:lnTo>
                    <a:pt x="10627" y="1616"/>
                  </a:lnTo>
                  <a:lnTo>
                    <a:pt x="10202" y="1370"/>
                  </a:lnTo>
                  <a:lnTo>
                    <a:pt x="9778" y="1110"/>
                  </a:lnTo>
                  <a:lnTo>
                    <a:pt x="9573" y="986"/>
                  </a:lnTo>
                  <a:lnTo>
                    <a:pt x="9353" y="863"/>
                  </a:lnTo>
                  <a:lnTo>
                    <a:pt x="9134" y="753"/>
                  </a:lnTo>
                  <a:lnTo>
                    <a:pt x="8915" y="658"/>
                  </a:lnTo>
                  <a:lnTo>
                    <a:pt x="8682" y="562"/>
                  </a:lnTo>
                  <a:lnTo>
                    <a:pt x="8450" y="466"/>
                  </a:lnTo>
                  <a:lnTo>
                    <a:pt x="8203" y="384"/>
                  </a:lnTo>
                  <a:lnTo>
                    <a:pt x="7957" y="315"/>
                  </a:lnTo>
                  <a:lnTo>
                    <a:pt x="7450" y="192"/>
                  </a:lnTo>
                  <a:lnTo>
                    <a:pt x="6943" y="96"/>
                  </a:lnTo>
                  <a:lnTo>
                    <a:pt x="6423" y="41"/>
                  </a:lnTo>
                  <a:lnTo>
                    <a:pt x="5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1277083" y="2047993"/>
              <a:ext cx="77720" cy="172159"/>
            </a:xfrm>
            <a:custGeom>
              <a:rect b="b" l="l" r="r" t="t"/>
              <a:pathLst>
                <a:path extrusionOk="0" h="9587" w="4328">
                  <a:moveTo>
                    <a:pt x="179" y="2233"/>
                  </a:moveTo>
                  <a:lnTo>
                    <a:pt x="0" y="2589"/>
                  </a:lnTo>
                  <a:lnTo>
                    <a:pt x="222" y="2321"/>
                  </a:lnTo>
                  <a:lnTo>
                    <a:pt x="222" y="2321"/>
                  </a:lnTo>
                  <a:lnTo>
                    <a:pt x="179" y="2233"/>
                  </a:lnTo>
                  <a:close/>
                  <a:moveTo>
                    <a:pt x="2137" y="1"/>
                  </a:moveTo>
                  <a:lnTo>
                    <a:pt x="222" y="2321"/>
                  </a:lnTo>
                  <a:lnTo>
                    <a:pt x="222" y="2321"/>
                  </a:lnTo>
                  <a:lnTo>
                    <a:pt x="863" y="3630"/>
                  </a:lnTo>
                  <a:lnTo>
                    <a:pt x="0" y="9518"/>
                  </a:lnTo>
                  <a:lnTo>
                    <a:pt x="4328" y="9587"/>
                  </a:lnTo>
                  <a:lnTo>
                    <a:pt x="3123" y="3630"/>
                  </a:lnTo>
                  <a:lnTo>
                    <a:pt x="4068" y="2110"/>
                  </a:lnTo>
                  <a:lnTo>
                    <a:pt x="2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1201087" y="2013317"/>
              <a:ext cx="116095" cy="96180"/>
            </a:xfrm>
            <a:custGeom>
              <a:rect b="b" l="l" r="r" t="t"/>
              <a:pathLst>
                <a:path extrusionOk="0" h="5356" w="6465">
                  <a:moveTo>
                    <a:pt x="3123" y="1"/>
                  </a:moveTo>
                  <a:lnTo>
                    <a:pt x="1" y="2972"/>
                  </a:lnTo>
                  <a:lnTo>
                    <a:pt x="4246" y="5355"/>
                  </a:lnTo>
                  <a:lnTo>
                    <a:pt x="6465" y="1795"/>
                  </a:lnTo>
                  <a:lnTo>
                    <a:pt x="3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1315440" y="2013317"/>
              <a:ext cx="115359" cy="96180"/>
            </a:xfrm>
            <a:custGeom>
              <a:rect b="b" l="l" r="r" t="t"/>
              <a:pathLst>
                <a:path extrusionOk="0" h="5356" w="6424">
                  <a:moveTo>
                    <a:pt x="3328" y="1"/>
                  </a:moveTo>
                  <a:lnTo>
                    <a:pt x="1" y="1795"/>
                  </a:lnTo>
                  <a:lnTo>
                    <a:pt x="2206" y="5355"/>
                  </a:lnTo>
                  <a:lnTo>
                    <a:pt x="6423" y="2972"/>
                  </a:lnTo>
                  <a:lnTo>
                    <a:pt x="33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963042" y="2093982"/>
              <a:ext cx="696697" cy="415860"/>
            </a:xfrm>
            <a:custGeom>
              <a:rect b="b" l="l" r="r" t="t"/>
              <a:pathLst>
                <a:path extrusionOk="0" h="23158" w="38797">
                  <a:moveTo>
                    <a:pt x="1644" y="1"/>
                  </a:moveTo>
                  <a:lnTo>
                    <a:pt x="1466" y="14"/>
                  </a:lnTo>
                  <a:lnTo>
                    <a:pt x="1288" y="42"/>
                  </a:lnTo>
                  <a:lnTo>
                    <a:pt x="1124" y="96"/>
                  </a:lnTo>
                  <a:lnTo>
                    <a:pt x="960" y="151"/>
                  </a:lnTo>
                  <a:lnTo>
                    <a:pt x="809" y="233"/>
                  </a:lnTo>
                  <a:lnTo>
                    <a:pt x="658" y="329"/>
                  </a:lnTo>
                  <a:lnTo>
                    <a:pt x="535" y="439"/>
                  </a:lnTo>
                  <a:lnTo>
                    <a:pt x="412" y="562"/>
                  </a:lnTo>
                  <a:lnTo>
                    <a:pt x="302" y="699"/>
                  </a:lnTo>
                  <a:lnTo>
                    <a:pt x="220" y="836"/>
                  </a:lnTo>
                  <a:lnTo>
                    <a:pt x="138" y="987"/>
                  </a:lnTo>
                  <a:lnTo>
                    <a:pt x="83" y="1151"/>
                  </a:lnTo>
                  <a:lnTo>
                    <a:pt x="28" y="1315"/>
                  </a:lnTo>
                  <a:lnTo>
                    <a:pt x="1" y="1493"/>
                  </a:lnTo>
                  <a:lnTo>
                    <a:pt x="1" y="1671"/>
                  </a:lnTo>
                  <a:lnTo>
                    <a:pt x="15" y="1849"/>
                  </a:lnTo>
                  <a:lnTo>
                    <a:pt x="425" y="5245"/>
                  </a:lnTo>
                  <a:lnTo>
                    <a:pt x="631" y="6957"/>
                  </a:lnTo>
                  <a:lnTo>
                    <a:pt x="2589" y="23158"/>
                  </a:lnTo>
                  <a:lnTo>
                    <a:pt x="35770" y="23158"/>
                  </a:lnTo>
                  <a:lnTo>
                    <a:pt x="38057" y="6957"/>
                  </a:lnTo>
                  <a:lnTo>
                    <a:pt x="38441" y="4259"/>
                  </a:lnTo>
                  <a:lnTo>
                    <a:pt x="38783" y="1890"/>
                  </a:lnTo>
                  <a:lnTo>
                    <a:pt x="38797" y="1699"/>
                  </a:lnTo>
                  <a:lnTo>
                    <a:pt x="38797" y="1521"/>
                  </a:lnTo>
                  <a:lnTo>
                    <a:pt x="38769" y="1343"/>
                  </a:lnTo>
                  <a:lnTo>
                    <a:pt x="38728" y="1178"/>
                  </a:lnTo>
                  <a:lnTo>
                    <a:pt x="38660" y="1014"/>
                  </a:lnTo>
                  <a:lnTo>
                    <a:pt x="38591" y="850"/>
                  </a:lnTo>
                  <a:lnTo>
                    <a:pt x="38495" y="713"/>
                  </a:lnTo>
                  <a:lnTo>
                    <a:pt x="38386" y="576"/>
                  </a:lnTo>
                  <a:lnTo>
                    <a:pt x="38276" y="452"/>
                  </a:lnTo>
                  <a:lnTo>
                    <a:pt x="38139" y="343"/>
                  </a:lnTo>
                  <a:lnTo>
                    <a:pt x="38002" y="247"/>
                  </a:lnTo>
                  <a:lnTo>
                    <a:pt x="37838" y="165"/>
                  </a:lnTo>
                  <a:lnTo>
                    <a:pt x="37674" y="96"/>
                  </a:lnTo>
                  <a:lnTo>
                    <a:pt x="37509" y="42"/>
                  </a:lnTo>
                  <a:lnTo>
                    <a:pt x="37331" y="14"/>
                  </a:lnTo>
                  <a:lnTo>
                    <a:pt x="371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1282003" y="2260951"/>
              <a:ext cx="67879" cy="67897"/>
            </a:xfrm>
            <a:custGeom>
              <a:rect b="b" l="l" r="r" t="t"/>
              <a:pathLst>
                <a:path extrusionOk="0" h="3781" w="3780">
                  <a:moveTo>
                    <a:pt x="1890" y="1"/>
                  </a:moveTo>
                  <a:lnTo>
                    <a:pt x="1698" y="15"/>
                  </a:lnTo>
                  <a:lnTo>
                    <a:pt x="1507" y="42"/>
                  </a:lnTo>
                  <a:lnTo>
                    <a:pt x="1329" y="83"/>
                  </a:lnTo>
                  <a:lnTo>
                    <a:pt x="1151" y="152"/>
                  </a:lnTo>
                  <a:lnTo>
                    <a:pt x="986" y="234"/>
                  </a:lnTo>
                  <a:lnTo>
                    <a:pt x="836" y="330"/>
                  </a:lnTo>
                  <a:lnTo>
                    <a:pt x="685" y="439"/>
                  </a:lnTo>
                  <a:lnTo>
                    <a:pt x="548" y="549"/>
                  </a:lnTo>
                  <a:lnTo>
                    <a:pt x="439" y="686"/>
                  </a:lnTo>
                  <a:lnTo>
                    <a:pt x="329" y="836"/>
                  </a:lnTo>
                  <a:lnTo>
                    <a:pt x="233" y="987"/>
                  </a:lnTo>
                  <a:lnTo>
                    <a:pt x="151" y="1151"/>
                  </a:lnTo>
                  <a:lnTo>
                    <a:pt x="83" y="1329"/>
                  </a:lnTo>
                  <a:lnTo>
                    <a:pt x="41" y="1507"/>
                  </a:lnTo>
                  <a:lnTo>
                    <a:pt x="14" y="1699"/>
                  </a:lnTo>
                  <a:lnTo>
                    <a:pt x="0" y="1891"/>
                  </a:lnTo>
                  <a:lnTo>
                    <a:pt x="14" y="2082"/>
                  </a:lnTo>
                  <a:lnTo>
                    <a:pt x="41" y="2274"/>
                  </a:lnTo>
                  <a:lnTo>
                    <a:pt x="83" y="2452"/>
                  </a:lnTo>
                  <a:lnTo>
                    <a:pt x="151" y="2617"/>
                  </a:lnTo>
                  <a:lnTo>
                    <a:pt x="233" y="2781"/>
                  </a:lnTo>
                  <a:lnTo>
                    <a:pt x="329" y="2945"/>
                  </a:lnTo>
                  <a:lnTo>
                    <a:pt x="439" y="3082"/>
                  </a:lnTo>
                  <a:lnTo>
                    <a:pt x="548" y="3219"/>
                  </a:lnTo>
                  <a:lnTo>
                    <a:pt x="685" y="3342"/>
                  </a:lnTo>
                  <a:lnTo>
                    <a:pt x="836" y="3452"/>
                  </a:lnTo>
                  <a:lnTo>
                    <a:pt x="986" y="3548"/>
                  </a:lnTo>
                  <a:lnTo>
                    <a:pt x="1151" y="3630"/>
                  </a:lnTo>
                  <a:lnTo>
                    <a:pt x="1329" y="3685"/>
                  </a:lnTo>
                  <a:lnTo>
                    <a:pt x="1507" y="3739"/>
                  </a:lnTo>
                  <a:lnTo>
                    <a:pt x="1698" y="3767"/>
                  </a:lnTo>
                  <a:lnTo>
                    <a:pt x="1890" y="3781"/>
                  </a:lnTo>
                  <a:lnTo>
                    <a:pt x="2082" y="3767"/>
                  </a:lnTo>
                  <a:lnTo>
                    <a:pt x="2274" y="3739"/>
                  </a:lnTo>
                  <a:lnTo>
                    <a:pt x="2452" y="3685"/>
                  </a:lnTo>
                  <a:lnTo>
                    <a:pt x="2616" y="3630"/>
                  </a:lnTo>
                  <a:lnTo>
                    <a:pt x="2780" y="3548"/>
                  </a:lnTo>
                  <a:lnTo>
                    <a:pt x="2945" y="3452"/>
                  </a:lnTo>
                  <a:lnTo>
                    <a:pt x="3082" y="3342"/>
                  </a:lnTo>
                  <a:lnTo>
                    <a:pt x="3219" y="3219"/>
                  </a:lnTo>
                  <a:lnTo>
                    <a:pt x="3342" y="3082"/>
                  </a:lnTo>
                  <a:lnTo>
                    <a:pt x="3451" y="2945"/>
                  </a:lnTo>
                  <a:lnTo>
                    <a:pt x="3547" y="2781"/>
                  </a:lnTo>
                  <a:lnTo>
                    <a:pt x="3629" y="2617"/>
                  </a:lnTo>
                  <a:lnTo>
                    <a:pt x="3684" y="2452"/>
                  </a:lnTo>
                  <a:lnTo>
                    <a:pt x="3739" y="2274"/>
                  </a:lnTo>
                  <a:lnTo>
                    <a:pt x="3766" y="2082"/>
                  </a:lnTo>
                  <a:lnTo>
                    <a:pt x="3780" y="1891"/>
                  </a:lnTo>
                  <a:lnTo>
                    <a:pt x="3766" y="1699"/>
                  </a:lnTo>
                  <a:lnTo>
                    <a:pt x="3739" y="1507"/>
                  </a:lnTo>
                  <a:lnTo>
                    <a:pt x="3684" y="1329"/>
                  </a:lnTo>
                  <a:lnTo>
                    <a:pt x="3629" y="1151"/>
                  </a:lnTo>
                  <a:lnTo>
                    <a:pt x="3547" y="987"/>
                  </a:lnTo>
                  <a:lnTo>
                    <a:pt x="3451" y="836"/>
                  </a:lnTo>
                  <a:lnTo>
                    <a:pt x="3342" y="686"/>
                  </a:lnTo>
                  <a:lnTo>
                    <a:pt x="3219" y="549"/>
                  </a:lnTo>
                  <a:lnTo>
                    <a:pt x="3082" y="439"/>
                  </a:lnTo>
                  <a:lnTo>
                    <a:pt x="2945" y="330"/>
                  </a:lnTo>
                  <a:lnTo>
                    <a:pt x="2780" y="234"/>
                  </a:lnTo>
                  <a:lnTo>
                    <a:pt x="2616" y="152"/>
                  </a:lnTo>
                  <a:lnTo>
                    <a:pt x="2452" y="83"/>
                  </a:lnTo>
                  <a:lnTo>
                    <a:pt x="2274" y="42"/>
                  </a:lnTo>
                  <a:lnTo>
                    <a:pt x="2082" y="15"/>
                  </a:lnTo>
                  <a:lnTo>
                    <a:pt x="18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1153140" y="1122122"/>
              <a:ext cx="325605" cy="212240"/>
            </a:xfrm>
            <a:custGeom>
              <a:rect b="b" l="l" r="r" t="t"/>
              <a:pathLst>
                <a:path extrusionOk="0" h="11819" w="18132">
                  <a:moveTo>
                    <a:pt x="3794" y="1"/>
                  </a:moveTo>
                  <a:lnTo>
                    <a:pt x="3630" y="14"/>
                  </a:lnTo>
                  <a:lnTo>
                    <a:pt x="3465" y="42"/>
                  </a:lnTo>
                  <a:lnTo>
                    <a:pt x="3301" y="69"/>
                  </a:lnTo>
                  <a:lnTo>
                    <a:pt x="3150" y="124"/>
                  </a:lnTo>
                  <a:lnTo>
                    <a:pt x="3013" y="179"/>
                  </a:lnTo>
                  <a:lnTo>
                    <a:pt x="2863" y="247"/>
                  </a:lnTo>
                  <a:lnTo>
                    <a:pt x="2739" y="343"/>
                  </a:lnTo>
                  <a:lnTo>
                    <a:pt x="2616" y="425"/>
                  </a:lnTo>
                  <a:lnTo>
                    <a:pt x="2493" y="535"/>
                  </a:lnTo>
                  <a:lnTo>
                    <a:pt x="2383" y="644"/>
                  </a:lnTo>
                  <a:lnTo>
                    <a:pt x="2288" y="781"/>
                  </a:lnTo>
                  <a:lnTo>
                    <a:pt x="2205" y="905"/>
                  </a:lnTo>
                  <a:lnTo>
                    <a:pt x="2123" y="1041"/>
                  </a:lnTo>
                  <a:lnTo>
                    <a:pt x="2068" y="1192"/>
                  </a:lnTo>
                  <a:lnTo>
                    <a:pt x="2014" y="1343"/>
                  </a:lnTo>
                  <a:lnTo>
                    <a:pt x="1973" y="1507"/>
                  </a:lnTo>
                  <a:lnTo>
                    <a:pt x="1" y="11819"/>
                  </a:lnTo>
                  <a:lnTo>
                    <a:pt x="18132" y="11819"/>
                  </a:lnTo>
                  <a:lnTo>
                    <a:pt x="16160" y="1507"/>
                  </a:lnTo>
                  <a:lnTo>
                    <a:pt x="16119" y="1343"/>
                  </a:lnTo>
                  <a:lnTo>
                    <a:pt x="16078" y="1192"/>
                  </a:lnTo>
                  <a:lnTo>
                    <a:pt x="16009" y="1041"/>
                  </a:lnTo>
                  <a:lnTo>
                    <a:pt x="15927" y="905"/>
                  </a:lnTo>
                  <a:lnTo>
                    <a:pt x="15845" y="781"/>
                  </a:lnTo>
                  <a:lnTo>
                    <a:pt x="15749" y="644"/>
                  </a:lnTo>
                  <a:lnTo>
                    <a:pt x="15639" y="535"/>
                  </a:lnTo>
                  <a:lnTo>
                    <a:pt x="15516" y="425"/>
                  </a:lnTo>
                  <a:lnTo>
                    <a:pt x="15393" y="343"/>
                  </a:lnTo>
                  <a:lnTo>
                    <a:pt x="15270" y="247"/>
                  </a:lnTo>
                  <a:lnTo>
                    <a:pt x="15119" y="179"/>
                  </a:lnTo>
                  <a:lnTo>
                    <a:pt x="14982" y="124"/>
                  </a:lnTo>
                  <a:lnTo>
                    <a:pt x="14831" y="69"/>
                  </a:lnTo>
                  <a:lnTo>
                    <a:pt x="14667" y="42"/>
                  </a:lnTo>
                  <a:lnTo>
                    <a:pt x="14503" y="14"/>
                  </a:lnTo>
                  <a:lnTo>
                    <a:pt x="14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632050" y="1296975"/>
              <a:ext cx="341839" cy="341839"/>
            </a:xfrm>
            <a:custGeom>
              <a:rect b="b" l="l" r="r" t="t"/>
              <a:pathLst>
                <a:path extrusionOk="0" h="19036" w="19036">
                  <a:moveTo>
                    <a:pt x="9299" y="0"/>
                  </a:moveTo>
                  <a:lnTo>
                    <a:pt x="9135" y="14"/>
                  </a:lnTo>
                  <a:lnTo>
                    <a:pt x="8984" y="28"/>
                  </a:lnTo>
                  <a:lnTo>
                    <a:pt x="8833" y="69"/>
                  </a:lnTo>
                  <a:lnTo>
                    <a:pt x="8683" y="110"/>
                  </a:lnTo>
                  <a:lnTo>
                    <a:pt x="8532" y="178"/>
                  </a:lnTo>
                  <a:lnTo>
                    <a:pt x="8395" y="247"/>
                  </a:lnTo>
                  <a:lnTo>
                    <a:pt x="8258" y="329"/>
                  </a:lnTo>
                  <a:lnTo>
                    <a:pt x="8121" y="439"/>
                  </a:lnTo>
                  <a:lnTo>
                    <a:pt x="7998" y="548"/>
                  </a:lnTo>
                  <a:lnTo>
                    <a:pt x="4506" y="4040"/>
                  </a:lnTo>
                  <a:lnTo>
                    <a:pt x="4040" y="4519"/>
                  </a:lnTo>
                  <a:lnTo>
                    <a:pt x="535" y="8011"/>
                  </a:lnTo>
                  <a:lnTo>
                    <a:pt x="425" y="8135"/>
                  </a:lnTo>
                  <a:lnTo>
                    <a:pt x="329" y="8258"/>
                  </a:lnTo>
                  <a:lnTo>
                    <a:pt x="247" y="8395"/>
                  </a:lnTo>
                  <a:lnTo>
                    <a:pt x="165" y="8532"/>
                  </a:lnTo>
                  <a:lnTo>
                    <a:pt x="110" y="8683"/>
                  </a:lnTo>
                  <a:lnTo>
                    <a:pt x="69" y="8833"/>
                  </a:lnTo>
                  <a:lnTo>
                    <a:pt x="28" y="8984"/>
                  </a:lnTo>
                  <a:lnTo>
                    <a:pt x="14" y="9134"/>
                  </a:lnTo>
                  <a:lnTo>
                    <a:pt x="1" y="9299"/>
                  </a:lnTo>
                  <a:lnTo>
                    <a:pt x="1" y="9449"/>
                  </a:lnTo>
                  <a:lnTo>
                    <a:pt x="28" y="9614"/>
                  </a:lnTo>
                  <a:lnTo>
                    <a:pt x="55" y="9764"/>
                  </a:lnTo>
                  <a:lnTo>
                    <a:pt x="96" y="9915"/>
                  </a:lnTo>
                  <a:lnTo>
                    <a:pt x="165" y="10066"/>
                  </a:lnTo>
                  <a:lnTo>
                    <a:pt x="233" y="10216"/>
                  </a:lnTo>
                  <a:lnTo>
                    <a:pt x="315" y="10353"/>
                  </a:lnTo>
                  <a:lnTo>
                    <a:pt x="6218" y="19035"/>
                  </a:lnTo>
                  <a:lnTo>
                    <a:pt x="12394" y="12873"/>
                  </a:lnTo>
                  <a:lnTo>
                    <a:pt x="12859" y="12394"/>
                  </a:lnTo>
                  <a:lnTo>
                    <a:pt x="19035" y="6218"/>
                  </a:lnTo>
                  <a:lnTo>
                    <a:pt x="10353" y="329"/>
                  </a:lnTo>
                  <a:lnTo>
                    <a:pt x="10216" y="233"/>
                  </a:lnTo>
                  <a:lnTo>
                    <a:pt x="10066" y="165"/>
                  </a:lnTo>
                  <a:lnTo>
                    <a:pt x="9915" y="110"/>
                  </a:lnTo>
                  <a:lnTo>
                    <a:pt x="9764" y="55"/>
                  </a:lnTo>
                  <a:lnTo>
                    <a:pt x="9614" y="28"/>
                  </a:lnTo>
                  <a:lnTo>
                    <a:pt x="9450" y="14"/>
                  </a:lnTo>
                  <a:lnTo>
                    <a:pt x="92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457197" y="1818065"/>
              <a:ext cx="212258" cy="325605"/>
            </a:xfrm>
            <a:custGeom>
              <a:rect b="b" l="l" r="r" t="t"/>
              <a:pathLst>
                <a:path extrusionOk="0" h="18132" w="11820">
                  <a:moveTo>
                    <a:pt x="11819" y="1"/>
                  </a:moveTo>
                  <a:lnTo>
                    <a:pt x="1507" y="1973"/>
                  </a:lnTo>
                  <a:lnTo>
                    <a:pt x="1343" y="2014"/>
                  </a:lnTo>
                  <a:lnTo>
                    <a:pt x="1192" y="2068"/>
                  </a:lnTo>
                  <a:lnTo>
                    <a:pt x="1042" y="2137"/>
                  </a:lnTo>
                  <a:lnTo>
                    <a:pt x="905" y="2205"/>
                  </a:lnTo>
                  <a:lnTo>
                    <a:pt x="768" y="2287"/>
                  </a:lnTo>
                  <a:lnTo>
                    <a:pt x="645" y="2397"/>
                  </a:lnTo>
                  <a:lnTo>
                    <a:pt x="535" y="2493"/>
                  </a:lnTo>
                  <a:lnTo>
                    <a:pt x="425" y="2616"/>
                  </a:lnTo>
                  <a:lnTo>
                    <a:pt x="330" y="2739"/>
                  </a:lnTo>
                  <a:lnTo>
                    <a:pt x="247" y="2876"/>
                  </a:lnTo>
                  <a:lnTo>
                    <a:pt x="179" y="3013"/>
                  </a:lnTo>
                  <a:lnTo>
                    <a:pt x="110" y="3164"/>
                  </a:lnTo>
                  <a:lnTo>
                    <a:pt x="69" y="3315"/>
                  </a:lnTo>
                  <a:lnTo>
                    <a:pt x="28" y="3465"/>
                  </a:lnTo>
                  <a:lnTo>
                    <a:pt x="15" y="3630"/>
                  </a:lnTo>
                  <a:lnTo>
                    <a:pt x="1" y="3794"/>
                  </a:lnTo>
                  <a:lnTo>
                    <a:pt x="1" y="8737"/>
                  </a:lnTo>
                  <a:lnTo>
                    <a:pt x="1" y="9409"/>
                  </a:lnTo>
                  <a:lnTo>
                    <a:pt x="1" y="14352"/>
                  </a:lnTo>
                  <a:lnTo>
                    <a:pt x="15" y="14516"/>
                  </a:lnTo>
                  <a:lnTo>
                    <a:pt x="28" y="14681"/>
                  </a:lnTo>
                  <a:lnTo>
                    <a:pt x="69" y="14831"/>
                  </a:lnTo>
                  <a:lnTo>
                    <a:pt x="110" y="14982"/>
                  </a:lnTo>
                  <a:lnTo>
                    <a:pt x="179" y="15133"/>
                  </a:lnTo>
                  <a:lnTo>
                    <a:pt x="247" y="15270"/>
                  </a:lnTo>
                  <a:lnTo>
                    <a:pt x="330" y="15407"/>
                  </a:lnTo>
                  <a:lnTo>
                    <a:pt x="425" y="15530"/>
                  </a:lnTo>
                  <a:lnTo>
                    <a:pt x="535" y="15639"/>
                  </a:lnTo>
                  <a:lnTo>
                    <a:pt x="645" y="15749"/>
                  </a:lnTo>
                  <a:lnTo>
                    <a:pt x="768" y="15845"/>
                  </a:lnTo>
                  <a:lnTo>
                    <a:pt x="905" y="15941"/>
                  </a:lnTo>
                  <a:lnTo>
                    <a:pt x="1042" y="16009"/>
                  </a:lnTo>
                  <a:lnTo>
                    <a:pt x="1192" y="16078"/>
                  </a:lnTo>
                  <a:lnTo>
                    <a:pt x="1343" y="16132"/>
                  </a:lnTo>
                  <a:lnTo>
                    <a:pt x="1507" y="16160"/>
                  </a:lnTo>
                  <a:lnTo>
                    <a:pt x="11819" y="18132"/>
                  </a:lnTo>
                  <a:lnTo>
                    <a:pt x="11819" y="9409"/>
                  </a:lnTo>
                  <a:lnTo>
                    <a:pt x="11819" y="8737"/>
                  </a:lnTo>
                  <a:lnTo>
                    <a:pt x="11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632050" y="2322922"/>
              <a:ext cx="341839" cy="342090"/>
            </a:xfrm>
            <a:custGeom>
              <a:rect b="b" l="l" r="r" t="t"/>
              <a:pathLst>
                <a:path extrusionOk="0" h="19050" w="19036">
                  <a:moveTo>
                    <a:pt x="6218" y="1"/>
                  </a:moveTo>
                  <a:lnTo>
                    <a:pt x="315" y="8697"/>
                  </a:lnTo>
                  <a:lnTo>
                    <a:pt x="233" y="8834"/>
                  </a:lnTo>
                  <a:lnTo>
                    <a:pt x="165" y="8984"/>
                  </a:lnTo>
                  <a:lnTo>
                    <a:pt x="96" y="9121"/>
                  </a:lnTo>
                  <a:lnTo>
                    <a:pt x="55" y="9286"/>
                  </a:lnTo>
                  <a:lnTo>
                    <a:pt x="28" y="9436"/>
                  </a:lnTo>
                  <a:lnTo>
                    <a:pt x="1" y="9587"/>
                  </a:lnTo>
                  <a:lnTo>
                    <a:pt x="1" y="9751"/>
                  </a:lnTo>
                  <a:lnTo>
                    <a:pt x="14" y="9902"/>
                  </a:lnTo>
                  <a:lnTo>
                    <a:pt x="28" y="10066"/>
                  </a:lnTo>
                  <a:lnTo>
                    <a:pt x="69" y="10217"/>
                  </a:lnTo>
                  <a:lnTo>
                    <a:pt x="110" y="10367"/>
                  </a:lnTo>
                  <a:lnTo>
                    <a:pt x="165" y="10504"/>
                  </a:lnTo>
                  <a:lnTo>
                    <a:pt x="247" y="10655"/>
                  </a:lnTo>
                  <a:lnTo>
                    <a:pt x="329" y="10792"/>
                  </a:lnTo>
                  <a:lnTo>
                    <a:pt x="425" y="10915"/>
                  </a:lnTo>
                  <a:lnTo>
                    <a:pt x="535" y="11039"/>
                  </a:lnTo>
                  <a:lnTo>
                    <a:pt x="4040" y="14531"/>
                  </a:lnTo>
                  <a:lnTo>
                    <a:pt x="4506" y="15010"/>
                  </a:lnTo>
                  <a:lnTo>
                    <a:pt x="7998" y="18502"/>
                  </a:lnTo>
                  <a:lnTo>
                    <a:pt x="8121" y="18611"/>
                  </a:lnTo>
                  <a:lnTo>
                    <a:pt x="8258" y="18707"/>
                  </a:lnTo>
                  <a:lnTo>
                    <a:pt x="8395" y="18803"/>
                  </a:lnTo>
                  <a:lnTo>
                    <a:pt x="8532" y="18872"/>
                  </a:lnTo>
                  <a:lnTo>
                    <a:pt x="8683" y="18926"/>
                  </a:lnTo>
                  <a:lnTo>
                    <a:pt x="8833" y="18981"/>
                  </a:lnTo>
                  <a:lnTo>
                    <a:pt x="8984" y="19009"/>
                  </a:lnTo>
                  <a:lnTo>
                    <a:pt x="9135" y="19036"/>
                  </a:lnTo>
                  <a:lnTo>
                    <a:pt x="9299" y="19050"/>
                  </a:lnTo>
                  <a:lnTo>
                    <a:pt x="9450" y="19036"/>
                  </a:lnTo>
                  <a:lnTo>
                    <a:pt x="9614" y="19022"/>
                  </a:lnTo>
                  <a:lnTo>
                    <a:pt x="9764" y="18981"/>
                  </a:lnTo>
                  <a:lnTo>
                    <a:pt x="9915" y="18940"/>
                  </a:lnTo>
                  <a:lnTo>
                    <a:pt x="10066" y="18885"/>
                  </a:lnTo>
                  <a:lnTo>
                    <a:pt x="10216" y="18817"/>
                  </a:lnTo>
                  <a:lnTo>
                    <a:pt x="10353" y="18721"/>
                  </a:lnTo>
                  <a:lnTo>
                    <a:pt x="19035" y="12832"/>
                  </a:lnTo>
                  <a:lnTo>
                    <a:pt x="12859" y="6656"/>
                  </a:lnTo>
                  <a:lnTo>
                    <a:pt x="12394" y="6177"/>
                  </a:lnTo>
                  <a:lnTo>
                    <a:pt x="62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1153140" y="2627625"/>
              <a:ext cx="325605" cy="211988"/>
            </a:xfrm>
            <a:custGeom>
              <a:rect b="b" l="l" r="r" t="t"/>
              <a:pathLst>
                <a:path extrusionOk="0" h="11805" w="18132">
                  <a:moveTo>
                    <a:pt x="1" y="0"/>
                  </a:moveTo>
                  <a:lnTo>
                    <a:pt x="1973" y="10312"/>
                  </a:lnTo>
                  <a:lnTo>
                    <a:pt x="2014" y="10463"/>
                  </a:lnTo>
                  <a:lnTo>
                    <a:pt x="2068" y="10627"/>
                  </a:lnTo>
                  <a:lnTo>
                    <a:pt x="2123" y="10764"/>
                  </a:lnTo>
                  <a:lnTo>
                    <a:pt x="2205" y="10914"/>
                  </a:lnTo>
                  <a:lnTo>
                    <a:pt x="2288" y="11038"/>
                  </a:lnTo>
                  <a:lnTo>
                    <a:pt x="2383" y="11161"/>
                  </a:lnTo>
                  <a:lnTo>
                    <a:pt x="2493" y="11284"/>
                  </a:lnTo>
                  <a:lnTo>
                    <a:pt x="2616" y="11380"/>
                  </a:lnTo>
                  <a:lnTo>
                    <a:pt x="2739" y="11476"/>
                  </a:lnTo>
                  <a:lnTo>
                    <a:pt x="2863" y="11558"/>
                  </a:lnTo>
                  <a:lnTo>
                    <a:pt x="3013" y="11640"/>
                  </a:lnTo>
                  <a:lnTo>
                    <a:pt x="3150" y="11695"/>
                  </a:lnTo>
                  <a:lnTo>
                    <a:pt x="3301" y="11750"/>
                  </a:lnTo>
                  <a:lnTo>
                    <a:pt x="3465" y="11777"/>
                  </a:lnTo>
                  <a:lnTo>
                    <a:pt x="3630" y="11805"/>
                  </a:lnTo>
                  <a:lnTo>
                    <a:pt x="14503" y="11805"/>
                  </a:lnTo>
                  <a:lnTo>
                    <a:pt x="14667" y="11777"/>
                  </a:lnTo>
                  <a:lnTo>
                    <a:pt x="14831" y="11750"/>
                  </a:lnTo>
                  <a:lnTo>
                    <a:pt x="14982" y="11695"/>
                  </a:lnTo>
                  <a:lnTo>
                    <a:pt x="15119" y="11640"/>
                  </a:lnTo>
                  <a:lnTo>
                    <a:pt x="15270" y="11558"/>
                  </a:lnTo>
                  <a:lnTo>
                    <a:pt x="15393" y="11476"/>
                  </a:lnTo>
                  <a:lnTo>
                    <a:pt x="15516" y="11380"/>
                  </a:lnTo>
                  <a:lnTo>
                    <a:pt x="15639" y="11284"/>
                  </a:lnTo>
                  <a:lnTo>
                    <a:pt x="15749" y="11161"/>
                  </a:lnTo>
                  <a:lnTo>
                    <a:pt x="15845" y="11038"/>
                  </a:lnTo>
                  <a:lnTo>
                    <a:pt x="15927" y="10914"/>
                  </a:lnTo>
                  <a:lnTo>
                    <a:pt x="16009" y="10764"/>
                  </a:lnTo>
                  <a:lnTo>
                    <a:pt x="16078" y="10627"/>
                  </a:lnTo>
                  <a:lnTo>
                    <a:pt x="16119" y="10463"/>
                  </a:lnTo>
                  <a:lnTo>
                    <a:pt x="16160" y="10312"/>
                  </a:lnTo>
                  <a:lnTo>
                    <a:pt x="18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1657998" y="2322922"/>
              <a:ext cx="341839" cy="342090"/>
            </a:xfrm>
            <a:custGeom>
              <a:rect b="b" l="l" r="r" t="t"/>
              <a:pathLst>
                <a:path extrusionOk="0" h="19050" w="19036">
                  <a:moveTo>
                    <a:pt x="12819" y="1"/>
                  </a:moveTo>
                  <a:lnTo>
                    <a:pt x="6643" y="6177"/>
                  </a:lnTo>
                  <a:lnTo>
                    <a:pt x="6177" y="6656"/>
                  </a:lnTo>
                  <a:lnTo>
                    <a:pt x="1" y="12832"/>
                  </a:lnTo>
                  <a:lnTo>
                    <a:pt x="8683" y="18721"/>
                  </a:lnTo>
                  <a:lnTo>
                    <a:pt x="8834" y="18817"/>
                  </a:lnTo>
                  <a:lnTo>
                    <a:pt x="8971" y="18885"/>
                  </a:lnTo>
                  <a:lnTo>
                    <a:pt x="9121" y="18940"/>
                  </a:lnTo>
                  <a:lnTo>
                    <a:pt x="9272" y="18981"/>
                  </a:lnTo>
                  <a:lnTo>
                    <a:pt x="9436" y="19022"/>
                  </a:lnTo>
                  <a:lnTo>
                    <a:pt x="9587" y="19036"/>
                  </a:lnTo>
                  <a:lnTo>
                    <a:pt x="9751" y="19050"/>
                  </a:lnTo>
                  <a:lnTo>
                    <a:pt x="9902" y="19036"/>
                  </a:lnTo>
                  <a:lnTo>
                    <a:pt x="10052" y="19009"/>
                  </a:lnTo>
                  <a:lnTo>
                    <a:pt x="10217" y="18981"/>
                  </a:lnTo>
                  <a:lnTo>
                    <a:pt x="10354" y="18926"/>
                  </a:lnTo>
                  <a:lnTo>
                    <a:pt x="10504" y="18872"/>
                  </a:lnTo>
                  <a:lnTo>
                    <a:pt x="10641" y="18803"/>
                  </a:lnTo>
                  <a:lnTo>
                    <a:pt x="10778" y="18707"/>
                  </a:lnTo>
                  <a:lnTo>
                    <a:pt x="10915" y="18611"/>
                  </a:lnTo>
                  <a:lnTo>
                    <a:pt x="11038" y="18502"/>
                  </a:lnTo>
                  <a:lnTo>
                    <a:pt x="14530" y="15010"/>
                  </a:lnTo>
                  <a:lnTo>
                    <a:pt x="14996" y="14531"/>
                  </a:lnTo>
                  <a:lnTo>
                    <a:pt x="18502" y="11039"/>
                  </a:lnTo>
                  <a:lnTo>
                    <a:pt x="18611" y="10915"/>
                  </a:lnTo>
                  <a:lnTo>
                    <a:pt x="18707" y="10792"/>
                  </a:lnTo>
                  <a:lnTo>
                    <a:pt x="18789" y="10655"/>
                  </a:lnTo>
                  <a:lnTo>
                    <a:pt x="18871" y="10504"/>
                  </a:lnTo>
                  <a:lnTo>
                    <a:pt x="18926" y="10367"/>
                  </a:lnTo>
                  <a:lnTo>
                    <a:pt x="18981" y="10217"/>
                  </a:lnTo>
                  <a:lnTo>
                    <a:pt x="19008" y="10066"/>
                  </a:lnTo>
                  <a:lnTo>
                    <a:pt x="19036" y="9902"/>
                  </a:lnTo>
                  <a:lnTo>
                    <a:pt x="19036" y="9751"/>
                  </a:lnTo>
                  <a:lnTo>
                    <a:pt x="19036" y="9587"/>
                  </a:lnTo>
                  <a:lnTo>
                    <a:pt x="19022" y="9436"/>
                  </a:lnTo>
                  <a:lnTo>
                    <a:pt x="18981" y="9286"/>
                  </a:lnTo>
                  <a:lnTo>
                    <a:pt x="18940" y="9121"/>
                  </a:lnTo>
                  <a:lnTo>
                    <a:pt x="18885" y="8984"/>
                  </a:lnTo>
                  <a:lnTo>
                    <a:pt x="18803" y="8834"/>
                  </a:lnTo>
                  <a:lnTo>
                    <a:pt x="18721" y="8697"/>
                  </a:lnTo>
                  <a:lnTo>
                    <a:pt x="12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962449" y="1848540"/>
              <a:ext cx="212240" cy="325605"/>
            </a:xfrm>
            <a:custGeom>
              <a:rect b="b" l="l" r="r" t="t"/>
              <a:pathLst>
                <a:path extrusionOk="0" h="18132" w="11819">
                  <a:moveTo>
                    <a:pt x="0" y="1"/>
                  </a:moveTo>
                  <a:lnTo>
                    <a:pt x="0" y="8737"/>
                  </a:lnTo>
                  <a:lnTo>
                    <a:pt x="0" y="9409"/>
                  </a:lnTo>
                  <a:lnTo>
                    <a:pt x="0" y="18132"/>
                  </a:lnTo>
                  <a:lnTo>
                    <a:pt x="10312" y="16160"/>
                  </a:lnTo>
                  <a:lnTo>
                    <a:pt x="10476" y="16132"/>
                  </a:lnTo>
                  <a:lnTo>
                    <a:pt x="10627" y="16078"/>
                  </a:lnTo>
                  <a:lnTo>
                    <a:pt x="10778" y="16009"/>
                  </a:lnTo>
                  <a:lnTo>
                    <a:pt x="10915" y="15941"/>
                  </a:lnTo>
                  <a:lnTo>
                    <a:pt x="11052" y="15845"/>
                  </a:lnTo>
                  <a:lnTo>
                    <a:pt x="11175" y="15749"/>
                  </a:lnTo>
                  <a:lnTo>
                    <a:pt x="11284" y="15639"/>
                  </a:lnTo>
                  <a:lnTo>
                    <a:pt x="11394" y="15530"/>
                  </a:lnTo>
                  <a:lnTo>
                    <a:pt x="11490" y="15407"/>
                  </a:lnTo>
                  <a:lnTo>
                    <a:pt x="11572" y="15270"/>
                  </a:lnTo>
                  <a:lnTo>
                    <a:pt x="11640" y="15133"/>
                  </a:lnTo>
                  <a:lnTo>
                    <a:pt x="11709" y="14982"/>
                  </a:lnTo>
                  <a:lnTo>
                    <a:pt x="11750" y="14831"/>
                  </a:lnTo>
                  <a:lnTo>
                    <a:pt x="11791" y="14681"/>
                  </a:lnTo>
                  <a:lnTo>
                    <a:pt x="11805" y="14516"/>
                  </a:lnTo>
                  <a:lnTo>
                    <a:pt x="11818" y="14352"/>
                  </a:lnTo>
                  <a:lnTo>
                    <a:pt x="11818" y="9409"/>
                  </a:lnTo>
                  <a:lnTo>
                    <a:pt x="11818" y="8737"/>
                  </a:lnTo>
                  <a:lnTo>
                    <a:pt x="11818" y="3794"/>
                  </a:lnTo>
                  <a:lnTo>
                    <a:pt x="11805" y="3630"/>
                  </a:lnTo>
                  <a:lnTo>
                    <a:pt x="11791" y="3465"/>
                  </a:lnTo>
                  <a:lnTo>
                    <a:pt x="11750" y="3315"/>
                  </a:lnTo>
                  <a:lnTo>
                    <a:pt x="11709" y="3164"/>
                  </a:lnTo>
                  <a:lnTo>
                    <a:pt x="11640" y="3013"/>
                  </a:lnTo>
                  <a:lnTo>
                    <a:pt x="11572" y="2876"/>
                  </a:lnTo>
                  <a:lnTo>
                    <a:pt x="11490" y="2739"/>
                  </a:lnTo>
                  <a:lnTo>
                    <a:pt x="11394" y="2616"/>
                  </a:lnTo>
                  <a:lnTo>
                    <a:pt x="11284" y="2493"/>
                  </a:lnTo>
                  <a:lnTo>
                    <a:pt x="11175" y="2397"/>
                  </a:lnTo>
                  <a:lnTo>
                    <a:pt x="11052" y="2287"/>
                  </a:lnTo>
                  <a:lnTo>
                    <a:pt x="10915" y="2205"/>
                  </a:lnTo>
                  <a:lnTo>
                    <a:pt x="10778" y="2137"/>
                  </a:lnTo>
                  <a:lnTo>
                    <a:pt x="10627" y="2068"/>
                  </a:lnTo>
                  <a:lnTo>
                    <a:pt x="10476" y="2014"/>
                  </a:lnTo>
                  <a:lnTo>
                    <a:pt x="10312" y="1973"/>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1657998" y="1296975"/>
              <a:ext cx="341839" cy="341839"/>
            </a:xfrm>
            <a:custGeom>
              <a:rect b="b" l="l" r="r" t="t"/>
              <a:pathLst>
                <a:path extrusionOk="0" h="19036" w="19036">
                  <a:moveTo>
                    <a:pt x="9751" y="0"/>
                  </a:moveTo>
                  <a:lnTo>
                    <a:pt x="9587" y="14"/>
                  </a:lnTo>
                  <a:lnTo>
                    <a:pt x="9436" y="28"/>
                  </a:lnTo>
                  <a:lnTo>
                    <a:pt x="9272" y="55"/>
                  </a:lnTo>
                  <a:lnTo>
                    <a:pt x="9121" y="110"/>
                  </a:lnTo>
                  <a:lnTo>
                    <a:pt x="8971" y="165"/>
                  </a:lnTo>
                  <a:lnTo>
                    <a:pt x="8834" y="233"/>
                  </a:lnTo>
                  <a:lnTo>
                    <a:pt x="8683" y="329"/>
                  </a:lnTo>
                  <a:lnTo>
                    <a:pt x="1" y="6218"/>
                  </a:lnTo>
                  <a:lnTo>
                    <a:pt x="6177" y="12394"/>
                  </a:lnTo>
                  <a:lnTo>
                    <a:pt x="6643" y="12873"/>
                  </a:lnTo>
                  <a:lnTo>
                    <a:pt x="12819" y="19035"/>
                  </a:lnTo>
                  <a:lnTo>
                    <a:pt x="18721" y="10353"/>
                  </a:lnTo>
                  <a:lnTo>
                    <a:pt x="18803" y="10216"/>
                  </a:lnTo>
                  <a:lnTo>
                    <a:pt x="18885" y="10066"/>
                  </a:lnTo>
                  <a:lnTo>
                    <a:pt x="18940" y="9915"/>
                  </a:lnTo>
                  <a:lnTo>
                    <a:pt x="18981" y="9764"/>
                  </a:lnTo>
                  <a:lnTo>
                    <a:pt x="19022" y="9614"/>
                  </a:lnTo>
                  <a:lnTo>
                    <a:pt x="19036" y="9449"/>
                  </a:lnTo>
                  <a:lnTo>
                    <a:pt x="19036" y="9299"/>
                  </a:lnTo>
                  <a:lnTo>
                    <a:pt x="19036" y="9134"/>
                  </a:lnTo>
                  <a:lnTo>
                    <a:pt x="19008" y="8984"/>
                  </a:lnTo>
                  <a:lnTo>
                    <a:pt x="18981" y="8833"/>
                  </a:lnTo>
                  <a:lnTo>
                    <a:pt x="18926" y="8683"/>
                  </a:lnTo>
                  <a:lnTo>
                    <a:pt x="18871" y="8532"/>
                  </a:lnTo>
                  <a:lnTo>
                    <a:pt x="18789" y="8395"/>
                  </a:lnTo>
                  <a:lnTo>
                    <a:pt x="18707" y="8258"/>
                  </a:lnTo>
                  <a:lnTo>
                    <a:pt x="18611" y="8135"/>
                  </a:lnTo>
                  <a:lnTo>
                    <a:pt x="18502" y="8011"/>
                  </a:lnTo>
                  <a:lnTo>
                    <a:pt x="14996" y="4519"/>
                  </a:lnTo>
                  <a:lnTo>
                    <a:pt x="14530" y="4040"/>
                  </a:lnTo>
                  <a:lnTo>
                    <a:pt x="11038" y="548"/>
                  </a:lnTo>
                  <a:lnTo>
                    <a:pt x="10915" y="439"/>
                  </a:lnTo>
                  <a:lnTo>
                    <a:pt x="10778" y="329"/>
                  </a:lnTo>
                  <a:lnTo>
                    <a:pt x="10641" y="247"/>
                  </a:lnTo>
                  <a:lnTo>
                    <a:pt x="10504" y="178"/>
                  </a:lnTo>
                  <a:lnTo>
                    <a:pt x="10354" y="110"/>
                  </a:lnTo>
                  <a:lnTo>
                    <a:pt x="10217" y="69"/>
                  </a:lnTo>
                  <a:lnTo>
                    <a:pt x="10052" y="28"/>
                  </a:lnTo>
                  <a:lnTo>
                    <a:pt x="9902" y="14"/>
                  </a:lnTo>
                  <a:lnTo>
                    <a:pt x="97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586312" y="1251470"/>
              <a:ext cx="1459262" cy="1459047"/>
            </a:xfrm>
            <a:custGeom>
              <a:rect b="b" l="l" r="r" t="t"/>
              <a:pathLst>
                <a:path extrusionOk="0" h="81250" w="81262">
                  <a:moveTo>
                    <a:pt x="41371" y="11805"/>
                  </a:moveTo>
                  <a:lnTo>
                    <a:pt x="42110" y="11833"/>
                  </a:lnTo>
                  <a:lnTo>
                    <a:pt x="42836" y="11888"/>
                  </a:lnTo>
                  <a:lnTo>
                    <a:pt x="43575" y="11956"/>
                  </a:lnTo>
                  <a:lnTo>
                    <a:pt x="44288" y="12038"/>
                  </a:lnTo>
                  <a:lnTo>
                    <a:pt x="45013" y="12134"/>
                  </a:lnTo>
                  <a:lnTo>
                    <a:pt x="45725" y="12257"/>
                  </a:lnTo>
                  <a:lnTo>
                    <a:pt x="46424" y="12394"/>
                  </a:lnTo>
                  <a:lnTo>
                    <a:pt x="47122" y="12545"/>
                  </a:lnTo>
                  <a:lnTo>
                    <a:pt x="47821" y="12709"/>
                  </a:lnTo>
                  <a:lnTo>
                    <a:pt x="48505" y="12901"/>
                  </a:lnTo>
                  <a:lnTo>
                    <a:pt x="49190" y="13106"/>
                  </a:lnTo>
                  <a:lnTo>
                    <a:pt x="49861" y="13325"/>
                  </a:lnTo>
                  <a:lnTo>
                    <a:pt x="50532" y="13558"/>
                  </a:lnTo>
                  <a:lnTo>
                    <a:pt x="51189" y="13805"/>
                  </a:lnTo>
                  <a:lnTo>
                    <a:pt x="51833" y="14065"/>
                  </a:lnTo>
                  <a:lnTo>
                    <a:pt x="52477" y="14353"/>
                  </a:lnTo>
                  <a:lnTo>
                    <a:pt x="53107" y="14654"/>
                  </a:lnTo>
                  <a:lnTo>
                    <a:pt x="53737" y="14955"/>
                  </a:lnTo>
                  <a:lnTo>
                    <a:pt x="54353" y="15284"/>
                  </a:lnTo>
                  <a:lnTo>
                    <a:pt x="54969" y="15626"/>
                  </a:lnTo>
                  <a:lnTo>
                    <a:pt x="55558" y="15982"/>
                  </a:lnTo>
                  <a:lnTo>
                    <a:pt x="56147" y="16352"/>
                  </a:lnTo>
                  <a:lnTo>
                    <a:pt x="56736" y="16735"/>
                  </a:lnTo>
                  <a:lnTo>
                    <a:pt x="57297" y="17132"/>
                  </a:lnTo>
                  <a:lnTo>
                    <a:pt x="57859" y="17543"/>
                  </a:lnTo>
                  <a:lnTo>
                    <a:pt x="58406" y="17954"/>
                  </a:lnTo>
                  <a:lnTo>
                    <a:pt x="58954" y="18392"/>
                  </a:lnTo>
                  <a:lnTo>
                    <a:pt x="59474" y="18844"/>
                  </a:lnTo>
                  <a:lnTo>
                    <a:pt x="59995" y="19296"/>
                  </a:lnTo>
                  <a:lnTo>
                    <a:pt x="60501" y="19775"/>
                  </a:lnTo>
                  <a:lnTo>
                    <a:pt x="60994" y="20255"/>
                  </a:lnTo>
                  <a:lnTo>
                    <a:pt x="61487" y="20748"/>
                  </a:lnTo>
                  <a:lnTo>
                    <a:pt x="61953" y="21254"/>
                  </a:lnTo>
                  <a:lnTo>
                    <a:pt x="62419" y="21775"/>
                  </a:lnTo>
                  <a:lnTo>
                    <a:pt x="62857" y="22309"/>
                  </a:lnTo>
                  <a:lnTo>
                    <a:pt x="63295" y="22843"/>
                  </a:lnTo>
                  <a:lnTo>
                    <a:pt x="63720" y="23391"/>
                  </a:lnTo>
                  <a:lnTo>
                    <a:pt x="64130" y="23952"/>
                  </a:lnTo>
                  <a:lnTo>
                    <a:pt x="64528" y="24527"/>
                  </a:lnTo>
                  <a:lnTo>
                    <a:pt x="64911" y="25103"/>
                  </a:lnTo>
                  <a:lnTo>
                    <a:pt x="65281" y="25691"/>
                  </a:lnTo>
                  <a:lnTo>
                    <a:pt x="65623" y="26294"/>
                  </a:lnTo>
                  <a:lnTo>
                    <a:pt x="65965" y="26896"/>
                  </a:lnTo>
                  <a:lnTo>
                    <a:pt x="66294" y="27513"/>
                  </a:lnTo>
                  <a:lnTo>
                    <a:pt x="66609" y="28143"/>
                  </a:lnTo>
                  <a:lnTo>
                    <a:pt x="66897" y="28773"/>
                  </a:lnTo>
                  <a:lnTo>
                    <a:pt x="67184" y="29416"/>
                  </a:lnTo>
                  <a:lnTo>
                    <a:pt x="67444" y="30074"/>
                  </a:lnTo>
                  <a:lnTo>
                    <a:pt x="67705" y="30731"/>
                  </a:lnTo>
                  <a:lnTo>
                    <a:pt x="67937" y="31388"/>
                  </a:lnTo>
                  <a:lnTo>
                    <a:pt x="68157" y="32073"/>
                  </a:lnTo>
                  <a:lnTo>
                    <a:pt x="68362" y="32744"/>
                  </a:lnTo>
                  <a:lnTo>
                    <a:pt x="68540" y="33429"/>
                  </a:lnTo>
                  <a:lnTo>
                    <a:pt x="68718" y="34127"/>
                  </a:lnTo>
                  <a:lnTo>
                    <a:pt x="68869" y="34825"/>
                  </a:lnTo>
                  <a:lnTo>
                    <a:pt x="69006" y="35538"/>
                  </a:lnTo>
                  <a:lnTo>
                    <a:pt x="69115" y="36250"/>
                  </a:lnTo>
                  <a:lnTo>
                    <a:pt x="69225" y="36962"/>
                  </a:lnTo>
                  <a:lnTo>
                    <a:pt x="69307" y="37688"/>
                  </a:lnTo>
                  <a:lnTo>
                    <a:pt x="69375" y="38413"/>
                  </a:lnTo>
                  <a:lnTo>
                    <a:pt x="69416" y="39153"/>
                  </a:lnTo>
                  <a:lnTo>
                    <a:pt x="69444" y="39892"/>
                  </a:lnTo>
                  <a:lnTo>
                    <a:pt x="69458" y="40632"/>
                  </a:lnTo>
                  <a:lnTo>
                    <a:pt x="69444" y="41371"/>
                  </a:lnTo>
                  <a:lnTo>
                    <a:pt x="69416" y="42111"/>
                  </a:lnTo>
                  <a:lnTo>
                    <a:pt x="69375" y="42837"/>
                  </a:lnTo>
                  <a:lnTo>
                    <a:pt x="69307" y="43576"/>
                  </a:lnTo>
                  <a:lnTo>
                    <a:pt x="69225" y="44288"/>
                  </a:lnTo>
                  <a:lnTo>
                    <a:pt x="69115" y="45014"/>
                  </a:lnTo>
                  <a:lnTo>
                    <a:pt x="69006" y="45726"/>
                  </a:lnTo>
                  <a:lnTo>
                    <a:pt x="68869" y="46425"/>
                  </a:lnTo>
                  <a:lnTo>
                    <a:pt x="68718" y="47123"/>
                  </a:lnTo>
                  <a:lnTo>
                    <a:pt x="68540" y="47821"/>
                  </a:lnTo>
                  <a:lnTo>
                    <a:pt x="68362" y="48506"/>
                  </a:lnTo>
                  <a:lnTo>
                    <a:pt x="68157" y="49191"/>
                  </a:lnTo>
                  <a:lnTo>
                    <a:pt x="67937" y="49862"/>
                  </a:lnTo>
                  <a:lnTo>
                    <a:pt x="67705" y="50519"/>
                  </a:lnTo>
                  <a:lnTo>
                    <a:pt x="67444" y="51176"/>
                  </a:lnTo>
                  <a:lnTo>
                    <a:pt x="67184" y="51834"/>
                  </a:lnTo>
                  <a:lnTo>
                    <a:pt x="66897" y="52477"/>
                  </a:lnTo>
                  <a:lnTo>
                    <a:pt x="66609" y="53107"/>
                  </a:lnTo>
                  <a:lnTo>
                    <a:pt x="66294" y="53737"/>
                  </a:lnTo>
                  <a:lnTo>
                    <a:pt x="65965" y="54354"/>
                  </a:lnTo>
                  <a:lnTo>
                    <a:pt x="65623" y="54956"/>
                  </a:lnTo>
                  <a:lnTo>
                    <a:pt x="65281" y="55559"/>
                  </a:lnTo>
                  <a:lnTo>
                    <a:pt x="64911" y="56147"/>
                  </a:lnTo>
                  <a:lnTo>
                    <a:pt x="64528" y="56723"/>
                  </a:lnTo>
                  <a:lnTo>
                    <a:pt x="64130" y="57298"/>
                  </a:lnTo>
                  <a:lnTo>
                    <a:pt x="63720" y="57859"/>
                  </a:lnTo>
                  <a:lnTo>
                    <a:pt x="63295" y="58407"/>
                  </a:lnTo>
                  <a:lnTo>
                    <a:pt x="62857" y="58941"/>
                  </a:lnTo>
                  <a:lnTo>
                    <a:pt x="62419" y="59475"/>
                  </a:lnTo>
                  <a:lnTo>
                    <a:pt x="61953" y="59996"/>
                  </a:lnTo>
                  <a:lnTo>
                    <a:pt x="61487" y="60502"/>
                  </a:lnTo>
                  <a:lnTo>
                    <a:pt x="60994" y="60995"/>
                  </a:lnTo>
                  <a:lnTo>
                    <a:pt x="60501" y="61475"/>
                  </a:lnTo>
                  <a:lnTo>
                    <a:pt x="59995" y="61940"/>
                  </a:lnTo>
                  <a:lnTo>
                    <a:pt x="59474" y="62406"/>
                  </a:lnTo>
                  <a:lnTo>
                    <a:pt x="58954" y="62858"/>
                  </a:lnTo>
                  <a:lnTo>
                    <a:pt x="58406" y="63282"/>
                  </a:lnTo>
                  <a:lnTo>
                    <a:pt x="57859" y="63707"/>
                  </a:lnTo>
                  <a:lnTo>
                    <a:pt x="57297" y="64118"/>
                  </a:lnTo>
                  <a:lnTo>
                    <a:pt x="56736" y="64515"/>
                  </a:lnTo>
                  <a:lnTo>
                    <a:pt x="56147" y="64898"/>
                  </a:lnTo>
                  <a:lnTo>
                    <a:pt x="55558" y="65268"/>
                  </a:lnTo>
                  <a:lnTo>
                    <a:pt x="54969" y="65610"/>
                  </a:lnTo>
                  <a:lnTo>
                    <a:pt x="54353" y="65953"/>
                  </a:lnTo>
                  <a:lnTo>
                    <a:pt x="53737" y="66281"/>
                  </a:lnTo>
                  <a:lnTo>
                    <a:pt x="53107" y="66596"/>
                  </a:lnTo>
                  <a:lnTo>
                    <a:pt x="52477" y="66884"/>
                  </a:lnTo>
                  <a:lnTo>
                    <a:pt x="51833" y="67171"/>
                  </a:lnTo>
                  <a:lnTo>
                    <a:pt x="51189" y="67432"/>
                  </a:lnTo>
                  <a:lnTo>
                    <a:pt x="50532" y="67692"/>
                  </a:lnTo>
                  <a:lnTo>
                    <a:pt x="49861" y="67925"/>
                  </a:lnTo>
                  <a:lnTo>
                    <a:pt x="49190" y="68144"/>
                  </a:lnTo>
                  <a:lnTo>
                    <a:pt x="48505" y="68349"/>
                  </a:lnTo>
                  <a:lnTo>
                    <a:pt x="47821" y="68527"/>
                  </a:lnTo>
                  <a:lnTo>
                    <a:pt x="47122" y="68705"/>
                  </a:lnTo>
                  <a:lnTo>
                    <a:pt x="46424" y="68856"/>
                  </a:lnTo>
                  <a:lnTo>
                    <a:pt x="45725" y="68993"/>
                  </a:lnTo>
                  <a:lnTo>
                    <a:pt x="45013" y="69102"/>
                  </a:lnTo>
                  <a:lnTo>
                    <a:pt x="44288" y="69212"/>
                  </a:lnTo>
                  <a:lnTo>
                    <a:pt x="43575" y="69294"/>
                  </a:lnTo>
                  <a:lnTo>
                    <a:pt x="42836" y="69349"/>
                  </a:lnTo>
                  <a:lnTo>
                    <a:pt x="42110" y="69404"/>
                  </a:lnTo>
                  <a:lnTo>
                    <a:pt x="41371" y="69431"/>
                  </a:lnTo>
                  <a:lnTo>
                    <a:pt x="40631" y="69445"/>
                  </a:lnTo>
                  <a:lnTo>
                    <a:pt x="39878" y="69431"/>
                  </a:lnTo>
                  <a:lnTo>
                    <a:pt x="39138" y="69404"/>
                  </a:lnTo>
                  <a:lnTo>
                    <a:pt x="38413" y="69349"/>
                  </a:lnTo>
                  <a:lnTo>
                    <a:pt x="37687" y="69294"/>
                  </a:lnTo>
                  <a:lnTo>
                    <a:pt x="36961" y="69212"/>
                  </a:lnTo>
                  <a:lnTo>
                    <a:pt x="36249" y="69102"/>
                  </a:lnTo>
                  <a:lnTo>
                    <a:pt x="35537" y="68993"/>
                  </a:lnTo>
                  <a:lnTo>
                    <a:pt x="34825" y="68856"/>
                  </a:lnTo>
                  <a:lnTo>
                    <a:pt x="34126" y="68705"/>
                  </a:lnTo>
                  <a:lnTo>
                    <a:pt x="33428" y="68527"/>
                  </a:lnTo>
                  <a:lnTo>
                    <a:pt x="32743" y="68349"/>
                  </a:lnTo>
                  <a:lnTo>
                    <a:pt x="32072" y="68144"/>
                  </a:lnTo>
                  <a:lnTo>
                    <a:pt x="31401" y="67925"/>
                  </a:lnTo>
                  <a:lnTo>
                    <a:pt x="30730" y="67692"/>
                  </a:lnTo>
                  <a:lnTo>
                    <a:pt x="30073" y="67432"/>
                  </a:lnTo>
                  <a:lnTo>
                    <a:pt x="29429" y="67171"/>
                  </a:lnTo>
                  <a:lnTo>
                    <a:pt x="28786" y="66884"/>
                  </a:lnTo>
                  <a:lnTo>
                    <a:pt x="28142" y="66596"/>
                  </a:lnTo>
                  <a:lnTo>
                    <a:pt x="27526" y="66281"/>
                  </a:lnTo>
                  <a:lnTo>
                    <a:pt x="26910" y="65953"/>
                  </a:lnTo>
                  <a:lnTo>
                    <a:pt x="26293" y="65610"/>
                  </a:lnTo>
                  <a:lnTo>
                    <a:pt x="25704" y="65268"/>
                  </a:lnTo>
                  <a:lnTo>
                    <a:pt x="25116" y="64898"/>
                  </a:lnTo>
                  <a:lnTo>
                    <a:pt x="24527" y="64515"/>
                  </a:lnTo>
                  <a:lnTo>
                    <a:pt x="23965" y="64118"/>
                  </a:lnTo>
                  <a:lnTo>
                    <a:pt x="23404" y="63707"/>
                  </a:lnTo>
                  <a:lnTo>
                    <a:pt x="22856" y="63282"/>
                  </a:lnTo>
                  <a:lnTo>
                    <a:pt x="22308" y="62858"/>
                  </a:lnTo>
                  <a:lnTo>
                    <a:pt x="21788" y="62406"/>
                  </a:lnTo>
                  <a:lnTo>
                    <a:pt x="21268" y="61940"/>
                  </a:lnTo>
                  <a:lnTo>
                    <a:pt x="20761" y="61475"/>
                  </a:lnTo>
                  <a:lnTo>
                    <a:pt x="20268" y="60995"/>
                  </a:lnTo>
                  <a:lnTo>
                    <a:pt x="19775" y="60502"/>
                  </a:lnTo>
                  <a:lnTo>
                    <a:pt x="19309" y="59996"/>
                  </a:lnTo>
                  <a:lnTo>
                    <a:pt x="18844" y="59475"/>
                  </a:lnTo>
                  <a:lnTo>
                    <a:pt x="18405" y="58941"/>
                  </a:lnTo>
                  <a:lnTo>
                    <a:pt x="17967" y="58407"/>
                  </a:lnTo>
                  <a:lnTo>
                    <a:pt x="17543" y="57859"/>
                  </a:lnTo>
                  <a:lnTo>
                    <a:pt x="17132" y="57298"/>
                  </a:lnTo>
                  <a:lnTo>
                    <a:pt x="16748" y="56723"/>
                  </a:lnTo>
                  <a:lnTo>
                    <a:pt x="16365" y="56147"/>
                  </a:lnTo>
                  <a:lnTo>
                    <a:pt x="15995" y="55559"/>
                  </a:lnTo>
                  <a:lnTo>
                    <a:pt x="15639" y="54956"/>
                  </a:lnTo>
                  <a:lnTo>
                    <a:pt x="15297" y="54354"/>
                  </a:lnTo>
                  <a:lnTo>
                    <a:pt x="14968" y="53737"/>
                  </a:lnTo>
                  <a:lnTo>
                    <a:pt x="14667" y="53107"/>
                  </a:lnTo>
                  <a:lnTo>
                    <a:pt x="14366" y="52477"/>
                  </a:lnTo>
                  <a:lnTo>
                    <a:pt x="14078" y="51834"/>
                  </a:lnTo>
                  <a:lnTo>
                    <a:pt x="13818" y="51176"/>
                  </a:lnTo>
                  <a:lnTo>
                    <a:pt x="13571" y="50519"/>
                  </a:lnTo>
                  <a:lnTo>
                    <a:pt x="13339" y="49862"/>
                  </a:lnTo>
                  <a:lnTo>
                    <a:pt x="13119" y="49191"/>
                  </a:lnTo>
                  <a:lnTo>
                    <a:pt x="12914" y="48506"/>
                  </a:lnTo>
                  <a:lnTo>
                    <a:pt x="12722" y="47821"/>
                  </a:lnTo>
                  <a:lnTo>
                    <a:pt x="12558" y="47123"/>
                  </a:lnTo>
                  <a:lnTo>
                    <a:pt x="12407" y="46425"/>
                  </a:lnTo>
                  <a:lnTo>
                    <a:pt x="12270" y="45726"/>
                  </a:lnTo>
                  <a:lnTo>
                    <a:pt x="12147" y="45014"/>
                  </a:lnTo>
                  <a:lnTo>
                    <a:pt x="12051" y="44288"/>
                  </a:lnTo>
                  <a:lnTo>
                    <a:pt x="11969" y="43576"/>
                  </a:lnTo>
                  <a:lnTo>
                    <a:pt x="11901" y="42837"/>
                  </a:lnTo>
                  <a:lnTo>
                    <a:pt x="11860" y="42111"/>
                  </a:lnTo>
                  <a:lnTo>
                    <a:pt x="11832" y="41371"/>
                  </a:lnTo>
                  <a:lnTo>
                    <a:pt x="11818" y="40632"/>
                  </a:lnTo>
                  <a:lnTo>
                    <a:pt x="11832" y="39892"/>
                  </a:lnTo>
                  <a:lnTo>
                    <a:pt x="11860" y="39153"/>
                  </a:lnTo>
                  <a:lnTo>
                    <a:pt x="11901" y="38413"/>
                  </a:lnTo>
                  <a:lnTo>
                    <a:pt x="11969" y="37688"/>
                  </a:lnTo>
                  <a:lnTo>
                    <a:pt x="12051" y="36962"/>
                  </a:lnTo>
                  <a:lnTo>
                    <a:pt x="12147" y="36250"/>
                  </a:lnTo>
                  <a:lnTo>
                    <a:pt x="12270" y="35538"/>
                  </a:lnTo>
                  <a:lnTo>
                    <a:pt x="12407" y="34825"/>
                  </a:lnTo>
                  <a:lnTo>
                    <a:pt x="12558" y="34127"/>
                  </a:lnTo>
                  <a:lnTo>
                    <a:pt x="12722" y="33429"/>
                  </a:lnTo>
                  <a:lnTo>
                    <a:pt x="12914" y="32744"/>
                  </a:lnTo>
                  <a:lnTo>
                    <a:pt x="13119" y="32073"/>
                  </a:lnTo>
                  <a:lnTo>
                    <a:pt x="13339" y="31388"/>
                  </a:lnTo>
                  <a:lnTo>
                    <a:pt x="13571" y="30731"/>
                  </a:lnTo>
                  <a:lnTo>
                    <a:pt x="13818" y="30074"/>
                  </a:lnTo>
                  <a:lnTo>
                    <a:pt x="14078" y="29416"/>
                  </a:lnTo>
                  <a:lnTo>
                    <a:pt x="14366" y="28773"/>
                  </a:lnTo>
                  <a:lnTo>
                    <a:pt x="14667" y="28143"/>
                  </a:lnTo>
                  <a:lnTo>
                    <a:pt x="14968" y="27513"/>
                  </a:lnTo>
                  <a:lnTo>
                    <a:pt x="15297" y="26896"/>
                  </a:lnTo>
                  <a:lnTo>
                    <a:pt x="15639" y="26294"/>
                  </a:lnTo>
                  <a:lnTo>
                    <a:pt x="15995" y="25691"/>
                  </a:lnTo>
                  <a:lnTo>
                    <a:pt x="16365" y="25103"/>
                  </a:lnTo>
                  <a:lnTo>
                    <a:pt x="16748" y="24527"/>
                  </a:lnTo>
                  <a:lnTo>
                    <a:pt x="17132" y="23952"/>
                  </a:lnTo>
                  <a:lnTo>
                    <a:pt x="17543" y="23391"/>
                  </a:lnTo>
                  <a:lnTo>
                    <a:pt x="17967" y="22843"/>
                  </a:lnTo>
                  <a:lnTo>
                    <a:pt x="18405" y="22309"/>
                  </a:lnTo>
                  <a:lnTo>
                    <a:pt x="18844" y="21775"/>
                  </a:lnTo>
                  <a:lnTo>
                    <a:pt x="19309" y="21254"/>
                  </a:lnTo>
                  <a:lnTo>
                    <a:pt x="19775" y="20748"/>
                  </a:lnTo>
                  <a:lnTo>
                    <a:pt x="20268" y="20255"/>
                  </a:lnTo>
                  <a:lnTo>
                    <a:pt x="20761" y="19775"/>
                  </a:lnTo>
                  <a:lnTo>
                    <a:pt x="21268" y="19296"/>
                  </a:lnTo>
                  <a:lnTo>
                    <a:pt x="21788" y="18844"/>
                  </a:lnTo>
                  <a:lnTo>
                    <a:pt x="22308" y="18392"/>
                  </a:lnTo>
                  <a:lnTo>
                    <a:pt x="22856" y="17954"/>
                  </a:lnTo>
                  <a:lnTo>
                    <a:pt x="23404" y="17543"/>
                  </a:lnTo>
                  <a:lnTo>
                    <a:pt x="23965" y="17132"/>
                  </a:lnTo>
                  <a:lnTo>
                    <a:pt x="24527" y="16735"/>
                  </a:lnTo>
                  <a:lnTo>
                    <a:pt x="25116" y="16352"/>
                  </a:lnTo>
                  <a:lnTo>
                    <a:pt x="25704" y="15982"/>
                  </a:lnTo>
                  <a:lnTo>
                    <a:pt x="26293" y="15626"/>
                  </a:lnTo>
                  <a:lnTo>
                    <a:pt x="26910" y="15284"/>
                  </a:lnTo>
                  <a:lnTo>
                    <a:pt x="27526" y="14955"/>
                  </a:lnTo>
                  <a:lnTo>
                    <a:pt x="28142" y="14654"/>
                  </a:lnTo>
                  <a:lnTo>
                    <a:pt x="28786" y="14353"/>
                  </a:lnTo>
                  <a:lnTo>
                    <a:pt x="29429" y="14065"/>
                  </a:lnTo>
                  <a:lnTo>
                    <a:pt x="30073" y="13805"/>
                  </a:lnTo>
                  <a:lnTo>
                    <a:pt x="30730" y="13558"/>
                  </a:lnTo>
                  <a:lnTo>
                    <a:pt x="31401" y="13325"/>
                  </a:lnTo>
                  <a:lnTo>
                    <a:pt x="32072" y="13106"/>
                  </a:lnTo>
                  <a:lnTo>
                    <a:pt x="32743" y="12901"/>
                  </a:lnTo>
                  <a:lnTo>
                    <a:pt x="33428" y="12709"/>
                  </a:lnTo>
                  <a:lnTo>
                    <a:pt x="34126" y="12545"/>
                  </a:lnTo>
                  <a:lnTo>
                    <a:pt x="34825" y="12394"/>
                  </a:lnTo>
                  <a:lnTo>
                    <a:pt x="35537" y="12257"/>
                  </a:lnTo>
                  <a:lnTo>
                    <a:pt x="36249" y="12134"/>
                  </a:lnTo>
                  <a:lnTo>
                    <a:pt x="36961" y="12038"/>
                  </a:lnTo>
                  <a:lnTo>
                    <a:pt x="37687" y="11956"/>
                  </a:lnTo>
                  <a:lnTo>
                    <a:pt x="38413" y="11888"/>
                  </a:lnTo>
                  <a:lnTo>
                    <a:pt x="39138" y="11833"/>
                  </a:lnTo>
                  <a:lnTo>
                    <a:pt x="39878" y="11805"/>
                  </a:lnTo>
                  <a:close/>
                  <a:moveTo>
                    <a:pt x="40631" y="1"/>
                  </a:moveTo>
                  <a:lnTo>
                    <a:pt x="39577" y="15"/>
                  </a:lnTo>
                  <a:lnTo>
                    <a:pt x="38536" y="42"/>
                  </a:lnTo>
                  <a:lnTo>
                    <a:pt x="37495" y="110"/>
                  </a:lnTo>
                  <a:lnTo>
                    <a:pt x="36468" y="206"/>
                  </a:lnTo>
                  <a:lnTo>
                    <a:pt x="35455" y="316"/>
                  </a:lnTo>
                  <a:lnTo>
                    <a:pt x="34441" y="466"/>
                  </a:lnTo>
                  <a:lnTo>
                    <a:pt x="33428" y="631"/>
                  </a:lnTo>
                  <a:lnTo>
                    <a:pt x="32442" y="823"/>
                  </a:lnTo>
                  <a:lnTo>
                    <a:pt x="31456" y="1042"/>
                  </a:lnTo>
                  <a:lnTo>
                    <a:pt x="30470" y="1274"/>
                  </a:lnTo>
                  <a:lnTo>
                    <a:pt x="29498" y="1535"/>
                  </a:lnTo>
                  <a:lnTo>
                    <a:pt x="28539" y="1822"/>
                  </a:lnTo>
                  <a:lnTo>
                    <a:pt x="27594" y="2124"/>
                  </a:lnTo>
                  <a:lnTo>
                    <a:pt x="26663" y="2466"/>
                  </a:lnTo>
                  <a:lnTo>
                    <a:pt x="25732" y="2808"/>
                  </a:lnTo>
                  <a:lnTo>
                    <a:pt x="24814" y="3192"/>
                  </a:lnTo>
                  <a:lnTo>
                    <a:pt x="23911" y="3589"/>
                  </a:lnTo>
                  <a:lnTo>
                    <a:pt x="23007" y="4000"/>
                  </a:lnTo>
                  <a:lnTo>
                    <a:pt x="22130" y="4438"/>
                  </a:lnTo>
                  <a:lnTo>
                    <a:pt x="21268" y="4903"/>
                  </a:lnTo>
                  <a:lnTo>
                    <a:pt x="20405" y="5383"/>
                  </a:lnTo>
                  <a:lnTo>
                    <a:pt x="19556" y="5876"/>
                  </a:lnTo>
                  <a:lnTo>
                    <a:pt x="18734" y="6396"/>
                  </a:lnTo>
                  <a:lnTo>
                    <a:pt x="17912" y="6930"/>
                  </a:lnTo>
                  <a:lnTo>
                    <a:pt x="17104" y="7492"/>
                  </a:lnTo>
                  <a:lnTo>
                    <a:pt x="16324" y="8067"/>
                  </a:lnTo>
                  <a:lnTo>
                    <a:pt x="15543" y="8656"/>
                  </a:lnTo>
                  <a:lnTo>
                    <a:pt x="14790" y="9272"/>
                  </a:lnTo>
                  <a:lnTo>
                    <a:pt x="14037" y="9902"/>
                  </a:lnTo>
                  <a:lnTo>
                    <a:pt x="13311" y="10545"/>
                  </a:lnTo>
                  <a:lnTo>
                    <a:pt x="12599" y="11217"/>
                  </a:lnTo>
                  <a:lnTo>
                    <a:pt x="11901" y="11888"/>
                  </a:lnTo>
                  <a:lnTo>
                    <a:pt x="11216" y="12586"/>
                  </a:lnTo>
                  <a:lnTo>
                    <a:pt x="10559" y="13312"/>
                  </a:lnTo>
                  <a:lnTo>
                    <a:pt x="9901" y="14038"/>
                  </a:lnTo>
                  <a:lnTo>
                    <a:pt x="9271" y="14777"/>
                  </a:lnTo>
                  <a:lnTo>
                    <a:pt x="8669" y="15544"/>
                  </a:lnTo>
                  <a:lnTo>
                    <a:pt x="8066" y="16311"/>
                  </a:lnTo>
                  <a:lnTo>
                    <a:pt x="7491" y="17105"/>
                  </a:lnTo>
                  <a:lnTo>
                    <a:pt x="6943" y="17913"/>
                  </a:lnTo>
                  <a:lnTo>
                    <a:pt x="6396" y="18721"/>
                  </a:lnTo>
                  <a:lnTo>
                    <a:pt x="5889" y="19556"/>
                  </a:lnTo>
                  <a:lnTo>
                    <a:pt x="5382" y="20405"/>
                  </a:lnTo>
                  <a:lnTo>
                    <a:pt x="4903" y="21254"/>
                  </a:lnTo>
                  <a:lnTo>
                    <a:pt x="4451" y="22131"/>
                  </a:lnTo>
                  <a:lnTo>
                    <a:pt x="4013" y="23007"/>
                  </a:lnTo>
                  <a:lnTo>
                    <a:pt x="3588" y="23897"/>
                  </a:lnTo>
                  <a:lnTo>
                    <a:pt x="3191" y="24801"/>
                  </a:lnTo>
                  <a:lnTo>
                    <a:pt x="2821" y="25719"/>
                  </a:lnTo>
                  <a:lnTo>
                    <a:pt x="2465" y="26650"/>
                  </a:lnTo>
                  <a:lnTo>
                    <a:pt x="2137" y="27595"/>
                  </a:lnTo>
                  <a:lnTo>
                    <a:pt x="1822" y="28540"/>
                  </a:lnTo>
                  <a:lnTo>
                    <a:pt x="1548" y="29498"/>
                  </a:lnTo>
                  <a:lnTo>
                    <a:pt x="1274" y="30471"/>
                  </a:lnTo>
                  <a:lnTo>
                    <a:pt x="1041" y="31443"/>
                  </a:lnTo>
                  <a:lnTo>
                    <a:pt x="822" y="32429"/>
                  </a:lnTo>
                  <a:lnTo>
                    <a:pt x="630" y="33429"/>
                  </a:lnTo>
                  <a:lnTo>
                    <a:pt x="466" y="34428"/>
                  </a:lnTo>
                  <a:lnTo>
                    <a:pt x="329" y="35442"/>
                  </a:lnTo>
                  <a:lnTo>
                    <a:pt x="206" y="36469"/>
                  </a:lnTo>
                  <a:lnTo>
                    <a:pt x="124" y="37496"/>
                  </a:lnTo>
                  <a:lnTo>
                    <a:pt x="55" y="38523"/>
                  </a:lnTo>
                  <a:lnTo>
                    <a:pt x="14" y="39577"/>
                  </a:lnTo>
                  <a:lnTo>
                    <a:pt x="0" y="40618"/>
                  </a:lnTo>
                  <a:lnTo>
                    <a:pt x="14" y="41673"/>
                  </a:lnTo>
                  <a:lnTo>
                    <a:pt x="55" y="42713"/>
                  </a:lnTo>
                  <a:lnTo>
                    <a:pt x="124" y="43740"/>
                  </a:lnTo>
                  <a:lnTo>
                    <a:pt x="206" y="44781"/>
                  </a:lnTo>
                  <a:lnTo>
                    <a:pt x="329" y="45795"/>
                  </a:lnTo>
                  <a:lnTo>
                    <a:pt x="466" y="46808"/>
                  </a:lnTo>
                  <a:lnTo>
                    <a:pt x="630" y="47808"/>
                  </a:lnTo>
                  <a:lnTo>
                    <a:pt x="822" y="48807"/>
                  </a:lnTo>
                  <a:lnTo>
                    <a:pt x="1041" y="49793"/>
                  </a:lnTo>
                  <a:lnTo>
                    <a:pt x="1274" y="50779"/>
                  </a:lnTo>
                  <a:lnTo>
                    <a:pt x="1548" y="51752"/>
                  </a:lnTo>
                  <a:lnTo>
                    <a:pt x="1822" y="52710"/>
                  </a:lnTo>
                  <a:lnTo>
                    <a:pt x="2137" y="53655"/>
                  </a:lnTo>
                  <a:lnTo>
                    <a:pt x="2465" y="54600"/>
                  </a:lnTo>
                  <a:lnTo>
                    <a:pt x="2821" y="55518"/>
                  </a:lnTo>
                  <a:lnTo>
                    <a:pt x="3191" y="56435"/>
                  </a:lnTo>
                  <a:lnTo>
                    <a:pt x="3588" y="57339"/>
                  </a:lnTo>
                  <a:lnTo>
                    <a:pt x="4013" y="58243"/>
                  </a:lnTo>
                  <a:lnTo>
                    <a:pt x="4451" y="59119"/>
                  </a:lnTo>
                  <a:lnTo>
                    <a:pt x="4903" y="59996"/>
                  </a:lnTo>
                  <a:lnTo>
                    <a:pt x="5382" y="60845"/>
                  </a:lnTo>
                  <a:lnTo>
                    <a:pt x="5889" y="61694"/>
                  </a:lnTo>
                  <a:lnTo>
                    <a:pt x="6396" y="62529"/>
                  </a:lnTo>
                  <a:lnTo>
                    <a:pt x="6943" y="63337"/>
                  </a:lnTo>
                  <a:lnTo>
                    <a:pt x="7491" y="64145"/>
                  </a:lnTo>
                  <a:lnTo>
                    <a:pt x="8066" y="64939"/>
                  </a:lnTo>
                  <a:lnTo>
                    <a:pt x="8669" y="65706"/>
                  </a:lnTo>
                  <a:lnTo>
                    <a:pt x="9271" y="66473"/>
                  </a:lnTo>
                  <a:lnTo>
                    <a:pt x="9901" y="67212"/>
                  </a:lnTo>
                  <a:lnTo>
                    <a:pt x="10559" y="67938"/>
                  </a:lnTo>
                  <a:lnTo>
                    <a:pt x="11216" y="68650"/>
                  </a:lnTo>
                  <a:lnTo>
                    <a:pt x="11901" y="69349"/>
                  </a:lnTo>
                  <a:lnTo>
                    <a:pt x="12599" y="70033"/>
                  </a:lnTo>
                  <a:lnTo>
                    <a:pt x="13311" y="70705"/>
                  </a:lnTo>
                  <a:lnTo>
                    <a:pt x="14037" y="71348"/>
                  </a:lnTo>
                  <a:lnTo>
                    <a:pt x="14790" y="71978"/>
                  </a:lnTo>
                  <a:lnTo>
                    <a:pt x="15543" y="72594"/>
                  </a:lnTo>
                  <a:lnTo>
                    <a:pt x="16324" y="73183"/>
                  </a:lnTo>
                  <a:lnTo>
                    <a:pt x="17104" y="73758"/>
                  </a:lnTo>
                  <a:lnTo>
                    <a:pt x="17912" y="74320"/>
                  </a:lnTo>
                  <a:lnTo>
                    <a:pt x="18734" y="74854"/>
                  </a:lnTo>
                  <a:lnTo>
                    <a:pt x="19556" y="75374"/>
                  </a:lnTo>
                  <a:lnTo>
                    <a:pt x="20405" y="75867"/>
                  </a:lnTo>
                  <a:lnTo>
                    <a:pt x="21268" y="76347"/>
                  </a:lnTo>
                  <a:lnTo>
                    <a:pt x="22130" y="76812"/>
                  </a:lnTo>
                  <a:lnTo>
                    <a:pt x="23007" y="77250"/>
                  </a:lnTo>
                  <a:lnTo>
                    <a:pt x="23911" y="77661"/>
                  </a:lnTo>
                  <a:lnTo>
                    <a:pt x="24814" y="78058"/>
                  </a:lnTo>
                  <a:lnTo>
                    <a:pt x="25732" y="78442"/>
                  </a:lnTo>
                  <a:lnTo>
                    <a:pt x="26663" y="78784"/>
                  </a:lnTo>
                  <a:lnTo>
                    <a:pt x="27594" y="79126"/>
                  </a:lnTo>
                  <a:lnTo>
                    <a:pt x="28539" y="79428"/>
                  </a:lnTo>
                  <a:lnTo>
                    <a:pt x="29498" y="79715"/>
                  </a:lnTo>
                  <a:lnTo>
                    <a:pt x="30470" y="79976"/>
                  </a:lnTo>
                  <a:lnTo>
                    <a:pt x="31456" y="80208"/>
                  </a:lnTo>
                  <a:lnTo>
                    <a:pt x="32442" y="80427"/>
                  </a:lnTo>
                  <a:lnTo>
                    <a:pt x="33428" y="80619"/>
                  </a:lnTo>
                  <a:lnTo>
                    <a:pt x="34441" y="80783"/>
                  </a:lnTo>
                  <a:lnTo>
                    <a:pt x="35455" y="80934"/>
                  </a:lnTo>
                  <a:lnTo>
                    <a:pt x="36468" y="81044"/>
                  </a:lnTo>
                  <a:lnTo>
                    <a:pt x="37495" y="81140"/>
                  </a:lnTo>
                  <a:lnTo>
                    <a:pt x="38536" y="81208"/>
                  </a:lnTo>
                  <a:lnTo>
                    <a:pt x="39577" y="81235"/>
                  </a:lnTo>
                  <a:lnTo>
                    <a:pt x="40631" y="81249"/>
                  </a:lnTo>
                  <a:lnTo>
                    <a:pt x="41672" y="81235"/>
                  </a:lnTo>
                  <a:lnTo>
                    <a:pt x="42713" y="81208"/>
                  </a:lnTo>
                  <a:lnTo>
                    <a:pt x="43753" y="81140"/>
                  </a:lnTo>
                  <a:lnTo>
                    <a:pt x="44781" y="81044"/>
                  </a:lnTo>
                  <a:lnTo>
                    <a:pt x="45808" y="80934"/>
                  </a:lnTo>
                  <a:lnTo>
                    <a:pt x="46821" y="80783"/>
                  </a:lnTo>
                  <a:lnTo>
                    <a:pt x="47821" y="80619"/>
                  </a:lnTo>
                  <a:lnTo>
                    <a:pt x="48820" y="80427"/>
                  </a:lnTo>
                  <a:lnTo>
                    <a:pt x="49806" y="80208"/>
                  </a:lnTo>
                  <a:lnTo>
                    <a:pt x="50779" y="79976"/>
                  </a:lnTo>
                  <a:lnTo>
                    <a:pt x="51751" y="79715"/>
                  </a:lnTo>
                  <a:lnTo>
                    <a:pt x="52709" y="79428"/>
                  </a:lnTo>
                  <a:lnTo>
                    <a:pt x="53654" y="79126"/>
                  </a:lnTo>
                  <a:lnTo>
                    <a:pt x="54599" y="78784"/>
                  </a:lnTo>
                  <a:lnTo>
                    <a:pt x="55530" y="78442"/>
                  </a:lnTo>
                  <a:lnTo>
                    <a:pt x="56448" y="78058"/>
                  </a:lnTo>
                  <a:lnTo>
                    <a:pt x="57352" y="77661"/>
                  </a:lnTo>
                  <a:lnTo>
                    <a:pt x="58242" y="77250"/>
                  </a:lnTo>
                  <a:lnTo>
                    <a:pt x="59132" y="76812"/>
                  </a:lnTo>
                  <a:lnTo>
                    <a:pt x="59995" y="76347"/>
                  </a:lnTo>
                  <a:lnTo>
                    <a:pt x="60858" y="75867"/>
                  </a:lnTo>
                  <a:lnTo>
                    <a:pt x="61693" y="75374"/>
                  </a:lnTo>
                  <a:lnTo>
                    <a:pt x="62528" y="74854"/>
                  </a:lnTo>
                  <a:lnTo>
                    <a:pt x="63350" y="74320"/>
                  </a:lnTo>
                  <a:lnTo>
                    <a:pt x="64144" y="73758"/>
                  </a:lnTo>
                  <a:lnTo>
                    <a:pt x="64938" y="73183"/>
                  </a:lnTo>
                  <a:lnTo>
                    <a:pt x="65719" y="72594"/>
                  </a:lnTo>
                  <a:lnTo>
                    <a:pt x="66472" y="71978"/>
                  </a:lnTo>
                  <a:lnTo>
                    <a:pt x="67225" y="71348"/>
                  </a:lnTo>
                  <a:lnTo>
                    <a:pt x="67951" y="70705"/>
                  </a:lnTo>
                  <a:lnTo>
                    <a:pt x="68663" y="70033"/>
                  </a:lnTo>
                  <a:lnTo>
                    <a:pt x="69362" y="69349"/>
                  </a:lnTo>
                  <a:lnTo>
                    <a:pt x="70046" y="68650"/>
                  </a:lnTo>
                  <a:lnTo>
                    <a:pt x="70704" y="67938"/>
                  </a:lnTo>
                  <a:lnTo>
                    <a:pt x="71347" y="67212"/>
                  </a:lnTo>
                  <a:lnTo>
                    <a:pt x="71977" y="66473"/>
                  </a:lnTo>
                  <a:lnTo>
                    <a:pt x="72594" y="65706"/>
                  </a:lnTo>
                  <a:lnTo>
                    <a:pt x="73182" y="64939"/>
                  </a:lnTo>
                  <a:lnTo>
                    <a:pt x="73758" y="64145"/>
                  </a:lnTo>
                  <a:lnTo>
                    <a:pt x="74319" y="63337"/>
                  </a:lnTo>
                  <a:lnTo>
                    <a:pt x="74853" y="62529"/>
                  </a:lnTo>
                  <a:lnTo>
                    <a:pt x="75373" y="61694"/>
                  </a:lnTo>
                  <a:lnTo>
                    <a:pt x="75880" y="60845"/>
                  </a:lnTo>
                  <a:lnTo>
                    <a:pt x="76359" y="59996"/>
                  </a:lnTo>
                  <a:lnTo>
                    <a:pt x="76811" y="59119"/>
                  </a:lnTo>
                  <a:lnTo>
                    <a:pt x="77250" y="58243"/>
                  </a:lnTo>
                  <a:lnTo>
                    <a:pt x="77674" y="57339"/>
                  </a:lnTo>
                  <a:lnTo>
                    <a:pt x="78071" y="56435"/>
                  </a:lnTo>
                  <a:lnTo>
                    <a:pt x="78441" y="55518"/>
                  </a:lnTo>
                  <a:lnTo>
                    <a:pt x="78797" y="54600"/>
                  </a:lnTo>
                  <a:lnTo>
                    <a:pt x="79126" y="53655"/>
                  </a:lnTo>
                  <a:lnTo>
                    <a:pt x="79427" y="52710"/>
                  </a:lnTo>
                  <a:lnTo>
                    <a:pt x="79715" y="51752"/>
                  </a:lnTo>
                  <a:lnTo>
                    <a:pt x="79975" y="50779"/>
                  </a:lnTo>
                  <a:lnTo>
                    <a:pt x="80221" y="49793"/>
                  </a:lnTo>
                  <a:lnTo>
                    <a:pt x="80440" y="48807"/>
                  </a:lnTo>
                  <a:lnTo>
                    <a:pt x="80618" y="47808"/>
                  </a:lnTo>
                  <a:lnTo>
                    <a:pt x="80796" y="46808"/>
                  </a:lnTo>
                  <a:lnTo>
                    <a:pt x="80933" y="45795"/>
                  </a:lnTo>
                  <a:lnTo>
                    <a:pt x="81043" y="44781"/>
                  </a:lnTo>
                  <a:lnTo>
                    <a:pt x="81139" y="43740"/>
                  </a:lnTo>
                  <a:lnTo>
                    <a:pt x="81207" y="42713"/>
                  </a:lnTo>
                  <a:lnTo>
                    <a:pt x="81248" y="41673"/>
                  </a:lnTo>
                  <a:lnTo>
                    <a:pt x="81262" y="40618"/>
                  </a:lnTo>
                  <a:lnTo>
                    <a:pt x="81248" y="39577"/>
                  </a:lnTo>
                  <a:lnTo>
                    <a:pt x="81207" y="38523"/>
                  </a:lnTo>
                  <a:lnTo>
                    <a:pt x="81139" y="37496"/>
                  </a:lnTo>
                  <a:lnTo>
                    <a:pt x="81043" y="36469"/>
                  </a:lnTo>
                  <a:lnTo>
                    <a:pt x="80933" y="35442"/>
                  </a:lnTo>
                  <a:lnTo>
                    <a:pt x="80796" y="34428"/>
                  </a:lnTo>
                  <a:lnTo>
                    <a:pt x="80618" y="33429"/>
                  </a:lnTo>
                  <a:lnTo>
                    <a:pt x="80440" y="32429"/>
                  </a:lnTo>
                  <a:lnTo>
                    <a:pt x="80221" y="31443"/>
                  </a:lnTo>
                  <a:lnTo>
                    <a:pt x="79975" y="30471"/>
                  </a:lnTo>
                  <a:lnTo>
                    <a:pt x="79715" y="29498"/>
                  </a:lnTo>
                  <a:lnTo>
                    <a:pt x="79427" y="28540"/>
                  </a:lnTo>
                  <a:lnTo>
                    <a:pt x="79126" y="27595"/>
                  </a:lnTo>
                  <a:lnTo>
                    <a:pt x="78797" y="26650"/>
                  </a:lnTo>
                  <a:lnTo>
                    <a:pt x="78441" y="25719"/>
                  </a:lnTo>
                  <a:lnTo>
                    <a:pt x="78071" y="24801"/>
                  </a:lnTo>
                  <a:lnTo>
                    <a:pt x="77674" y="23897"/>
                  </a:lnTo>
                  <a:lnTo>
                    <a:pt x="77250" y="23007"/>
                  </a:lnTo>
                  <a:lnTo>
                    <a:pt x="76811" y="22131"/>
                  </a:lnTo>
                  <a:lnTo>
                    <a:pt x="76359" y="21254"/>
                  </a:lnTo>
                  <a:lnTo>
                    <a:pt x="75880" y="20405"/>
                  </a:lnTo>
                  <a:lnTo>
                    <a:pt x="75373" y="19556"/>
                  </a:lnTo>
                  <a:lnTo>
                    <a:pt x="74853" y="18721"/>
                  </a:lnTo>
                  <a:lnTo>
                    <a:pt x="74319" y="17913"/>
                  </a:lnTo>
                  <a:lnTo>
                    <a:pt x="73758" y="17105"/>
                  </a:lnTo>
                  <a:lnTo>
                    <a:pt x="73182" y="16311"/>
                  </a:lnTo>
                  <a:lnTo>
                    <a:pt x="72594" y="15544"/>
                  </a:lnTo>
                  <a:lnTo>
                    <a:pt x="71977" y="14777"/>
                  </a:lnTo>
                  <a:lnTo>
                    <a:pt x="71347" y="14038"/>
                  </a:lnTo>
                  <a:lnTo>
                    <a:pt x="70704" y="13312"/>
                  </a:lnTo>
                  <a:lnTo>
                    <a:pt x="70046" y="12586"/>
                  </a:lnTo>
                  <a:lnTo>
                    <a:pt x="69362" y="11888"/>
                  </a:lnTo>
                  <a:lnTo>
                    <a:pt x="68663" y="11217"/>
                  </a:lnTo>
                  <a:lnTo>
                    <a:pt x="67951" y="10545"/>
                  </a:lnTo>
                  <a:lnTo>
                    <a:pt x="67225" y="9902"/>
                  </a:lnTo>
                  <a:lnTo>
                    <a:pt x="66472" y="9272"/>
                  </a:lnTo>
                  <a:lnTo>
                    <a:pt x="65719" y="8656"/>
                  </a:lnTo>
                  <a:lnTo>
                    <a:pt x="64938" y="8067"/>
                  </a:lnTo>
                  <a:lnTo>
                    <a:pt x="64144" y="7492"/>
                  </a:lnTo>
                  <a:lnTo>
                    <a:pt x="63350" y="6930"/>
                  </a:lnTo>
                  <a:lnTo>
                    <a:pt x="62528" y="6396"/>
                  </a:lnTo>
                  <a:lnTo>
                    <a:pt x="61693" y="5876"/>
                  </a:lnTo>
                  <a:lnTo>
                    <a:pt x="60858" y="5383"/>
                  </a:lnTo>
                  <a:lnTo>
                    <a:pt x="59995" y="4903"/>
                  </a:lnTo>
                  <a:lnTo>
                    <a:pt x="59132" y="4438"/>
                  </a:lnTo>
                  <a:lnTo>
                    <a:pt x="58242" y="4000"/>
                  </a:lnTo>
                  <a:lnTo>
                    <a:pt x="57352" y="3589"/>
                  </a:lnTo>
                  <a:lnTo>
                    <a:pt x="56448" y="3192"/>
                  </a:lnTo>
                  <a:lnTo>
                    <a:pt x="55530" y="2808"/>
                  </a:lnTo>
                  <a:lnTo>
                    <a:pt x="54599" y="2466"/>
                  </a:lnTo>
                  <a:lnTo>
                    <a:pt x="53654" y="2124"/>
                  </a:lnTo>
                  <a:lnTo>
                    <a:pt x="52709" y="1822"/>
                  </a:lnTo>
                  <a:lnTo>
                    <a:pt x="51751" y="1535"/>
                  </a:lnTo>
                  <a:lnTo>
                    <a:pt x="50779" y="1274"/>
                  </a:lnTo>
                  <a:lnTo>
                    <a:pt x="49806" y="1042"/>
                  </a:lnTo>
                  <a:lnTo>
                    <a:pt x="48820" y="823"/>
                  </a:lnTo>
                  <a:lnTo>
                    <a:pt x="47821" y="631"/>
                  </a:lnTo>
                  <a:lnTo>
                    <a:pt x="46821" y="466"/>
                  </a:lnTo>
                  <a:lnTo>
                    <a:pt x="45808" y="316"/>
                  </a:lnTo>
                  <a:lnTo>
                    <a:pt x="44781" y="206"/>
                  </a:lnTo>
                  <a:lnTo>
                    <a:pt x="43753" y="110"/>
                  </a:lnTo>
                  <a:lnTo>
                    <a:pt x="42713" y="42"/>
                  </a:lnTo>
                  <a:lnTo>
                    <a:pt x="41672" y="15"/>
                  </a:lnTo>
                  <a:lnTo>
                    <a:pt x="406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669437" y="1334344"/>
              <a:ext cx="1293030" cy="1293299"/>
            </a:xfrm>
            <a:custGeom>
              <a:rect b="b" l="l" r="r" t="t"/>
              <a:pathLst>
                <a:path extrusionOk="0" h="72020" w="72005">
                  <a:moveTo>
                    <a:pt x="36742" y="7190"/>
                  </a:moveTo>
                  <a:lnTo>
                    <a:pt x="37481" y="7218"/>
                  </a:lnTo>
                  <a:lnTo>
                    <a:pt x="38207" y="7273"/>
                  </a:lnTo>
                  <a:lnTo>
                    <a:pt x="38946" y="7341"/>
                  </a:lnTo>
                  <a:lnTo>
                    <a:pt x="39659" y="7423"/>
                  </a:lnTo>
                  <a:lnTo>
                    <a:pt x="40384" y="7519"/>
                  </a:lnTo>
                  <a:lnTo>
                    <a:pt x="41096" y="7642"/>
                  </a:lnTo>
                  <a:lnTo>
                    <a:pt x="41795" y="7779"/>
                  </a:lnTo>
                  <a:lnTo>
                    <a:pt x="42493" y="7930"/>
                  </a:lnTo>
                  <a:lnTo>
                    <a:pt x="43192" y="8094"/>
                  </a:lnTo>
                  <a:lnTo>
                    <a:pt x="43876" y="8286"/>
                  </a:lnTo>
                  <a:lnTo>
                    <a:pt x="44561" y="8491"/>
                  </a:lnTo>
                  <a:lnTo>
                    <a:pt x="45232" y="8710"/>
                  </a:lnTo>
                  <a:lnTo>
                    <a:pt x="45903" y="8943"/>
                  </a:lnTo>
                  <a:lnTo>
                    <a:pt x="46560" y="9190"/>
                  </a:lnTo>
                  <a:lnTo>
                    <a:pt x="47204" y="9450"/>
                  </a:lnTo>
                  <a:lnTo>
                    <a:pt x="47848" y="9738"/>
                  </a:lnTo>
                  <a:lnTo>
                    <a:pt x="48478" y="10039"/>
                  </a:lnTo>
                  <a:lnTo>
                    <a:pt x="49108" y="10340"/>
                  </a:lnTo>
                  <a:lnTo>
                    <a:pt x="49724" y="10669"/>
                  </a:lnTo>
                  <a:lnTo>
                    <a:pt x="50340" y="11011"/>
                  </a:lnTo>
                  <a:lnTo>
                    <a:pt x="50929" y="11367"/>
                  </a:lnTo>
                  <a:lnTo>
                    <a:pt x="51518" y="11737"/>
                  </a:lnTo>
                  <a:lnTo>
                    <a:pt x="52107" y="12120"/>
                  </a:lnTo>
                  <a:lnTo>
                    <a:pt x="52668" y="12517"/>
                  </a:lnTo>
                  <a:lnTo>
                    <a:pt x="53230" y="12928"/>
                  </a:lnTo>
                  <a:lnTo>
                    <a:pt x="53777" y="13339"/>
                  </a:lnTo>
                  <a:lnTo>
                    <a:pt x="54325" y="13777"/>
                  </a:lnTo>
                  <a:lnTo>
                    <a:pt x="54845" y="14229"/>
                  </a:lnTo>
                  <a:lnTo>
                    <a:pt x="55366" y="14681"/>
                  </a:lnTo>
                  <a:lnTo>
                    <a:pt x="55872" y="15160"/>
                  </a:lnTo>
                  <a:lnTo>
                    <a:pt x="56365" y="15640"/>
                  </a:lnTo>
                  <a:lnTo>
                    <a:pt x="56858" y="16133"/>
                  </a:lnTo>
                  <a:lnTo>
                    <a:pt x="57324" y="16639"/>
                  </a:lnTo>
                  <a:lnTo>
                    <a:pt x="57790" y="17160"/>
                  </a:lnTo>
                  <a:lnTo>
                    <a:pt x="58228" y="17694"/>
                  </a:lnTo>
                  <a:lnTo>
                    <a:pt x="58666" y="18228"/>
                  </a:lnTo>
                  <a:lnTo>
                    <a:pt x="59091" y="18776"/>
                  </a:lnTo>
                  <a:lnTo>
                    <a:pt x="59501" y="19337"/>
                  </a:lnTo>
                  <a:lnTo>
                    <a:pt x="59899" y="19912"/>
                  </a:lnTo>
                  <a:lnTo>
                    <a:pt x="60282" y="20488"/>
                  </a:lnTo>
                  <a:lnTo>
                    <a:pt x="60652" y="21076"/>
                  </a:lnTo>
                  <a:lnTo>
                    <a:pt x="60994" y="21679"/>
                  </a:lnTo>
                  <a:lnTo>
                    <a:pt x="61336" y="22281"/>
                  </a:lnTo>
                  <a:lnTo>
                    <a:pt x="61665" y="22898"/>
                  </a:lnTo>
                  <a:lnTo>
                    <a:pt x="61980" y="23528"/>
                  </a:lnTo>
                  <a:lnTo>
                    <a:pt x="62268" y="24158"/>
                  </a:lnTo>
                  <a:lnTo>
                    <a:pt x="62555" y="24801"/>
                  </a:lnTo>
                  <a:lnTo>
                    <a:pt x="62815" y="25459"/>
                  </a:lnTo>
                  <a:lnTo>
                    <a:pt x="63076" y="26116"/>
                  </a:lnTo>
                  <a:lnTo>
                    <a:pt x="63308" y="26773"/>
                  </a:lnTo>
                  <a:lnTo>
                    <a:pt x="63528" y="27458"/>
                  </a:lnTo>
                  <a:lnTo>
                    <a:pt x="63733" y="28129"/>
                  </a:lnTo>
                  <a:lnTo>
                    <a:pt x="63911" y="28814"/>
                  </a:lnTo>
                  <a:lnTo>
                    <a:pt x="64089" y="29512"/>
                  </a:lnTo>
                  <a:lnTo>
                    <a:pt x="64240" y="30210"/>
                  </a:lnTo>
                  <a:lnTo>
                    <a:pt x="64377" y="30923"/>
                  </a:lnTo>
                  <a:lnTo>
                    <a:pt x="64486" y="31635"/>
                  </a:lnTo>
                  <a:lnTo>
                    <a:pt x="64596" y="32347"/>
                  </a:lnTo>
                  <a:lnTo>
                    <a:pt x="64678" y="33073"/>
                  </a:lnTo>
                  <a:lnTo>
                    <a:pt x="64746" y="33798"/>
                  </a:lnTo>
                  <a:lnTo>
                    <a:pt x="64787" y="34538"/>
                  </a:lnTo>
                  <a:lnTo>
                    <a:pt x="64815" y="35277"/>
                  </a:lnTo>
                  <a:lnTo>
                    <a:pt x="64829" y="36017"/>
                  </a:lnTo>
                  <a:lnTo>
                    <a:pt x="64815" y="36756"/>
                  </a:lnTo>
                  <a:lnTo>
                    <a:pt x="64787" y="37496"/>
                  </a:lnTo>
                  <a:lnTo>
                    <a:pt x="64746" y="38222"/>
                  </a:lnTo>
                  <a:lnTo>
                    <a:pt x="64678" y="38961"/>
                  </a:lnTo>
                  <a:lnTo>
                    <a:pt x="64596" y="39673"/>
                  </a:lnTo>
                  <a:lnTo>
                    <a:pt x="64486" y="40399"/>
                  </a:lnTo>
                  <a:lnTo>
                    <a:pt x="64377" y="41111"/>
                  </a:lnTo>
                  <a:lnTo>
                    <a:pt x="64240" y="41810"/>
                  </a:lnTo>
                  <a:lnTo>
                    <a:pt x="64089" y="42508"/>
                  </a:lnTo>
                  <a:lnTo>
                    <a:pt x="63911" y="43206"/>
                  </a:lnTo>
                  <a:lnTo>
                    <a:pt x="63733" y="43891"/>
                  </a:lnTo>
                  <a:lnTo>
                    <a:pt x="63528" y="44576"/>
                  </a:lnTo>
                  <a:lnTo>
                    <a:pt x="63308" y="45247"/>
                  </a:lnTo>
                  <a:lnTo>
                    <a:pt x="63076" y="45904"/>
                  </a:lnTo>
                  <a:lnTo>
                    <a:pt x="62815" y="46561"/>
                  </a:lnTo>
                  <a:lnTo>
                    <a:pt x="62555" y="47219"/>
                  </a:lnTo>
                  <a:lnTo>
                    <a:pt x="62268" y="47862"/>
                  </a:lnTo>
                  <a:lnTo>
                    <a:pt x="61980" y="48492"/>
                  </a:lnTo>
                  <a:lnTo>
                    <a:pt x="61665" y="49122"/>
                  </a:lnTo>
                  <a:lnTo>
                    <a:pt x="61336" y="49739"/>
                  </a:lnTo>
                  <a:lnTo>
                    <a:pt x="60994" y="50341"/>
                  </a:lnTo>
                  <a:lnTo>
                    <a:pt x="60652" y="50944"/>
                  </a:lnTo>
                  <a:lnTo>
                    <a:pt x="60282" y="51532"/>
                  </a:lnTo>
                  <a:lnTo>
                    <a:pt x="59899" y="52108"/>
                  </a:lnTo>
                  <a:lnTo>
                    <a:pt x="59501" y="52683"/>
                  </a:lnTo>
                  <a:lnTo>
                    <a:pt x="59091" y="53244"/>
                  </a:lnTo>
                  <a:lnTo>
                    <a:pt x="58666" y="53792"/>
                  </a:lnTo>
                  <a:lnTo>
                    <a:pt x="58228" y="54326"/>
                  </a:lnTo>
                  <a:lnTo>
                    <a:pt x="57790" y="54860"/>
                  </a:lnTo>
                  <a:lnTo>
                    <a:pt x="57324" y="55381"/>
                  </a:lnTo>
                  <a:lnTo>
                    <a:pt x="56858" y="55887"/>
                  </a:lnTo>
                  <a:lnTo>
                    <a:pt x="56365" y="56380"/>
                  </a:lnTo>
                  <a:lnTo>
                    <a:pt x="55872" y="56860"/>
                  </a:lnTo>
                  <a:lnTo>
                    <a:pt x="55366" y="57325"/>
                  </a:lnTo>
                  <a:lnTo>
                    <a:pt x="54845" y="57791"/>
                  </a:lnTo>
                  <a:lnTo>
                    <a:pt x="54325" y="58243"/>
                  </a:lnTo>
                  <a:lnTo>
                    <a:pt x="53777" y="58667"/>
                  </a:lnTo>
                  <a:lnTo>
                    <a:pt x="53230" y="59092"/>
                  </a:lnTo>
                  <a:lnTo>
                    <a:pt x="52668" y="59503"/>
                  </a:lnTo>
                  <a:lnTo>
                    <a:pt x="52107" y="59900"/>
                  </a:lnTo>
                  <a:lnTo>
                    <a:pt x="51518" y="60283"/>
                  </a:lnTo>
                  <a:lnTo>
                    <a:pt x="50929" y="60653"/>
                  </a:lnTo>
                  <a:lnTo>
                    <a:pt x="50340" y="60995"/>
                  </a:lnTo>
                  <a:lnTo>
                    <a:pt x="49724" y="61338"/>
                  </a:lnTo>
                  <a:lnTo>
                    <a:pt x="49108" y="61666"/>
                  </a:lnTo>
                  <a:lnTo>
                    <a:pt x="48478" y="61981"/>
                  </a:lnTo>
                  <a:lnTo>
                    <a:pt x="47848" y="62269"/>
                  </a:lnTo>
                  <a:lnTo>
                    <a:pt x="47204" y="62556"/>
                  </a:lnTo>
                  <a:lnTo>
                    <a:pt x="46560" y="62817"/>
                  </a:lnTo>
                  <a:lnTo>
                    <a:pt x="45903" y="63077"/>
                  </a:lnTo>
                  <a:lnTo>
                    <a:pt x="45232" y="63310"/>
                  </a:lnTo>
                  <a:lnTo>
                    <a:pt x="44561" y="63529"/>
                  </a:lnTo>
                  <a:lnTo>
                    <a:pt x="43876" y="63734"/>
                  </a:lnTo>
                  <a:lnTo>
                    <a:pt x="43192" y="63912"/>
                  </a:lnTo>
                  <a:lnTo>
                    <a:pt x="42493" y="64090"/>
                  </a:lnTo>
                  <a:lnTo>
                    <a:pt x="41795" y="64241"/>
                  </a:lnTo>
                  <a:lnTo>
                    <a:pt x="41096" y="64378"/>
                  </a:lnTo>
                  <a:lnTo>
                    <a:pt x="40384" y="64487"/>
                  </a:lnTo>
                  <a:lnTo>
                    <a:pt x="39659" y="64597"/>
                  </a:lnTo>
                  <a:lnTo>
                    <a:pt x="38946" y="64679"/>
                  </a:lnTo>
                  <a:lnTo>
                    <a:pt x="38207" y="64734"/>
                  </a:lnTo>
                  <a:lnTo>
                    <a:pt x="37481" y="64789"/>
                  </a:lnTo>
                  <a:lnTo>
                    <a:pt x="36742" y="64816"/>
                  </a:lnTo>
                  <a:lnTo>
                    <a:pt x="36002" y="64830"/>
                  </a:lnTo>
                  <a:lnTo>
                    <a:pt x="35249" y="64816"/>
                  </a:lnTo>
                  <a:lnTo>
                    <a:pt x="34509" y="64789"/>
                  </a:lnTo>
                  <a:lnTo>
                    <a:pt x="33784" y="64734"/>
                  </a:lnTo>
                  <a:lnTo>
                    <a:pt x="33058" y="64679"/>
                  </a:lnTo>
                  <a:lnTo>
                    <a:pt x="32332" y="64597"/>
                  </a:lnTo>
                  <a:lnTo>
                    <a:pt x="31620" y="64487"/>
                  </a:lnTo>
                  <a:lnTo>
                    <a:pt x="30908" y="64378"/>
                  </a:lnTo>
                  <a:lnTo>
                    <a:pt x="30196" y="64241"/>
                  </a:lnTo>
                  <a:lnTo>
                    <a:pt x="29497" y="64090"/>
                  </a:lnTo>
                  <a:lnTo>
                    <a:pt x="28799" y="63912"/>
                  </a:lnTo>
                  <a:lnTo>
                    <a:pt x="28114" y="63734"/>
                  </a:lnTo>
                  <a:lnTo>
                    <a:pt x="27443" y="63529"/>
                  </a:lnTo>
                  <a:lnTo>
                    <a:pt x="26772" y="63310"/>
                  </a:lnTo>
                  <a:lnTo>
                    <a:pt x="26101" y="63077"/>
                  </a:lnTo>
                  <a:lnTo>
                    <a:pt x="25444" y="62817"/>
                  </a:lnTo>
                  <a:lnTo>
                    <a:pt x="24800" y="62556"/>
                  </a:lnTo>
                  <a:lnTo>
                    <a:pt x="24157" y="62269"/>
                  </a:lnTo>
                  <a:lnTo>
                    <a:pt x="23513" y="61981"/>
                  </a:lnTo>
                  <a:lnTo>
                    <a:pt x="22897" y="61666"/>
                  </a:lnTo>
                  <a:lnTo>
                    <a:pt x="22281" y="61338"/>
                  </a:lnTo>
                  <a:lnTo>
                    <a:pt x="21664" y="60995"/>
                  </a:lnTo>
                  <a:lnTo>
                    <a:pt x="21075" y="60653"/>
                  </a:lnTo>
                  <a:lnTo>
                    <a:pt x="20487" y="60283"/>
                  </a:lnTo>
                  <a:lnTo>
                    <a:pt x="19898" y="59900"/>
                  </a:lnTo>
                  <a:lnTo>
                    <a:pt x="19336" y="59503"/>
                  </a:lnTo>
                  <a:lnTo>
                    <a:pt x="18775" y="59092"/>
                  </a:lnTo>
                  <a:lnTo>
                    <a:pt x="18227" y="58667"/>
                  </a:lnTo>
                  <a:lnTo>
                    <a:pt x="17679" y="58243"/>
                  </a:lnTo>
                  <a:lnTo>
                    <a:pt x="17159" y="57791"/>
                  </a:lnTo>
                  <a:lnTo>
                    <a:pt x="16639" y="57325"/>
                  </a:lnTo>
                  <a:lnTo>
                    <a:pt x="16132" y="56860"/>
                  </a:lnTo>
                  <a:lnTo>
                    <a:pt x="15639" y="56380"/>
                  </a:lnTo>
                  <a:lnTo>
                    <a:pt x="15146" y="55887"/>
                  </a:lnTo>
                  <a:lnTo>
                    <a:pt x="14680" y="55381"/>
                  </a:lnTo>
                  <a:lnTo>
                    <a:pt x="14215" y="54860"/>
                  </a:lnTo>
                  <a:lnTo>
                    <a:pt x="13776" y="54326"/>
                  </a:lnTo>
                  <a:lnTo>
                    <a:pt x="13338" y="53792"/>
                  </a:lnTo>
                  <a:lnTo>
                    <a:pt x="12914" y="53244"/>
                  </a:lnTo>
                  <a:lnTo>
                    <a:pt x="12503" y="52683"/>
                  </a:lnTo>
                  <a:lnTo>
                    <a:pt x="12119" y="52108"/>
                  </a:lnTo>
                  <a:lnTo>
                    <a:pt x="11736" y="51532"/>
                  </a:lnTo>
                  <a:lnTo>
                    <a:pt x="11366" y="50944"/>
                  </a:lnTo>
                  <a:lnTo>
                    <a:pt x="11010" y="50341"/>
                  </a:lnTo>
                  <a:lnTo>
                    <a:pt x="10668" y="49739"/>
                  </a:lnTo>
                  <a:lnTo>
                    <a:pt x="10339" y="49122"/>
                  </a:lnTo>
                  <a:lnTo>
                    <a:pt x="10038" y="48492"/>
                  </a:lnTo>
                  <a:lnTo>
                    <a:pt x="9737" y="47862"/>
                  </a:lnTo>
                  <a:lnTo>
                    <a:pt x="9449" y="47219"/>
                  </a:lnTo>
                  <a:lnTo>
                    <a:pt x="9189" y="46561"/>
                  </a:lnTo>
                  <a:lnTo>
                    <a:pt x="8942" y="45904"/>
                  </a:lnTo>
                  <a:lnTo>
                    <a:pt x="8710" y="45247"/>
                  </a:lnTo>
                  <a:lnTo>
                    <a:pt x="8490" y="44576"/>
                  </a:lnTo>
                  <a:lnTo>
                    <a:pt x="8285" y="43891"/>
                  </a:lnTo>
                  <a:lnTo>
                    <a:pt x="8093" y="43206"/>
                  </a:lnTo>
                  <a:lnTo>
                    <a:pt x="7929" y="42508"/>
                  </a:lnTo>
                  <a:lnTo>
                    <a:pt x="7778" y="41810"/>
                  </a:lnTo>
                  <a:lnTo>
                    <a:pt x="7641" y="41111"/>
                  </a:lnTo>
                  <a:lnTo>
                    <a:pt x="7518" y="40399"/>
                  </a:lnTo>
                  <a:lnTo>
                    <a:pt x="7422" y="39673"/>
                  </a:lnTo>
                  <a:lnTo>
                    <a:pt x="7340" y="38961"/>
                  </a:lnTo>
                  <a:lnTo>
                    <a:pt x="7272" y="38222"/>
                  </a:lnTo>
                  <a:lnTo>
                    <a:pt x="7231" y="37496"/>
                  </a:lnTo>
                  <a:lnTo>
                    <a:pt x="7203" y="36756"/>
                  </a:lnTo>
                  <a:lnTo>
                    <a:pt x="7189" y="36017"/>
                  </a:lnTo>
                  <a:lnTo>
                    <a:pt x="7203" y="35277"/>
                  </a:lnTo>
                  <a:lnTo>
                    <a:pt x="7231" y="34538"/>
                  </a:lnTo>
                  <a:lnTo>
                    <a:pt x="7272" y="33798"/>
                  </a:lnTo>
                  <a:lnTo>
                    <a:pt x="7340" y="33073"/>
                  </a:lnTo>
                  <a:lnTo>
                    <a:pt x="7422" y="32347"/>
                  </a:lnTo>
                  <a:lnTo>
                    <a:pt x="7518" y="31635"/>
                  </a:lnTo>
                  <a:lnTo>
                    <a:pt x="7641" y="30923"/>
                  </a:lnTo>
                  <a:lnTo>
                    <a:pt x="7778" y="30210"/>
                  </a:lnTo>
                  <a:lnTo>
                    <a:pt x="7929" y="29512"/>
                  </a:lnTo>
                  <a:lnTo>
                    <a:pt x="8093" y="28814"/>
                  </a:lnTo>
                  <a:lnTo>
                    <a:pt x="8285" y="28129"/>
                  </a:lnTo>
                  <a:lnTo>
                    <a:pt x="8490" y="27458"/>
                  </a:lnTo>
                  <a:lnTo>
                    <a:pt x="8710" y="26773"/>
                  </a:lnTo>
                  <a:lnTo>
                    <a:pt x="8942" y="26116"/>
                  </a:lnTo>
                  <a:lnTo>
                    <a:pt x="9189" y="25459"/>
                  </a:lnTo>
                  <a:lnTo>
                    <a:pt x="9449" y="24801"/>
                  </a:lnTo>
                  <a:lnTo>
                    <a:pt x="9737" y="24158"/>
                  </a:lnTo>
                  <a:lnTo>
                    <a:pt x="10038" y="23528"/>
                  </a:lnTo>
                  <a:lnTo>
                    <a:pt x="10339" y="22898"/>
                  </a:lnTo>
                  <a:lnTo>
                    <a:pt x="10668" y="22281"/>
                  </a:lnTo>
                  <a:lnTo>
                    <a:pt x="11010" y="21679"/>
                  </a:lnTo>
                  <a:lnTo>
                    <a:pt x="11366" y="21076"/>
                  </a:lnTo>
                  <a:lnTo>
                    <a:pt x="11736" y="20488"/>
                  </a:lnTo>
                  <a:lnTo>
                    <a:pt x="12119" y="19912"/>
                  </a:lnTo>
                  <a:lnTo>
                    <a:pt x="12503" y="19337"/>
                  </a:lnTo>
                  <a:lnTo>
                    <a:pt x="12914" y="18776"/>
                  </a:lnTo>
                  <a:lnTo>
                    <a:pt x="13338" y="18228"/>
                  </a:lnTo>
                  <a:lnTo>
                    <a:pt x="13776" y="17694"/>
                  </a:lnTo>
                  <a:lnTo>
                    <a:pt x="14215" y="17160"/>
                  </a:lnTo>
                  <a:lnTo>
                    <a:pt x="14680" y="16639"/>
                  </a:lnTo>
                  <a:lnTo>
                    <a:pt x="15146" y="16133"/>
                  </a:lnTo>
                  <a:lnTo>
                    <a:pt x="15639" y="15640"/>
                  </a:lnTo>
                  <a:lnTo>
                    <a:pt x="16132" y="15160"/>
                  </a:lnTo>
                  <a:lnTo>
                    <a:pt x="16639" y="14681"/>
                  </a:lnTo>
                  <a:lnTo>
                    <a:pt x="17159" y="14229"/>
                  </a:lnTo>
                  <a:lnTo>
                    <a:pt x="17679" y="13777"/>
                  </a:lnTo>
                  <a:lnTo>
                    <a:pt x="18227" y="13339"/>
                  </a:lnTo>
                  <a:lnTo>
                    <a:pt x="18775" y="12928"/>
                  </a:lnTo>
                  <a:lnTo>
                    <a:pt x="19336" y="12517"/>
                  </a:lnTo>
                  <a:lnTo>
                    <a:pt x="19898" y="12120"/>
                  </a:lnTo>
                  <a:lnTo>
                    <a:pt x="20487" y="11737"/>
                  </a:lnTo>
                  <a:lnTo>
                    <a:pt x="21075" y="11367"/>
                  </a:lnTo>
                  <a:lnTo>
                    <a:pt x="21664" y="11011"/>
                  </a:lnTo>
                  <a:lnTo>
                    <a:pt x="22281" y="10669"/>
                  </a:lnTo>
                  <a:lnTo>
                    <a:pt x="22897" y="10340"/>
                  </a:lnTo>
                  <a:lnTo>
                    <a:pt x="23513" y="10039"/>
                  </a:lnTo>
                  <a:lnTo>
                    <a:pt x="24157" y="9738"/>
                  </a:lnTo>
                  <a:lnTo>
                    <a:pt x="24800" y="9450"/>
                  </a:lnTo>
                  <a:lnTo>
                    <a:pt x="25444" y="9190"/>
                  </a:lnTo>
                  <a:lnTo>
                    <a:pt x="26101" y="8943"/>
                  </a:lnTo>
                  <a:lnTo>
                    <a:pt x="26772" y="8710"/>
                  </a:lnTo>
                  <a:lnTo>
                    <a:pt x="27443" y="8491"/>
                  </a:lnTo>
                  <a:lnTo>
                    <a:pt x="28114" y="8286"/>
                  </a:lnTo>
                  <a:lnTo>
                    <a:pt x="28799" y="8094"/>
                  </a:lnTo>
                  <a:lnTo>
                    <a:pt x="29497" y="7930"/>
                  </a:lnTo>
                  <a:lnTo>
                    <a:pt x="30196" y="7779"/>
                  </a:lnTo>
                  <a:lnTo>
                    <a:pt x="30908" y="7642"/>
                  </a:lnTo>
                  <a:lnTo>
                    <a:pt x="31620" y="7519"/>
                  </a:lnTo>
                  <a:lnTo>
                    <a:pt x="32332" y="7423"/>
                  </a:lnTo>
                  <a:lnTo>
                    <a:pt x="33058" y="7341"/>
                  </a:lnTo>
                  <a:lnTo>
                    <a:pt x="33784" y="7273"/>
                  </a:lnTo>
                  <a:lnTo>
                    <a:pt x="34509" y="7218"/>
                  </a:lnTo>
                  <a:lnTo>
                    <a:pt x="35249" y="7190"/>
                  </a:lnTo>
                  <a:close/>
                  <a:moveTo>
                    <a:pt x="36002" y="1"/>
                  </a:moveTo>
                  <a:lnTo>
                    <a:pt x="35071" y="15"/>
                  </a:lnTo>
                  <a:lnTo>
                    <a:pt x="34153" y="56"/>
                  </a:lnTo>
                  <a:lnTo>
                    <a:pt x="33236" y="110"/>
                  </a:lnTo>
                  <a:lnTo>
                    <a:pt x="32318" y="193"/>
                  </a:lnTo>
                  <a:lnTo>
                    <a:pt x="31415" y="288"/>
                  </a:lnTo>
                  <a:lnTo>
                    <a:pt x="30524" y="425"/>
                  </a:lnTo>
                  <a:lnTo>
                    <a:pt x="29634" y="562"/>
                  </a:lnTo>
                  <a:lnTo>
                    <a:pt x="28744" y="740"/>
                  </a:lnTo>
                  <a:lnTo>
                    <a:pt x="27881" y="932"/>
                  </a:lnTo>
                  <a:lnTo>
                    <a:pt x="27005" y="1137"/>
                  </a:lnTo>
                  <a:lnTo>
                    <a:pt x="26156" y="1370"/>
                  </a:lnTo>
                  <a:lnTo>
                    <a:pt x="25307" y="1630"/>
                  </a:lnTo>
                  <a:lnTo>
                    <a:pt x="24458" y="1904"/>
                  </a:lnTo>
                  <a:lnTo>
                    <a:pt x="23636" y="2192"/>
                  </a:lnTo>
                  <a:lnTo>
                    <a:pt x="22815" y="2507"/>
                  </a:lnTo>
                  <a:lnTo>
                    <a:pt x="21993" y="2836"/>
                  </a:lnTo>
                  <a:lnTo>
                    <a:pt x="21199" y="3192"/>
                  </a:lnTo>
                  <a:lnTo>
                    <a:pt x="20404" y="3561"/>
                  </a:lnTo>
                  <a:lnTo>
                    <a:pt x="19624" y="3945"/>
                  </a:lnTo>
                  <a:lnTo>
                    <a:pt x="18857" y="4356"/>
                  </a:lnTo>
                  <a:lnTo>
                    <a:pt x="18090" y="4780"/>
                  </a:lnTo>
                  <a:lnTo>
                    <a:pt x="17337" y="5232"/>
                  </a:lnTo>
                  <a:lnTo>
                    <a:pt x="16611" y="5684"/>
                  </a:lnTo>
                  <a:lnTo>
                    <a:pt x="15885" y="6163"/>
                  </a:lnTo>
                  <a:lnTo>
                    <a:pt x="15173" y="6656"/>
                  </a:lnTo>
                  <a:lnTo>
                    <a:pt x="14475" y="7163"/>
                  </a:lnTo>
                  <a:lnTo>
                    <a:pt x="13790" y="7697"/>
                  </a:lnTo>
                  <a:lnTo>
                    <a:pt x="13105" y="8245"/>
                  </a:lnTo>
                  <a:lnTo>
                    <a:pt x="12448" y="8793"/>
                  </a:lnTo>
                  <a:lnTo>
                    <a:pt x="11804" y="9368"/>
                  </a:lnTo>
                  <a:lnTo>
                    <a:pt x="11175" y="9957"/>
                  </a:lnTo>
                  <a:lnTo>
                    <a:pt x="10558" y="10559"/>
                  </a:lnTo>
                  <a:lnTo>
                    <a:pt x="9942" y="11189"/>
                  </a:lnTo>
                  <a:lnTo>
                    <a:pt x="9353" y="11819"/>
                  </a:lnTo>
                  <a:lnTo>
                    <a:pt x="8792" y="12463"/>
                  </a:lnTo>
                  <a:lnTo>
                    <a:pt x="8230" y="13120"/>
                  </a:lnTo>
                  <a:lnTo>
                    <a:pt x="7682" y="13805"/>
                  </a:lnTo>
                  <a:lnTo>
                    <a:pt x="7162" y="14489"/>
                  </a:lnTo>
                  <a:lnTo>
                    <a:pt x="6642" y="15188"/>
                  </a:lnTo>
                  <a:lnTo>
                    <a:pt x="6149" y="15900"/>
                  </a:lnTo>
                  <a:lnTo>
                    <a:pt x="5669" y="16626"/>
                  </a:lnTo>
                  <a:lnTo>
                    <a:pt x="5218" y="17365"/>
                  </a:lnTo>
                  <a:lnTo>
                    <a:pt x="4779" y="18105"/>
                  </a:lnTo>
                  <a:lnTo>
                    <a:pt x="4341" y="18872"/>
                  </a:lnTo>
                  <a:lnTo>
                    <a:pt x="3944" y="19638"/>
                  </a:lnTo>
                  <a:lnTo>
                    <a:pt x="3547" y="20419"/>
                  </a:lnTo>
                  <a:lnTo>
                    <a:pt x="3177" y="21213"/>
                  </a:lnTo>
                  <a:lnTo>
                    <a:pt x="2835" y="22008"/>
                  </a:lnTo>
                  <a:lnTo>
                    <a:pt x="2492" y="22829"/>
                  </a:lnTo>
                  <a:lnTo>
                    <a:pt x="2191" y="23651"/>
                  </a:lnTo>
                  <a:lnTo>
                    <a:pt x="1890" y="24473"/>
                  </a:lnTo>
                  <a:lnTo>
                    <a:pt x="1616" y="25322"/>
                  </a:lnTo>
                  <a:lnTo>
                    <a:pt x="1369" y="26171"/>
                  </a:lnTo>
                  <a:lnTo>
                    <a:pt x="1137" y="27033"/>
                  </a:lnTo>
                  <a:lnTo>
                    <a:pt x="918" y="27896"/>
                  </a:lnTo>
                  <a:lnTo>
                    <a:pt x="726" y="28773"/>
                  </a:lnTo>
                  <a:lnTo>
                    <a:pt x="561" y="29649"/>
                  </a:lnTo>
                  <a:lnTo>
                    <a:pt x="411" y="30539"/>
                  </a:lnTo>
                  <a:lnTo>
                    <a:pt x="288" y="31429"/>
                  </a:lnTo>
                  <a:lnTo>
                    <a:pt x="178" y="32333"/>
                  </a:lnTo>
                  <a:lnTo>
                    <a:pt x="96" y="33251"/>
                  </a:lnTo>
                  <a:lnTo>
                    <a:pt x="41" y="34168"/>
                  </a:lnTo>
                  <a:lnTo>
                    <a:pt x="14" y="35086"/>
                  </a:lnTo>
                  <a:lnTo>
                    <a:pt x="0" y="36017"/>
                  </a:lnTo>
                  <a:lnTo>
                    <a:pt x="14" y="36948"/>
                  </a:lnTo>
                  <a:lnTo>
                    <a:pt x="41" y="37866"/>
                  </a:lnTo>
                  <a:lnTo>
                    <a:pt x="96" y="38783"/>
                  </a:lnTo>
                  <a:lnTo>
                    <a:pt x="178" y="39687"/>
                  </a:lnTo>
                  <a:lnTo>
                    <a:pt x="288" y="40591"/>
                  </a:lnTo>
                  <a:lnTo>
                    <a:pt x="411" y="41495"/>
                  </a:lnTo>
                  <a:lnTo>
                    <a:pt x="561" y="42371"/>
                  </a:lnTo>
                  <a:lnTo>
                    <a:pt x="726" y="43261"/>
                  </a:lnTo>
                  <a:lnTo>
                    <a:pt x="918" y="44138"/>
                  </a:lnTo>
                  <a:lnTo>
                    <a:pt x="1137" y="45000"/>
                  </a:lnTo>
                  <a:lnTo>
                    <a:pt x="1369" y="45863"/>
                  </a:lnTo>
                  <a:lnTo>
                    <a:pt x="1616" y="46712"/>
                  </a:lnTo>
                  <a:lnTo>
                    <a:pt x="1890" y="47547"/>
                  </a:lnTo>
                  <a:lnTo>
                    <a:pt x="2191" y="48383"/>
                  </a:lnTo>
                  <a:lnTo>
                    <a:pt x="2492" y="49204"/>
                  </a:lnTo>
                  <a:lnTo>
                    <a:pt x="2835" y="50012"/>
                  </a:lnTo>
                  <a:lnTo>
                    <a:pt x="3177" y="50807"/>
                  </a:lnTo>
                  <a:lnTo>
                    <a:pt x="3547" y="51601"/>
                  </a:lnTo>
                  <a:lnTo>
                    <a:pt x="3944" y="52382"/>
                  </a:lnTo>
                  <a:lnTo>
                    <a:pt x="4341" y="53162"/>
                  </a:lnTo>
                  <a:lnTo>
                    <a:pt x="4779" y="53915"/>
                  </a:lnTo>
                  <a:lnTo>
                    <a:pt x="5218" y="54668"/>
                  </a:lnTo>
                  <a:lnTo>
                    <a:pt x="5669" y="55394"/>
                  </a:lnTo>
                  <a:lnTo>
                    <a:pt x="6149" y="56120"/>
                  </a:lnTo>
                  <a:lnTo>
                    <a:pt x="6642" y="56832"/>
                  </a:lnTo>
                  <a:lnTo>
                    <a:pt x="7162" y="57531"/>
                  </a:lnTo>
                  <a:lnTo>
                    <a:pt x="7682" y="58229"/>
                  </a:lnTo>
                  <a:lnTo>
                    <a:pt x="8230" y="58900"/>
                  </a:lnTo>
                  <a:lnTo>
                    <a:pt x="8792" y="59557"/>
                  </a:lnTo>
                  <a:lnTo>
                    <a:pt x="9353" y="60201"/>
                  </a:lnTo>
                  <a:lnTo>
                    <a:pt x="9942" y="60831"/>
                  </a:lnTo>
                  <a:lnTo>
                    <a:pt x="10558" y="61461"/>
                  </a:lnTo>
                  <a:lnTo>
                    <a:pt x="11175" y="62063"/>
                  </a:lnTo>
                  <a:lnTo>
                    <a:pt x="11804" y="62652"/>
                  </a:lnTo>
                  <a:lnTo>
                    <a:pt x="12448" y="63227"/>
                  </a:lnTo>
                  <a:lnTo>
                    <a:pt x="13105" y="63775"/>
                  </a:lnTo>
                  <a:lnTo>
                    <a:pt x="13790" y="64323"/>
                  </a:lnTo>
                  <a:lnTo>
                    <a:pt x="14475" y="64857"/>
                  </a:lnTo>
                  <a:lnTo>
                    <a:pt x="15173" y="65364"/>
                  </a:lnTo>
                  <a:lnTo>
                    <a:pt x="15885" y="65857"/>
                  </a:lnTo>
                  <a:lnTo>
                    <a:pt x="16611" y="66336"/>
                  </a:lnTo>
                  <a:lnTo>
                    <a:pt x="17337" y="66788"/>
                  </a:lnTo>
                  <a:lnTo>
                    <a:pt x="18090" y="67240"/>
                  </a:lnTo>
                  <a:lnTo>
                    <a:pt x="18857" y="67664"/>
                  </a:lnTo>
                  <a:lnTo>
                    <a:pt x="19624" y="68075"/>
                  </a:lnTo>
                  <a:lnTo>
                    <a:pt x="20404" y="68459"/>
                  </a:lnTo>
                  <a:lnTo>
                    <a:pt x="21199" y="68828"/>
                  </a:lnTo>
                  <a:lnTo>
                    <a:pt x="21993" y="69184"/>
                  </a:lnTo>
                  <a:lnTo>
                    <a:pt x="22815" y="69513"/>
                  </a:lnTo>
                  <a:lnTo>
                    <a:pt x="23636" y="69828"/>
                  </a:lnTo>
                  <a:lnTo>
                    <a:pt x="24458" y="70116"/>
                  </a:lnTo>
                  <a:lnTo>
                    <a:pt x="25307" y="70390"/>
                  </a:lnTo>
                  <a:lnTo>
                    <a:pt x="26156" y="70650"/>
                  </a:lnTo>
                  <a:lnTo>
                    <a:pt x="27005" y="70883"/>
                  </a:lnTo>
                  <a:lnTo>
                    <a:pt x="27881" y="71088"/>
                  </a:lnTo>
                  <a:lnTo>
                    <a:pt x="28744" y="71280"/>
                  </a:lnTo>
                  <a:lnTo>
                    <a:pt x="29634" y="71458"/>
                  </a:lnTo>
                  <a:lnTo>
                    <a:pt x="30524" y="71595"/>
                  </a:lnTo>
                  <a:lnTo>
                    <a:pt x="31415" y="71718"/>
                  </a:lnTo>
                  <a:lnTo>
                    <a:pt x="32318" y="71827"/>
                  </a:lnTo>
                  <a:lnTo>
                    <a:pt x="33236" y="71910"/>
                  </a:lnTo>
                  <a:lnTo>
                    <a:pt x="34153" y="71964"/>
                  </a:lnTo>
                  <a:lnTo>
                    <a:pt x="35071" y="72005"/>
                  </a:lnTo>
                  <a:lnTo>
                    <a:pt x="36002" y="72019"/>
                  </a:lnTo>
                  <a:lnTo>
                    <a:pt x="36920" y="72005"/>
                  </a:lnTo>
                  <a:lnTo>
                    <a:pt x="37851" y="71964"/>
                  </a:lnTo>
                  <a:lnTo>
                    <a:pt x="38768" y="71910"/>
                  </a:lnTo>
                  <a:lnTo>
                    <a:pt x="39672" y="71827"/>
                  </a:lnTo>
                  <a:lnTo>
                    <a:pt x="40576" y="71718"/>
                  </a:lnTo>
                  <a:lnTo>
                    <a:pt x="41466" y="71595"/>
                  </a:lnTo>
                  <a:lnTo>
                    <a:pt x="42356" y="71458"/>
                  </a:lnTo>
                  <a:lnTo>
                    <a:pt x="43246" y="71280"/>
                  </a:lnTo>
                  <a:lnTo>
                    <a:pt x="44123" y="71088"/>
                  </a:lnTo>
                  <a:lnTo>
                    <a:pt x="44986" y="70883"/>
                  </a:lnTo>
                  <a:lnTo>
                    <a:pt x="45848" y="70650"/>
                  </a:lnTo>
                  <a:lnTo>
                    <a:pt x="46697" y="70390"/>
                  </a:lnTo>
                  <a:lnTo>
                    <a:pt x="47533" y="70116"/>
                  </a:lnTo>
                  <a:lnTo>
                    <a:pt x="48368" y="69828"/>
                  </a:lnTo>
                  <a:lnTo>
                    <a:pt x="49190" y="69513"/>
                  </a:lnTo>
                  <a:lnTo>
                    <a:pt x="49998" y="69184"/>
                  </a:lnTo>
                  <a:lnTo>
                    <a:pt x="50806" y="68828"/>
                  </a:lnTo>
                  <a:lnTo>
                    <a:pt x="51586" y="68459"/>
                  </a:lnTo>
                  <a:lnTo>
                    <a:pt x="52380" y="68075"/>
                  </a:lnTo>
                  <a:lnTo>
                    <a:pt x="53147" y="67664"/>
                  </a:lnTo>
                  <a:lnTo>
                    <a:pt x="53901" y="67240"/>
                  </a:lnTo>
                  <a:lnTo>
                    <a:pt x="54654" y="66788"/>
                  </a:lnTo>
                  <a:lnTo>
                    <a:pt x="55393" y="66336"/>
                  </a:lnTo>
                  <a:lnTo>
                    <a:pt x="56119" y="65857"/>
                  </a:lnTo>
                  <a:lnTo>
                    <a:pt x="56831" y="65364"/>
                  </a:lnTo>
                  <a:lnTo>
                    <a:pt x="57529" y="64857"/>
                  </a:lnTo>
                  <a:lnTo>
                    <a:pt x="58214" y="64323"/>
                  </a:lnTo>
                  <a:lnTo>
                    <a:pt x="58885" y="63775"/>
                  </a:lnTo>
                  <a:lnTo>
                    <a:pt x="59543" y="63227"/>
                  </a:lnTo>
                  <a:lnTo>
                    <a:pt x="60200" y="62652"/>
                  </a:lnTo>
                  <a:lnTo>
                    <a:pt x="60830" y="62063"/>
                  </a:lnTo>
                  <a:lnTo>
                    <a:pt x="61446" y="61461"/>
                  </a:lnTo>
                  <a:lnTo>
                    <a:pt x="62049" y="60831"/>
                  </a:lnTo>
                  <a:lnTo>
                    <a:pt x="62637" y="60201"/>
                  </a:lnTo>
                  <a:lnTo>
                    <a:pt x="63213" y="59557"/>
                  </a:lnTo>
                  <a:lnTo>
                    <a:pt x="63774" y="58900"/>
                  </a:lnTo>
                  <a:lnTo>
                    <a:pt x="64308" y="58229"/>
                  </a:lnTo>
                  <a:lnTo>
                    <a:pt x="64842" y="57531"/>
                  </a:lnTo>
                  <a:lnTo>
                    <a:pt x="65349" y="56832"/>
                  </a:lnTo>
                  <a:lnTo>
                    <a:pt x="65842" y="56120"/>
                  </a:lnTo>
                  <a:lnTo>
                    <a:pt x="66321" y="55394"/>
                  </a:lnTo>
                  <a:lnTo>
                    <a:pt x="66787" y="54668"/>
                  </a:lnTo>
                  <a:lnTo>
                    <a:pt x="67225" y="53915"/>
                  </a:lnTo>
                  <a:lnTo>
                    <a:pt x="67650" y="53162"/>
                  </a:lnTo>
                  <a:lnTo>
                    <a:pt x="68060" y="52382"/>
                  </a:lnTo>
                  <a:lnTo>
                    <a:pt x="68444" y="51601"/>
                  </a:lnTo>
                  <a:lnTo>
                    <a:pt x="68814" y="50807"/>
                  </a:lnTo>
                  <a:lnTo>
                    <a:pt x="69170" y="50012"/>
                  </a:lnTo>
                  <a:lnTo>
                    <a:pt x="69498" y="49204"/>
                  </a:lnTo>
                  <a:lnTo>
                    <a:pt x="69813" y="48383"/>
                  </a:lnTo>
                  <a:lnTo>
                    <a:pt x="70114" y="47547"/>
                  </a:lnTo>
                  <a:lnTo>
                    <a:pt x="70388" y="46712"/>
                  </a:lnTo>
                  <a:lnTo>
                    <a:pt x="70635" y="45863"/>
                  </a:lnTo>
                  <a:lnTo>
                    <a:pt x="70868" y="45000"/>
                  </a:lnTo>
                  <a:lnTo>
                    <a:pt x="71087" y="44138"/>
                  </a:lnTo>
                  <a:lnTo>
                    <a:pt x="71279" y="43261"/>
                  </a:lnTo>
                  <a:lnTo>
                    <a:pt x="71443" y="42371"/>
                  </a:lnTo>
                  <a:lnTo>
                    <a:pt x="71593" y="41495"/>
                  </a:lnTo>
                  <a:lnTo>
                    <a:pt x="71717" y="40591"/>
                  </a:lnTo>
                  <a:lnTo>
                    <a:pt x="71813" y="39687"/>
                  </a:lnTo>
                  <a:lnTo>
                    <a:pt x="71895" y="38783"/>
                  </a:lnTo>
                  <a:lnTo>
                    <a:pt x="71963" y="37866"/>
                  </a:lnTo>
                  <a:lnTo>
                    <a:pt x="71991" y="36948"/>
                  </a:lnTo>
                  <a:lnTo>
                    <a:pt x="72004" y="36017"/>
                  </a:lnTo>
                  <a:lnTo>
                    <a:pt x="71991" y="35086"/>
                  </a:lnTo>
                  <a:lnTo>
                    <a:pt x="71963" y="34168"/>
                  </a:lnTo>
                  <a:lnTo>
                    <a:pt x="71895" y="33251"/>
                  </a:lnTo>
                  <a:lnTo>
                    <a:pt x="71813" y="32333"/>
                  </a:lnTo>
                  <a:lnTo>
                    <a:pt x="71717" y="31429"/>
                  </a:lnTo>
                  <a:lnTo>
                    <a:pt x="71593" y="30539"/>
                  </a:lnTo>
                  <a:lnTo>
                    <a:pt x="71443" y="29649"/>
                  </a:lnTo>
                  <a:lnTo>
                    <a:pt x="71279" y="28773"/>
                  </a:lnTo>
                  <a:lnTo>
                    <a:pt x="71087" y="27896"/>
                  </a:lnTo>
                  <a:lnTo>
                    <a:pt x="70868" y="27033"/>
                  </a:lnTo>
                  <a:lnTo>
                    <a:pt x="70635" y="26171"/>
                  </a:lnTo>
                  <a:lnTo>
                    <a:pt x="70388" y="25322"/>
                  </a:lnTo>
                  <a:lnTo>
                    <a:pt x="70114" y="24473"/>
                  </a:lnTo>
                  <a:lnTo>
                    <a:pt x="69813" y="23651"/>
                  </a:lnTo>
                  <a:lnTo>
                    <a:pt x="69498" y="22829"/>
                  </a:lnTo>
                  <a:lnTo>
                    <a:pt x="69170" y="22008"/>
                  </a:lnTo>
                  <a:lnTo>
                    <a:pt x="68814" y="21213"/>
                  </a:lnTo>
                  <a:lnTo>
                    <a:pt x="68444" y="20419"/>
                  </a:lnTo>
                  <a:lnTo>
                    <a:pt x="68060" y="19638"/>
                  </a:lnTo>
                  <a:lnTo>
                    <a:pt x="67650" y="18872"/>
                  </a:lnTo>
                  <a:lnTo>
                    <a:pt x="67225" y="18105"/>
                  </a:lnTo>
                  <a:lnTo>
                    <a:pt x="66787" y="17365"/>
                  </a:lnTo>
                  <a:lnTo>
                    <a:pt x="66321" y="16626"/>
                  </a:lnTo>
                  <a:lnTo>
                    <a:pt x="65842" y="15900"/>
                  </a:lnTo>
                  <a:lnTo>
                    <a:pt x="65349" y="15188"/>
                  </a:lnTo>
                  <a:lnTo>
                    <a:pt x="64842" y="14489"/>
                  </a:lnTo>
                  <a:lnTo>
                    <a:pt x="64308" y="13805"/>
                  </a:lnTo>
                  <a:lnTo>
                    <a:pt x="63774" y="13120"/>
                  </a:lnTo>
                  <a:lnTo>
                    <a:pt x="63213" y="12463"/>
                  </a:lnTo>
                  <a:lnTo>
                    <a:pt x="62637" y="11819"/>
                  </a:lnTo>
                  <a:lnTo>
                    <a:pt x="62049" y="11189"/>
                  </a:lnTo>
                  <a:lnTo>
                    <a:pt x="61446" y="10559"/>
                  </a:lnTo>
                  <a:lnTo>
                    <a:pt x="60830" y="9957"/>
                  </a:lnTo>
                  <a:lnTo>
                    <a:pt x="60200" y="9368"/>
                  </a:lnTo>
                  <a:lnTo>
                    <a:pt x="59543" y="8793"/>
                  </a:lnTo>
                  <a:lnTo>
                    <a:pt x="58885" y="8245"/>
                  </a:lnTo>
                  <a:lnTo>
                    <a:pt x="58214" y="7697"/>
                  </a:lnTo>
                  <a:lnTo>
                    <a:pt x="57529" y="7163"/>
                  </a:lnTo>
                  <a:lnTo>
                    <a:pt x="56831" y="6656"/>
                  </a:lnTo>
                  <a:lnTo>
                    <a:pt x="56119" y="6163"/>
                  </a:lnTo>
                  <a:lnTo>
                    <a:pt x="55393" y="5684"/>
                  </a:lnTo>
                  <a:lnTo>
                    <a:pt x="54654" y="5232"/>
                  </a:lnTo>
                  <a:lnTo>
                    <a:pt x="53901" y="4780"/>
                  </a:lnTo>
                  <a:lnTo>
                    <a:pt x="53147" y="4356"/>
                  </a:lnTo>
                  <a:lnTo>
                    <a:pt x="52380" y="3945"/>
                  </a:lnTo>
                  <a:lnTo>
                    <a:pt x="51586" y="3561"/>
                  </a:lnTo>
                  <a:lnTo>
                    <a:pt x="50806" y="3192"/>
                  </a:lnTo>
                  <a:lnTo>
                    <a:pt x="49998" y="2836"/>
                  </a:lnTo>
                  <a:lnTo>
                    <a:pt x="49190" y="2507"/>
                  </a:lnTo>
                  <a:lnTo>
                    <a:pt x="48368" y="2192"/>
                  </a:lnTo>
                  <a:lnTo>
                    <a:pt x="47533" y="1904"/>
                  </a:lnTo>
                  <a:lnTo>
                    <a:pt x="46697" y="1630"/>
                  </a:lnTo>
                  <a:lnTo>
                    <a:pt x="45848" y="1370"/>
                  </a:lnTo>
                  <a:lnTo>
                    <a:pt x="44986" y="1137"/>
                  </a:lnTo>
                  <a:lnTo>
                    <a:pt x="44123" y="932"/>
                  </a:lnTo>
                  <a:lnTo>
                    <a:pt x="43246" y="740"/>
                  </a:lnTo>
                  <a:lnTo>
                    <a:pt x="42356" y="562"/>
                  </a:lnTo>
                  <a:lnTo>
                    <a:pt x="41466" y="425"/>
                  </a:lnTo>
                  <a:lnTo>
                    <a:pt x="40576" y="288"/>
                  </a:lnTo>
                  <a:lnTo>
                    <a:pt x="39672" y="193"/>
                  </a:lnTo>
                  <a:lnTo>
                    <a:pt x="38768" y="110"/>
                  </a:lnTo>
                  <a:lnTo>
                    <a:pt x="37851" y="56"/>
                  </a:lnTo>
                  <a:lnTo>
                    <a:pt x="36920" y="15"/>
                  </a:lnTo>
                  <a:lnTo>
                    <a:pt x="36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20"/>
          <p:cNvSpPr txBox="1"/>
          <p:nvPr/>
        </p:nvSpPr>
        <p:spPr>
          <a:xfrm>
            <a:off x="454370" y="1114050"/>
            <a:ext cx="2061000" cy="6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Project title</a:t>
            </a:r>
            <a:endParaRPr b="1" sz="2100">
              <a:solidFill>
                <a:schemeClr val="lt1"/>
              </a:solidFill>
              <a:latin typeface="Fira Sans Extra Condensed"/>
              <a:ea typeface="Fira Sans Extra Condensed"/>
              <a:cs typeface="Fira Sans Extra Condensed"/>
              <a:sym typeface="Fira Sans Extra Condensed"/>
            </a:endParaRPr>
          </a:p>
        </p:txBody>
      </p:sp>
      <p:grpSp>
        <p:nvGrpSpPr>
          <p:cNvPr id="500" name="Google Shape;500;p20"/>
          <p:cNvGrpSpPr/>
          <p:nvPr/>
        </p:nvGrpSpPr>
        <p:grpSpPr>
          <a:xfrm>
            <a:off x="2788548" y="3191511"/>
            <a:ext cx="1686516" cy="555863"/>
            <a:chOff x="1158000" y="3369338"/>
            <a:chExt cx="2061000" cy="555863"/>
          </a:xfrm>
        </p:grpSpPr>
        <p:sp>
          <p:nvSpPr>
            <p:cNvPr id="501" name="Google Shape;501;p20"/>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a:t>
              </a:r>
              <a:r>
                <a:rPr b="1" lang="en" sz="1800">
                  <a:latin typeface="Fira Sans Extra Condensed"/>
                  <a:ea typeface="Fira Sans Extra Condensed"/>
                  <a:cs typeface="Fira Sans Extra Condensed"/>
                  <a:sym typeface="Fira Sans Extra Condensed"/>
                </a:rPr>
                <a:t>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502" name="Google Shape;502;p20"/>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503" name="Google Shape;503;p20"/>
          <p:cNvGrpSpPr/>
          <p:nvPr/>
        </p:nvGrpSpPr>
        <p:grpSpPr>
          <a:xfrm>
            <a:off x="2788548" y="3847887"/>
            <a:ext cx="1686516" cy="555863"/>
            <a:chOff x="1158000" y="4141913"/>
            <a:chExt cx="2061000" cy="555863"/>
          </a:xfrm>
        </p:grpSpPr>
        <p:sp>
          <p:nvSpPr>
            <p:cNvPr id="504" name="Google Shape;504;p20"/>
            <p:cNvSpPr txBox="1"/>
            <p:nvPr/>
          </p:nvSpPr>
          <p:spPr>
            <a:xfrm>
              <a:off x="1158000" y="41419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Team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505" name="Google Shape;505;p20"/>
            <p:cNvSpPr txBox="1"/>
            <p:nvPr/>
          </p:nvSpPr>
          <p:spPr>
            <a:xfrm>
              <a:off x="1158000" y="44238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aphicFrame>
        <p:nvGraphicFramePr>
          <p:cNvPr id="506" name="Google Shape;506;p20"/>
          <p:cNvGraphicFramePr/>
          <p:nvPr/>
        </p:nvGraphicFramePr>
        <p:xfrm>
          <a:off x="4748420" y="1114045"/>
          <a:ext cx="3000000" cy="3000000"/>
        </p:xfrm>
        <a:graphic>
          <a:graphicData uri="http://schemas.openxmlformats.org/drawingml/2006/table">
            <a:tbl>
              <a:tblPr>
                <a:noFill/>
                <a:tableStyleId>{10ACAB43-C852-4AE2-9425-F7586D2A85D0}</a:tableStyleId>
              </a:tblPr>
              <a:tblGrid>
                <a:gridCol w="562225"/>
                <a:gridCol w="562225"/>
                <a:gridCol w="562225"/>
                <a:gridCol w="562225"/>
                <a:gridCol w="562225"/>
                <a:gridCol w="562225"/>
                <a:gridCol w="562225"/>
              </a:tblGrid>
              <a:tr h="426700">
                <a:tc gridSpan="7">
                  <a:txBody>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Week 1</a:t>
                      </a:r>
                      <a:endParaRPr b="1" sz="1600">
                        <a:solidFill>
                          <a:srgbClr val="FFFFFF"/>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hMerge="1"/>
                <a:tc hMerge="1"/>
                <a:tc hMerge="1"/>
                <a:tc hMerge="1"/>
                <a:tc hMerge="1"/>
                <a:tc hMerge="1"/>
              </a:tr>
              <a:tr h="426675">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04</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05</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06</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07</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2"/>
                    </a:solidFill>
                  </a:tcPr>
                </a:tc>
              </a:tr>
              <a:tr h="1059375">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507" name="Google Shape;507;p20"/>
          <p:cNvSpPr/>
          <p:nvPr/>
        </p:nvSpPr>
        <p:spPr>
          <a:xfrm>
            <a:off x="4748420" y="2099375"/>
            <a:ext cx="1507800" cy="244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1</a:t>
            </a:r>
            <a:endParaRPr b="1" sz="1600">
              <a:solidFill>
                <a:srgbClr val="FFFFFF"/>
              </a:solidFill>
              <a:latin typeface="Fira Sans Extra Condensed"/>
              <a:ea typeface="Fira Sans Extra Condensed"/>
              <a:cs typeface="Fira Sans Extra Condensed"/>
              <a:sym typeface="Fira Sans Extra Condensed"/>
            </a:endParaRPr>
          </a:p>
        </p:txBody>
      </p:sp>
      <p:sp>
        <p:nvSpPr>
          <p:cNvPr id="508" name="Google Shape;508;p20"/>
          <p:cNvSpPr/>
          <p:nvPr/>
        </p:nvSpPr>
        <p:spPr>
          <a:xfrm>
            <a:off x="5872869" y="2389690"/>
            <a:ext cx="1507800" cy="2448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2</a:t>
            </a:r>
            <a:endParaRPr b="1" sz="1600">
              <a:solidFill>
                <a:srgbClr val="FFFFFF"/>
              </a:solidFill>
              <a:latin typeface="Fira Sans Extra Condensed"/>
              <a:ea typeface="Fira Sans Extra Condensed"/>
              <a:cs typeface="Fira Sans Extra Condensed"/>
              <a:sym typeface="Fira Sans Extra Condensed"/>
            </a:endParaRPr>
          </a:p>
        </p:txBody>
      </p:sp>
      <p:sp>
        <p:nvSpPr>
          <p:cNvPr id="509" name="Google Shape;509;p20"/>
          <p:cNvSpPr/>
          <p:nvPr/>
        </p:nvSpPr>
        <p:spPr>
          <a:xfrm>
            <a:off x="6997320" y="2680009"/>
            <a:ext cx="1686600" cy="2448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3</a:t>
            </a:r>
            <a:endParaRPr b="1" sz="1600">
              <a:solidFill>
                <a:srgbClr val="FFFFFF"/>
              </a:solidFill>
              <a:latin typeface="Fira Sans Extra Condensed"/>
              <a:ea typeface="Fira Sans Extra Condensed"/>
              <a:cs typeface="Fira Sans Extra Condensed"/>
              <a:sym typeface="Fira Sans Extra Condensed"/>
            </a:endParaRPr>
          </a:p>
        </p:txBody>
      </p:sp>
      <p:grpSp>
        <p:nvGrpSpPr>
          <p:cNvPr id="510" name="Google Shape;510;p20"/>
          <p:cNvGrpSpPr/>
          <p:nvPr/>
        </p:nvGrpSpPr>
        <p:grpSpPr>
          <a:xfrm>
            <a:off x="454376" y="2063125"/>
            <a:ext cx="2061024" cy="1170000"/>
            <a:chOff x="640623" y="1338950"/>
            <a:chExt cx="2246102" cy="1170000"/>
          </a:xfrm>
        </p:grpSpPr>
        <p:sp>
          <p:nvSpPr>
            <p:cNvPr id="511" name="Google Shape;511;p20"/>
            <p:cNvSpPr txBox="1"/>
            <p:nvPr/>
          </p:nvSpPr>
          <p:spPr>
            <a:xfrm>
              <a:off x="640623" y="1338950"/>
              <a:ext cx="2246100" cy="38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Description</a:t>
              </a:r>
              <a:endParaRPr b="1" sz="1800">
                <a:solidFill>
                  <a:schemeClr val="lt1"/>
                </a:solidFill>
                <a:latin typeface="Fira Sans Extra Condensed"/>
                <a:ea typeface="Fira Sans Extra Condensed"/>
                <a:cs typeface="Fira Sans Extra Condensed"/>
                <a:sym typeface="Fira Sans Extra Condensed"/>
              </a:endParaRPr>
            </a:p>
          </p:txBody>
        </p:sp>
        <p:sp>
          <p:nvSpPr>
            <p:cNvPr id="512" name="Google Shape;512;p20"/>
            <p:cNvSpPr txBox="1"/>
            <p:nvPr/>
          </p:nvSpPr>
          <p:spPr>
            <a:xfrm>
              <a:off x="640625" y="1727450"/>
              <a:ext cx="2246100" cy="7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sp>
        <p:nvSpPr>
          <p:cNvPr id="513" name="Google Shape;513;p20"/>
          <p:cNvSpPr txBox="1"/>
          <p:nvPr/>
        </p:nvSpPr>
        <p:spPr>
          <a:xfrm>
            <a:off x="6865320" y="3518288"/>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 has a beautiful name</a:t>
            </a:r>
            <a:endParaRPr>
              <a:solidFill>
                <a:srgbClr val="000000"/>
              </a:solidFill>
              <a:latin typeface="Roboto"/>
              <a:ea typeface="Roboto"/>
              <a:cs typeface="Roboto"/>
              <a:sym typeface="Roboto"/>
            </a:endParaRPr>
          </a:p>
        </p:txBody>
      </p:sp>
      <p:sp>
        <p:nvSpPr>
          <p:cNvPr id="514" name="Google Shape;514;p20"/>
          <p:cNvSpPr txBox="1"/>
          <p:nvPr/>
        </p:nvSpPr>
        <p:spPr>
          <a:xfrm>
            <a:off x="4748413" y="4249075"/>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515" name="Google Shape;515;p20"/>
          <p:cNvSpPr txBox="1"/>
          <p:nvPr/>
        </p:nvSpPr>
        <p:spPr>
          <a:xfrm>
            <a:off x="6865330" y="4249075"/>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It’s a gas giant and the biggest planet</a:t>
            </a:r>
            <a:endParaRPr>
              <a:solidFill>
                <a:srgbClr val="000000"/>
              </a:solidFill>
              <a:latin typeface="Roboto"/>
              <a:ea typeface="Roboto"/>
              <a:cs typeface="Roboto"/>
              <a:sym typeface="Roboto"/>
            </a:endParaRPr>
          </a:p>
        </p:txBody>
      </p:sp>
      <p:sp>
        <p:nvSpPr>
          <p:cNvPr id="516" name="Google Shape;516;p20"/>
          <p:cNvSpPr/>
          <p:nvPr/>
        </p:nvSpPr>
        <p:spPr>
          <a:xfrm>
            <a:off x="4748420" y="4306100"/>
            <a:ext cx="39000" cy="3576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Fira Sans Extra Condensed"/>
              <a:ea typeface="Fira Sans Extra Condensed"/>
              <a:cs typeface="Fira Sans Extra Condensed"/>
              <a:sym typeface="Fira Sans Extra Condensed"/>
            </a:endParaRPr>
          </a:p>
        </p:txBody>
      </p:sp>
      <p:sp>
        <p:nvSpPr>
          <p:cNvPr id="517" name="Google Shape;517;p20"/>
          <p:cNvSpPr/>
          <p:nvPr/>
        </p:nvSpPr>
        <p:spPr>
          <a:xfrm>
            <a:off x="6865320" y="4306100"/>
            <a:ext cx="39000" cy="3576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Fira Sans Extra Condensed"/>
              <a:ea typeface="Fira Sans Extra Condensed"/>
              <a:cs typeface="Fira Sans Extra Condensed"/>
              <a:sym typeface="Fira Sans Extra Condensed"/>
            </a:endParaRPr>
          </a:p>
        </p:txBody>
      </p:sp>
      <p:sp>
        <p:nvSpPr>
          <p:cNvPr id="518" name="Google Shape;518;p20"/>
          <p:cNvSpPr/>
          <p:nvPr/>
        </p:nvSpPr>
        <p:spPr>
          <a:xfrm>
            <a:off x="6865320" y="3581000"/>
            <a:ext cx="39000" cy="3576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latin typeface="Fira Sans Extra Condensed"/>
              <a:ea typeface="Fira Sans Extra Condensed"/>
              <a:cs typeface="Fira Sans Extra Condensed"/>
              <a:sym typeface="Fira Sans Extra Condensed"/>
            </a:endParaRPr>
          </a:p>
        </p:txBody>
      </p:sp>
      <p:sp>
        <p:nvSpPr>
          <p:cNvPr id="519" name="Google Shape;519;p20"/>
          <p:cNvSpPr/>
          <p:nvPr/>
        </p:nvSpPr>
        <p:spPr>
          <a:xfrm>
            <a:off x="4958320" y="2155025"/>
            <a:ext cx="133500" cy="133500"/>
          </a:xfrm>
          <a:prstGeom prst="diamond">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6122720" y="2449225"/>
            <a:ext cx="133500" cy="1335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8332520" y="2735650"/>
            <a:ext cx="133500" cy="1335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txBox="1"/>
          <p:nvPr/>
        </p:nvSpPr>
        <p:spPr>
          <a:xfrm>
            <a:off x="4733423" y="3253141"/>
            <a:ext cx="1824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Milestones</a:t>
            </a:r>
            <a:endParaRPr b="1" sz="1800">
              <a:solidFill>
                <a:srgbClr val="000000"/>
              </a:solidFill>
              <a:latin typeface="Fira Sans Extra Condensed"/>
              <a:ea typeface="Fira Sans Extra Condensed"/>
              <a:cs typeface="Fira Sans Extra Condensed"/>
              <a:sym typeface="Fira Sans Extra Condensed"/>
            </a:endParaRPr>
          </a:p>
        </p:txBody>
      </p:sp>
      <p:sp>
        <p:nvSpPr>
          <p:cNvPr id="523" name="Google Shape;523;p20"/>
          <p:cNvSpPr txBox="1"/>
          <p:nvPr/>
        </p:nvSpPr>
        <p:spPr>
          <a:xfrm>
            <a:off x="5143270" y="3660675"/>
            <a:ext cx="242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a:t>
            </a:r>
            <a:endParaRPr>
              <a:solidFill>
                <a:srgbClr val="000000"/>
              </a:solidFill>
              <a:latin typeface="Roboto"/>
              <a:ea typeface="Roboto"/>
              <a:cs typeface="Roboto"/>
              <a:sym typeface="Roboto"/>
            </a:endParaRPr>
          </a:p>
        </p:txBody>
      </p:sp>
      <p:sp>
        <p:nvSpPr>
          <p:cNvPr id="524" name="Google Shape;524;p20"/>
          <p:cNvSpPr/>
          <p:nvPr/>
        </p:nvSpPr>
        <p:spPr>
          <a:xfrm>
            <a:off x="5055420" y="3730875"/>
            <a:ext cx="133500" cy="133500"/>
          </a:xfrm>
          <a:prstGeom prst="diamond">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txBox="1"/>
          <p:nvPr/>
        </p:nvSpPr>
        <p:spPr>
          <a:xfrm>
            <a:off x="5559245" y="3660675"/>
            <a:ext cx="242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a:t>
            </a:r>
            <a:endParaRPr>
              <a:solidFill>
                <a:srgbClr val="000000"/>
              </a:solidFill>
              <a:latin typeface="Roboto"/>
              <a:ea typeface="Roboto"/>
              <a:cs typeface="Roboto"/>
              <a:sym typeface="Roboto"/>
            </a:endParaRPr>
          </a:p>
        </p:txBody>
      </p:sp>
      <p:sp>
        <p:nvSpPr>
          <p:cNvPr id="526" name="Google Shape;526;p20"/>
          <p:cNvSpPr/>
          <p:nvPr/>
        </p:nvSpPr>
        <p:spPr>
          <a:xfrm>
            <a:off x="5471395" y="3730875"/>
            <a:ext cx="133500" cy="1335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txBox="1"/>
          <p:nvPr/>
        </p:nvSpPr>
        <p:spPr>
          <a:xfrm>
            <a:off x="5993732" y="3660675"/>
            <a:ext cx="242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a:t>
            </a:r>
            <a:endParaRPr>
              <a:solidFill>
                <a:srgbClr val="000000"/>
              </a:solidFill>
              <a:latin typeface="Roboto"/>
              <a:ea typeface="Roboto"/>
              <a:cs typeface="Roboto"/>
              <a:sym typeface="Roboto"/>
            </a:endParaRPr>
          </a:p>
        </p:txBody>
      </p:sp>
      <p:sp>
        <p:nvSpPr>
          <p:cNvPr id="528" name="Google Shape;528;p20"/>
          <p:cNvSpPr/>
          <p:nvPr/>
        </p:nvSpPr>
        <p:spPr>
          <a:xfrm>
            <a:off x="5905882" y="3730875"/>
            <a:ext cx="133500" cy="1335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0"/>
          <p:cNvGrpSpPr/>
          <p:nvPr/>
        </p:nvGrpSpPr>
        <p:grpSpPr>
          <a:xfrm>
            <a:off x="454376" y="3540813"/>
            <a:ext cx="2061024" cy="1170000"/>
            <a:chOff x="640623" y="1338950"/>
            <a:chExt cx="2246102" cy="1170000"/>
          </a:xfrm>
        </p:grpSpPr>
        <p:sp>
          <p:nvSpPr>
            <p:cNvPr id="530" name="Google Shape;530;p20"/>
            <p:cNvSpPr txBox="1"/>
            <p:nvPr/>
          </p:nvSpPr>
          <p:spPr>
            <a:xfrm>
              <a:off x="640623" y="1338950"/>
              <a:ext cx="2246100" cy="38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Purpose</a:t>
              </a:r>
              <a:endParaRPr b="1" sz="1800">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txBox="1"/>
            <p:nvPr/>
          </p:nvSpPr>
          <p:spPr>
            <a:xfrm>
              <a:off x="640625" y="1727450"/>
              <a:ext cx="2246100" cy="7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 composed mostly of hydrogen and helium</a:t>
              </a:r>
              <a:endParaRPr>
                <a:solidFill>
                  <a:schemeClr val="dk1"/>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sp>
        <p:nvSpPr>
          <p:cNvPr id="537" name="Google Shape;537;p21"/>
          <p:cNvSpPr/>
          <p:nvPr/>
        </p:nvSpPr>
        <p:spPr>
          <a:xfrm>
            <a:off x="457200" y="1035525"/>
            <a:ext cx="3037800" cy="2269800"/>
          </a:xfrm>
          <a:prstGeom prst="rect">
            <a:avLst/>
          </a:prstGeom>
          <a:solidFill>
            <a:srgbClr val="277DA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457200" y="3478450"/>
            <a:ext cx="3037800" cy="1253700"/>
          </a:xfrm>
          <a:prstGeom prst="rect">
            <a:avLst/>
          </a:prstGeom>
          <a:solidFill>
            <a:srgbClr val="3C8A9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3640850" y="1035525"/>
            <a:ext cx="3037800" cy="2269800"/>
          </a:xfrm>
          <a:prstGeom prst="rect">
            <a:avLst/>
          </a:prstGeom>
          <a:solidFill>
            <a:srgbClr val="51978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3640850" y="3478450"/>
            <a:ext cx="3037800" cy="1253700"/>
          </a:xfrm>
          <a:prstGeom prst="rect">
            <a:avLst/>
          </a:prstGeom>
          <a:solidFill>
            <a:srgbClr val="66A482">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6824500" y="1035525"/>
            <a:ext cx="1862400" cy="3696600"/>
          </a:xfrm>
          <a:prstGeom prst="rect">
            <a:avLst/>
          </a:prstGeom>
          <a:solidFill>
            <a:srgbClr val="7BB17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1"/>
          <p:cNvGrpSpPr/>
          <p:nvPr/>
        </p:nvGrpSpPr>
        <p:grpSpPr>
          <a:xfrm>
            <a:off x="457200" y="1035525"/>
            <a:ext cx="3037800" cy="2075760"/>
            <a:chOff x="457200" y="1035525"/>
            <a:chExt cx="3037800" cy="2075760"/>
          </a:xfrm>
        </p:grpSpPr>
        <p:sp>
          <p:nvSpPr>
            <p:cNvPr id="543" name="Google Shape;543;p21"/>
            <p:cNvSpPr txBox="1"/>
            <p:nvPr/>
          </p:nvSpPr>
          <p:spPr>
            <a:xfrm>
              <a:off x="457200" y="1035525"/>
              <a:ext cx="30378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Goals</a:t>
              </a:r>
              <a:endParaRPr b="1" sz="1800">
                <a:solidFill>
                  <a:schemeClr val="lt1"/>
                </a:solidFill>
                <a:latin typeface="Fira Sans Extra Condensed"/>
                <a:ea typeface="Fira Sans Extra Condensed"/>
                <a:cs typeface="Fira Sans Extra Condensed"/>
                <a:sym typeface="Fira Sans Extra Condensed"/>
              </a:endParaRPr>
            </a:p>
          </p:txBody>
        </p:sp>
        <p:grpSp>
          <p:nvGrpSpPr>
            <p:cNvPr id="544" name="Google Shape;544;p21"/>
            <p:cNvGrpSpPr/>
            <p:nvPr/>
          </p:nvGrpSpPr>
          <p:grpSpPr>
            <a:xfrm>
              <a:off x="628475" y="1573059"/>
              <a:ext cx="2695250" cy="659020"/>
              <a:chOff x="628475" y="1573059"/>
              <a:chExt cx="2695250" cy="659020"/>
            </a:xfrm>
          </p:grpSpPr>
          <p:sp>
            <p:nvSpPr>
              <p:cNvPr id="545" name="Google Shape;545;p21"/>
              <p:cNvSpPr/>
              <p:nvPr/>
            </p:nvSpPr>
            <p:spPr>
              <a:xfrm>
                <a:off x="628475" y="1573201"/>
                <a:ext cx="602400" cy="60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a:p>
            </p:txBody>
          </p:sp>
          <p:grpSp>
            <p:nvGrpSpPr>
              <p:cNvPr id="546" name="Google Shape;546;p21"/>
              <p:cNvGrpSpPr/>
              <p:nvPr/>
            </p:nvGrpSpPr>
            <p:grpSpPr>
              <a:xfrm>
                <a:off x="1307100" y="1573059"/>
                <a:ext cx="2016625" cy="659020"/>
                <a:chOff x="361025" y="3907475"/>
                <a:chExt cx="2016625" cy="824600"/>
              </a:xfrm>
            </p:grpSpPr>
            <p:sp>
              <p:nvSpPr>
                <p:cNvPr id="547" name="Google Shape;547;p21"/>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548" name="Google Shape;548;p21"/>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grpSp>
          <p:nvGrpSpPr>
            <p:cNvPr id="549" name="Google Shape;549;p21"/>
            <p:cNvGrpSpPr/>
            <p:nvPr/>
          </p:nvGrpSpPr>
          <p:grpSpPr>
            <a:xfrm>
              <a:off x="628475" y="2452013"/>
              <a:ext cx="2695225" cy="659272"/>
              <a:chOff x="628475" y="2452013"/>
              <a:chExt cx="2695225" cy="659272"/>
            </a:xfrm>
          </p:grpSpPr>
          <p:grpSp>
            <p:nvGrpSpPr>
              <p:cNvPr id="550" name="Google Shape;550;p21"/>
              <p:cNvGrpSpPr/>
              <p:nvPr/>
            </p:nvGrpSpPr>
            <p:grpSpPr>
              <a:xfrm>
                <a:off x="1307100" y="2452265"/>
                <a:ext cx="2016600" cy="659020"/>
                <a:chOff x="2496150" y="3907475"/>
                <a:chExt cx="2016600" cy="824600"/>
              </a:xfrm>
            </p:grpSpPr>
            <p:sp>
              <p:nvSpPr>
                <p:cNvPr id="551" name="Google Shape;551;p21"/>
                <p:cNvSpPr txBox="1"/>
                <p:nvPr/>
              </p:nvSpPr>
              <p:spPr>
                <a:xfrm>
                  <a:off x="24961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p:txBody>
            </p:sp>
            <p:sp>
              <p:nvSpPr>
                <p:cNvPr id="552" name="Google Shape;552;p21"/>
                <p:cNvSpPr txBox="1"/>
                <p:nvPr/>
              </p:nvSpPr>
              <p:spPr>
                <a:xfrm>
                  <a:off x="24961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553" name="Google Shape;553;p21"/>
              <p:cNvSpPr/>
              <p:nvPr/>
            </p:nvSpPr>
            <p:spPr>
              <a:xfrm>
                <a:off x="628475" y="2452013"/>
                <a:ext cx="602400" cy="60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a:p>
            </p:txBody>
          </p:sp>
        </p:grpSp>
      </p:grpSp>
      <p:grpSp>
        <p:nvGrpSpPr>
          <p:cNvPr id="554" name="Google Shape;554;p21"/>
          <p:cNvGrpSpPr/>
          <p:nvPr/>
        </p:nvGrpSpPr>
        <p:grpSpPr>
          <a:xfrm>
            <a:off x="3640850" y="1035525"/>
            <a:ext cx="3037800" cy="2153545"/>
            <a:chOff x="3640850" y="1035525"/>
            <a:chExt cx="3037800" cy="2153545"/>
          </a:xfrm>
        </p:grpSpPr>
        <p:sp>
          <p:nvSpPr>
            <p:cNvPr id="555" name="Google Shape;555;p21"/>
            <p:cNvSpPr txBox="1"/>
            <p:nvPr/>
          </p:nvSpPr>
          <p:spPr>
            <a:xfrm>
              <a:off x="3640850" y="1035525"/>
              <a:ext cx="30378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Team</a:t>
              </a:r>
              <a:endParaRPr b="1" sz="1800">
                <a:solidFill>
                  <a:schemeClr val="lt1"/>
                </a:solidFill>
                <a:latin typeface="Fira Sans Extra Condensed"/>
                <a:ea typeface="Fira Sans Extra Condensed"/>
                <a:cs typeface="Fira Sans Extra Condensed"/>
                <a:sym typeface="Fira Sans Extra Condensed"/>
              </a:endParaRPr>
            </a:p>
          </p:txBody>
        </p:sp>
        <p:grpSp>
          <p:nvGrpSpPr>
            <p:cNvPr id="556" name="Google Shape;556;p21"/>
            <p:cNvGrpSpPr/>
            <p:nvPr/>
          </p:nvGrpSpPr>
          <p:grpSpPr>
            <a:xfrm>
              <a:off x="4507228" y="1608886"/>
              <a:ext cx="1812031" cy="380599"/>
              <a:chOff x="1158000" y="2596763"/>
              <a:chExt cx="2061000" cy="555863"/>
            </a:xfrm>
          </p:grpSpPr>
          <p:sp>
            <p:nvSpPr>
              <p:cNvPr id="557" name="Google Shape;557;p21"/>
              <p:cNvSpPr txBox="1"/>
              <p:nvPr/>
            </p:nvSpPr>
            <p:spPr>
              <a:xfrm>
                <a:off x="1158000" y="25967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director</a:t>
                </a:r>
                <a:endParaRPr b="1" sz="1800">
                  <a:solidFill>
                    <a:srgbClr val="000000"/>
                  </a:solidFill>
                  <a:latin typeface="Fira Sans Extra Condensed"/>
                  <a:ea typeface="Fira Sans Extra Condensed"/>
                  <a:cs typeface="Fira Sans Extra Condensed"/>
                  <a:sym typeface="Fira Sans Extra Condensed"/>
                </a:endParaRPr>
              </a:p>
            </p:txBody>
          </p:sp>
          <p:sp>
            <p:nvSpPr>
              <p:cNvPr id="558" name="Google Shape;558;p21"/>
              <p:cNvSpPr txBox="1"/>
              <p:nvPr/>
            </p:nvSpPr>
            <p:spPr>
              <a:xfrm>
                <a:off x="1158000" y="28787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559" name="Google Shape;559;p21"/>
            <p:cNvGrpSpPr/>
            <p:nvPr/>
          </p:nvGrpSpPr>
          <p:grpSpPr>
            <a:xfrm>
              <a:off x="4507228" y="2208678"/>
              <a:ext cx="1812031" cy="380599"/>
              <a:chOff x="1158000" y="3369338"/>
              <a:chExt cx="2061000" cy="555863"/>
            </a:xfrm>
          </p:grpSpPr>
          <p:sp>
            <p:nvSpPr>
              <p:cNvPr id="560" name="Google Shape;560;p21"/>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561" name="Google Shape;561;p21"/>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562" name="Google Shape;562;p21"/>
            <p:cNvGrpSpPr/>
            <p:nvPr/>
          </p:nvGrpSpPr>
          <p:grpSpPr>
            <a:xfrm>
              <a:off x="4507228" y="2808470"/>
              <a:ext cx="1812031" cy="380599"/>
              <a:chOff x="1158000" y="4141913"/>
              <a:chExt cx="2061000" cy="555863"/>
            </a:xfrm>
          </p:grpSpPr>
          <p:sp>
            <p:nvSpPr>
              <p:cNvPr id="563" name="Google Shape;563;p21"/>
              <p:cNvSpPr txBox="1"/>
              <p:nvPr/>
            </p:nvSpPr>
            <p:spPr>
              <a:xfrm>
                <a:off x="1158000" y="41419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Team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564" name="Google Shape;564;p21"/>
              <p:cNvSpPr txBox="1"/>
              <p:nvPr/>
            </p:nvSpPr>
            <p:spPr>
              <a:xfrm>
                <a:off x="1158000" y="44238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3</a:t>
                </a:r>
                <a:endParaRPr>
                  <a:solidFill>
                    <a:srgbClr val="000000"/>
                  </a:solidFill>
                  <a:latin typeface="Roboto"/>
                  <a:ea typeface="Roboto"/>
                  <a:cs typeface="Roboto"/>
                  <a:sym typeface="Roboto"/>
                </a:endParaRPr>
              </a:p>
            </p:txBody>
          </p:sp>
        </p:grpSp>
      </p:grpSp>
      <p:grpSp>
        <p:nvGrpSpPr>
          <p:cNvPr id="565" name="Google Shape;565;p21"/>
          <p:cNvGrpSpPr/>
          <p:nvPr/>
        </p:nvGrpSpPr>
        <p:grpSpPr>
          <a:xfrm>
            <a:off x="4022411" y="2211661"/>
            <a:ext cx="314662" cy="358999"/>
            <a:chOff x="-55576850" y="3198125"/>
            <a:chExt cx="279625" cy="319025"/>
          </a:xfrm>
        </p:grpSpPr>
        <p:sp>
          <p:nvSpPr>
            <p:cNvPr id="566" name="Google Shape;566;p21"/>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1"/>
          <p:cNvGrpSpPr/>
          <p:nvPr/>
        </p:nvGrpSpPr>
        <p:grpSpPr>
          <a:xfrm>
            <a:off x="4000692" y="1617521"/>
            <a:ext cx="358099" cy="356326"/>
            <a:chOff x="-55202750" y="3198925"/>
            <a:chExt cx="318225" cy="316650"/>
          </a:xfrm>
        </p:grpSpPr>
        <p:sp>
          <p:nvSpPr>
            <p:cNvPr id="571" name="Google Shape;571;p21"/>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1"/>
          <p:cNvGrpSpPr/>
          <p:nvPr/>
        </p:nvGrpSpPr>
        <p:grpSpPr>
          <a:xfrm>
            <a:off x="4000256" y="2808473"/>
            <a:ext cx="358971" cy="357198"/>
            <a:chOff x="-52851675" y="3585650"/>
            <a:chExt cx="319000" cy="317425"/>
          </a:xfrm>
        </p:grpSpPr>
        <p:sp>
          <p:nvSpPr>
            <p:cNvPr id="574" name="Google Shape;574;p21"/>
            <p:cNvSpPr/>
            <p:nvPr/>
          </p:nvSpPr>
          <p:spPr>
            <a:xfrm>
              <a:off x="-52851675" y="3641575"/>
              <a:ext cx="319000" cy="106350"/>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52787100" y="3585650"/>
              <a:ext cx="189050" cy="52000"/>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52794975" y="3696700"/>
              <a:ext cx="127625" cy="74850"/>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52795750" y="3700625"/>
              <a:ext cx="204800" cy="202450"/>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52832775" y="3740025"/>
              <a:ext cx="18125" cy="64600"/>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52570500" y="3740025"/>
              <a:ext cx="18925" cy="64600"/>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1"/>
          <p:cNvGrpSpPr/>
          <p:nvPr/>
        </p:nvGrpSpPr>
        <p:grpSpPr>
          <a:xfrm>
            <a:off x="457200" y="3478450"/>
            <a:ext cx="3037800" cy="1107450"/>
            <a:chOff x="457200" y="3478450"/>
            <a:chExt cx="3037800" cy="1107450"/>
          </a:xfrm>
        </p:grpSpPr>
        <p:sp>
          <p:nvSpPr>
            <p:cNvPr id="581" name="Google Shape;581;p21"/>
            <p:cNvSpPr txBox="1"/>
            <p:nvPr/>
          </p:nvSpPr>
          <p:spPr>
            <a:xfrm>
              <a:off x="457200" y="3478450"/>
              <a:ext cx="30378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Scope</a:t>
              </a:r>
              <a:endParaRPr b="1" sz="1800">
                <a:solidFill>
                  <a:schemeClr val="lt1"/>
                </a:solidFill>
                <a:latin typeface="Fira Sans Extra Condensed"/>
                <a:ea typeface="Fira Sans Extra Condensed"/>
                <a:cs typeface="Fira Sans Extra Condensed"/>
                <a:sym typeface="Fira Sans Extra Condensed"/>
              </a:endParaRPr>
            </a:p>
          </p:txBody>
        </p:sp>
        <p:sp>
          <p:nvSpPr>
            <p:cNvPr id="582" name="Google Shape;582;p21"/>
            <p:cNvSpPr txBox="1"/>
            <p:nvPr/>
          </p:nvSpPr>
          <p:spPr>
            <a:xfrm>
              <a:off x="594150" y="3983500"/>
              <a:ext cx="2763900" cy="60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a gas giant composed mostly of hydrogen and helium</a:t>
              </a:r>
              <a:endParaRPr>
                <a:solidFill>
                  <a:schemeClr val="dk1"/>
                </a:solidFill>
                <a:latin typeface="Roboto"/>
                <a:ea typeface="Roboto"/>
                <a:cs typeface="Roboto"/>
                <a:sym typeface="Roboto"/>
              </a:endParaRPr>
            </a:p>
          </p:txBody>
        </p:sp>
      </p:grpSp>
      <p:grpSp>
        <p:nvGrpSpPr>
          <p:cNvPr id="583" name="Google Shape;583;p21"/>
          <p:cNvGrpSpPr/>
          <p:nvPr/>
        </p:nvGrpSpPr>
        <p:grpSpPr>
          <a:xfrm>
            <a:off x="3640850" y="3478450"/>
            <a:ext cx="3037800" cy="1107450"/>
            <a:chOff x="3640850" y="3478450"/>
            <a:chExt cx="3037800" cy="1107450"/>
          </a:xfrm>
        </p:grpSpPr>
        <p:sp>
          <p:nvSpPr>
            <p:cNvPr id="584" name="Google Shape;584;p21"/>
            <p:cNvSpPr txBox="1"/>
            <p:nvPr/>
          </p:nvSpPr>
          <p:spPr>
            <a:xfrm>
              <a:off x="3640850" y="3478450"/>
              <a:ext cx="30378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Business case</a:t>
              </a:r>
              <a:endParaRPr b="1" sz="1800">
                <a:solidFill>
                  <a:schemeClr val="lt1"/>
                </a:solidFill>
                <a:latin typeface="Fira Sans Extra Condensed"/>
                <a:ea typeface="Fira Sans Extra Condensed"/>
                <a:cs typeface="Fira Sans Extra Condensed"/>
                <a:sym typeface="Fira Sans Extra Condensed"/>
              </a:endParaRPr>
            </a:p>
          </p:txBody>
        </p:sp>
        <p:sp>
          <p:nvSpPr>
            <p:cNvPr id="585" name="Google Shape;585;p21"/>
            <p:cNvSpPr txBox="1"/>
            <p:nvPr/>
          </p:nvSpPr>
          <p:spPr>
            <a:xfrm>
              <a:off x="3777800" y="3983500"/>
              <a:ext cx="2763900" cy="60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a beautiful name, but also very high temperatures</a:t>
              </a:r>
              <a:endParaRPr>
                <a:solidFill>
                  <a:schemeClr val="dk1"/>
                </a:solidFill>
                <a:latin typeface="Roboto"/>
                <a:ea typeface="Roboto"/>
                <a:cs typeface="Roboto"/>
                <a:sym typeface="Roboto"/>
              </a:endParaRPr>
            </a:p>
          </p:txBody>
        </p:sp>
      </p:grpSp>
      <p:grpSp>
        <p:nvGrpSpPr>
          <p:cNvPr id="586" name="Google Shape;586;p21"/>
          <p:cNvGrpSpPr/>
          <p:nvPr/>
        </p:nvGrpSpPr>
        <p:grpSpPr>
          <a:xfrm>
            <a:off x="6824400" y="1035525"/>
            <a:ext cx="1862400" cy="3562179"/>
            <a:chOff x="6824400" y="1035525"/>
            <a:chExt cx="1862400" cy="3562179"/>
          </a:xfrm>
        </p:grpSpPr>
        <p:sp>
          <p:nvSpPr>
            <p:cNvPr id="587" name="Google Shape;587;p21"/>
            <p:cNvSpPr txBox="1"/>
            <p:nvPr/>
          </p:nvSpPr>
          <p:spPr>
            <a:xfrm>
              <a:off x="6824400" y="1035525"/>
              <a:ext cx="1862400" cy="37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Timeline</a:t>
              </a:r>
              <a:endParaRPr b="1" sz="1800">
                <a:solidFill>
                  <a:schemeClr val="lt1"/>
                </a:solidFill>
                <a:latin typeface="Fira Sans Extra Condensed"/>
                <a:ea typeface="Fira Sans Extra Condensed"/>
                <a:cs typeface="Fira Sans Extra Condensed"/>
                <a:sym typeface="Fira Sans Extra Condensed"/>
              </a:endParaRPr>
            </a:p>
          </p:txBody>
        </p:sp>
        <p:grpSp>
          <p:nvGrpSpPr>
            <p:cNvPr id="588" name="Google Shape;588;p21"/>
            <p:cNvGrpSpPr/>
            <p:nvPr/>
          </p:nvGrpSpPr>
          <p:grpSpPr>
            <a:xfrm>
              <a:off x="7057775" y="1573046"/>
              <a:ext cx="1542647" cy="659020"/>
              <a:chOff x="7057775" y="1573046"/>
              <a:chExt cx="1542647" cy="659020"/>
            </a:xfrm>
          </p:grpSpPr>
          <p:grpSp>
            <p:nvGrpSpPr>
              <p:cNvPr id="589" name="Google Shape;589;p21"/>
              <p:cNvGrpSpPr/>
              <p:nvPr/>
            </p:nvGrpSpPr>
            <p:grpSpPr>
              <a:xfrm>
                <a:off x="7513273" y="1573046"/>
                <a:ext cx="1087149" cy="659020"/>
                <a:chOff x="4631250" y="3907475"/>
                <a:chExt cx="2016600" cy="824600"/>
              </a:xfrm>
            </p:grpSpPr>
            <p:sp>
              <p:nvSpPr>
                <p:cNvPr id="590" name="Google Shape;590;p2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591" name="Google Shape;591;p2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a:t>
                  </a:r>
                  <a:endParaRPr>
                    <a:solidFill>
                      <a:schemeClr val="dk1"/>
                    </a:solidFill>
                    <a:latin typeface="Roboto"/>
                    <a:ea typeface="Roboto"/>
                    <a:cs typeface="Roboto"/>
                    <a:sym typeface="Roboto"/>
                  </a:endParaRPr>
                </a:p>
              </p:txBody>
            </p:sp>
          </p:grpSp>
          <p:sp>
            <p:nvSpPr>
              <p:cNvPr id="592" name="Google Shape;592;p21"/>
              <p:cNvSpPr/>
              <p:nvPr/>
            </p:nvSpPr>
            <p:spPr>
              <a:xfrm>
                <a:off x="7057775" y="1625475"/>
                <a:ext cx="380700" cy="380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latin typeface="Roboto"/>
                  <a:ea typeface="Roboto"/>
                  <a:cs typeface="Roboto"/>
                  <a:sym typeface="Roboto"/>
                </a:endParaRPr>
              </a:p>
            </p:txBody>
          </p:sp>
        </p:grpSp>
        <p:grpSp>
          <p:nvGrpSpPr>
            <p:cNvPr id="593" name="Google Shape;593;p21"/>
            <p:cNvGrpSpPr/>
            <p:nvPr/>
          </p:nvGrpSpPr>
          <p:grpSpPr>
            <a:xfrm>
              <a:off x="7057775" y="2384884"/>
              <a:ext cx="1542647" cy="659020"/>
              <a:chOff x="7057775" y="2384884"/>
              <a:chExt cx="1542647" cy="659020"/>
            </a:xfrm>
          </p:grpSpPr>
          <p:grpSp>
            <p:nvGrpSpPr>
              <p:cNvPr id="594" name="Google Shape;594;p21"/>
              <p:cNvGrpSpPr/>
              <p:nvPr/>
            </p:nvGrpSpPr>
            <p:grpSpPr>
              <a:xfrm>
                <a:off x="7513273" y="2384884"/>
                <a:ext cx="1087149" cy="659020"/>
                <a:chOff x="4631250" y="3907475"/>
                <a:chExt cx="2016600" cy="824600"/>
              </a:xfrm>
            </p:grpSpPr>
            <p:sp>
              <p:nvSpPr>
                <p:cNvPr id="595" name="Google Shape;595;p2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596" name="Google Shape;596;p2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It’s a dwarf planet</a:t>
                  </a:r>
                  <a:endParaRPr>
                    <a:solidFill>
                      <a:schemeClr val="dk1"/>
                    </a:solidFill>
                    <a:latin typeface="Roboto"/>
                    <a:ea typeface="Roboto"/>
                    <a:cs typeface="Roboto"/>
                    <a:sym typeface="Roboto"/>
                  </a:endParaRPr>
                </a:p>
              </p:txBody>
            </p:sp>
          </p:grpSp>
          <p:sp>
            <p:nvSpPr>
              <p:cNvPr id="597" name="Google Shape;597;p21"/>
              <p:cNvSpPr/>
              <p:nvPr/>
            </p:nvSpPr>
            <p:spPr>
              <a:xfrm>
                <a:off x="7057775" y="2437313"/>
                <a:ext cx="380700" cy="380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latin typeface="Roboto"/>
                  <a:ea typeface="Roboto"/>
                  <a:cs typeface="Roboto"/>
                  <a:sym typeface="Roboto"/>
                </a:endParaRPr>
              </a:p>
            </p:txBody>
          </p:sp>
        </p:grpSp>
        <p:grpSp>
          <p:nvGrpSpPr>
            <p:cNvPr id="598" name="Google Shape;598;p21"/>
            <p:cNvGrpSpPr/>
            <p:nvPr/>
          </p:nvGrpSpPr>
          <p:grpSpPr>
            <a:xfrm>
              <a:off x="7057775" y="3165221"/>
              <a:ext cx="1542647" cy="659020"/>
              <a:chOff x="7057775" y="3165221"/>
              <a:chExt cx="1542647" cy="659020"/>
            </a:xfrm>
          </p:grpSpPr>
          <p:grpSp>
            <p:nvGrpSpPr>
              <p:cNvPr id="599" name="Google Shape;599;p21"/>
              <p:cNvGrpSpPr/>
              <p:nvPr/>
            </p:nvGrpSpPr>
            <p:grpSpPr>
              <a:xfrm>
                <a:off x="7513273" y="3165221"/>
                <a:ext cx="1087149" cy="659020"/>
                <a:chOff x="4631250" y="3907475"/>
                <a:chExt cx="2016600" cy="824600"/>
              </a:xfrm>
            </p:grpSpPr>
            <p:sp>
              <p:nvSpPr>
                <p:cNvPr id="600" name="Google Shape;600;p2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Earth</a:t>
                  </a:r>
                  <a:endParaRPr b="1" sz="1800">
                    <a:solidFill>
                      <a:schemeClr val="dk1"/>
                    </a:solidFill>
                    <a:latin typeface="Fira Sans Extra Condensed"/>
                    <a:ea typeface="Fira Sans Extra Condensed"/>
                    <a:cs typeface="Fira Sans Extra Condensed"/>
                    <a:sym typeface="Fira Sans Extra Condensed"/>
                  </a:endParaRPr>
                </a:p>
              </p:txBody>
            </p:sp>
            <p:sp>
              <p:nvSpPr>
                <p:cNvPr id="601" name="Google Shape;601;p2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Earth harbors life</a:t>
                  </a:r>
                  <a:endParaRPr>
                    <a:solidFill>
                      <a:schemeClr val="dk1"/>
                    </a:solidFill>
                    <a:latin typeface="Roboto"/>
                    <a:ea typeface="Roboto"/>
                    <a:cs typeface="Roboto"/>
                    <a:sym typeface="Roboto"/>
                  </a:endParaRPr>
                </a:p>
              </p:txBody>
            </p:sp>
          </p:grpSp>
          <p:sp>
            <p:nvSpPr>
              <p:cNvPr id="602" name="Google Shape;602;p21"/>
              <p:cNvSpPr/>
              <p:nvPr/>
            </p:nvSpPr>
            <p:spPr>
              <a:xfrm>
                <a:off x="7057775" y="3217650"/>
                <a:ext cx="380700" cy="380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3</a:t>
                </a:r>
                <a:endParaRPr b="1">
                  <a:latin typeface="Roboto"/>
                  <a:ea typeface="Roboto"/>
                  <a:cs typeface="Roboto"/>
                  <a:sym typeface="Roboto"/>
                </a:endParaRPr>
              </a:p>
            </p:txBody>
          </p:sp>
        </p:grpSp>
        <p:grpSp>
          <p:nvGrpSpPr>
            <p:cNvPr id="603" name="Google Shape;603;p21"/>
            <p:cNvGrpSpPr/>
            <p:nvPr/>
          </p:nvGrpSpPr>
          <p:grpSpPr>
            <a:xfrm>
              <a:off x="7057775" y="3938684"/>
              <a:ext cx="1542647" cy="659020"/>
              <a:chOff x="7057775" y="3938684"/>
              <a:chExt cx="1542647" cy="659020"/>
            </a:xfrm>
          </p:grpSpPr>
          <p:grpSp>
            <p:nvGrpSpPr>
              <p:cNvPr id="604" name="Google Shape;604;p21"/>
              <p:cNvGrpSpPr/>
              <p:nvPr/>
            </p:nvGrpSpPr>
            <p:grpSpPr>
              <a:xfrm>
                <a:off x="7513273" y="3938684"/>
                <a:ext cx="1087149" cy="659020"/>
                <a:chOff x="4631250" y="3907475"/>
                <a:chExt cx="2016600" cy="824600"/>
              </a:xfrm>
            </p:grpSpPr>
            <p:sp>
              <p:nvSpPr>
                <p:cNvPr id="605" name="Google Shape;605;p21"/>
                <p:cNvSpPr txBox="1"/>
                <p:nvPr/>
              </p:nvSpPr>
              <p:spPr>
                <a:xfrm>
                  <a:off x="4631250" y="3907475"/>
                  <a:ext cx="2016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Saturn</a:t>
                  </a:r>
                  <a:endParaRPr b="1" sz="1800">
                    <a:solidFill>
                      <a:schemeClr val="dk1"/>
                    </a:solidFill>
                    <a:latin typeface="Fira Sans Extra Condensed"/>
                    <a:ea typeface="Fira Sans Extra Condensed"/>
                    <a:cs typeface="Fira Sans Extra Condensed"/>
                    <a:sym typeface="Fira Sans Extra Condensed"/>
                  </a:endParaRPr>
                </a:p>
              </p:txBody>
            </p:sp>
            <p:sp>
              <p:nvSpPr>
                <p:cNvPr id="606" name="Google Shape;606;p21"/>
                <p:cNvSpPr txBox="1"/>
                <p:nvPr/>
              </p:nvSpPr>
              <p:spPr>
                <a:xfrm>
                  <a:off x="4631250" y="4249075"/>
                  <a:ext cx="20166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has a lot of rings</a:t>
                  </a:r>
                  <a:endParaRPr>
                    <a:solidFill>
                      <a:schemeClr val="dk1"/>
                    </a:solidFill>
                    <a:latin typeface="Roboto"/>
                    <a:ea typeface="Roboto"/>
                    <a:cs typeface="Roboto"/>
                    <a:sym typeface="Roboto"/>
                  </a:endParaRPr>
                </a:p>
              </p:txBody>
            </p:sp>
          </p:grpSp>
          <p:sp>
            <p:nvSpPr>
              <p:cNvPr id="607" name="Google Shape;607;p21"/>
              <p:cNvSpPr/>
              <p:nvPr/>
            </p:nvSpPr>
            <p:spPr>
              <a:xfrm>
                <a:off x="7057775" y="3991113"/>
                <a:ext cx="380700" cy="38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4</a:t>
                </a:r>
                <a:endParaRPr b="1">
                  <a:latin typeface="Roboto"/>
                  <a:ea typeface="Roboto"/>
                  <a:cs typeface="Roboto"/>
                  <a:sym typeface="Roboto"/>
                </a:endParaRPr>
              </a:p>
            </p:txBody>
          </p:sp>
        </p:grpSp>
      </p:grpSp>
      <p:cxnSp>
        <p:nvCxnSpPr>
          <p:cNvPr id="608" name="Google Shape;608;p21"/>
          <p:cNvCxnSpPr>
            <a:stCxn id="592" idx="4"/>
            <a:endCxn id="597" idx="0"/>
          </p:cNvCxnSpPr>
          <p:nvPr/>
        </p:nvCxnSpPr>
        <p:spPr>
          <a:xfrm>
            <a:off x="7248125" y="2006175"/>
            <a:ext cx="0" cy="4311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21"/>
          <p:cNvCxnSpPr>
            <a:stCxn id="597" idx="4"/>
            <a:endCxn id="602" idx="0"/>
          </p:cNvCxnSpPr>
          <p:nvPr/>
        </p:nvCxnSpPr>
        <p:spPr>
          <a:xfrm>
            <a:off x="7248125" y="2818013"/>
            <a:ext cx="0" cy="3996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21"/>
          <p:cNvCxnSpPr>
            <a:stCxn id="602" idx="4"/>
            <a:endCxn id="607" idx="0"/>
          </p:cNvCxnSpPr>
          <p:nvPr/>
        </p:nvCxnSpPr>
        <p:spPr>
          <a:xfrm>
            <a:off x="7248125" y="3598350"/>
            <a:ext cx="0" cy="39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616" name="Google Shape;616;p22"/>
          <p:cNvGraphicFramePr/>
          <p:nvPr/>
        </p:nvGraphicFramePr>
        <p:xfrm>
          <a:off x="4665975" y="2994825"/>
          <a:ext cx="3000000" cy="3000000"/>
        </p:xfrm>
        <a:graphic>
          <a:graphicData uri="http://schemas.openxmlformats.org/drawingml/2006/table">
            <a:tbl>
              <a:tblPr>
                <a:noFill/>
                <a:tableStyleId>{10ACAB43-C852-4AE2-9425-F7586D2A85D0}</a:tableStyleId>
              </a:tblPr>
              <a:tblGrid>
                <a:gridCol w="2010425"/>
                <a:gridCol w="2010425"/>
              </a:tblGrid>
              <a:tr h="45717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Approval committee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Sponsor</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0BE6D">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Business head</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0BE6D">
                        <a:alpha val="1254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Finance manager</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0BE6D">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aphicFrame>
        <p:nvGraphicFramePr>
          <p:cNvPr id="617" name="Google Shape;617;p22"/>
          <p:cNvGraphicFramePr/>
          <p:nvPr/>
        </p:nvGraphicFramePr>
        <p:xfrm>
          <a:off x="457200" y="2994825"/>
          <a:ext cx="3000000" cy="3000000"/>
        </p:xfrm>
        <a:graphic>
          <a:graphicData uri="http://schemas.openxmlformats.org/drawingml/2006/table">
            <a:tbl>
              <a:tblPr>
                <a:noFill/>
                <a:tableStyleId>{10ACAB43-C852-4AE2-9425-F7586D2A85D0}</a:tableStyleId>
              </a:tblPr>
              <a:tblGrid>
                <a:gridCol w="2010425"/>
                <a:gridCol w="2010425"/>
              </a:tblGrid>
              <a:tr h="45717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team</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Project manager</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Team manager</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26700">
                <a:tc>
                  <a:txBody>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Creative director</a:t>
                      </a:r>
                      <a:endParaRPr b="1" sz="16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250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Name 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618" name="Google Shape;618;p22"/>
          <p:cNvSpPr/>
          <p:nvPr/>
        </p:nvSpPr>
        <p:spPr>
          <a:xfrm>
            <a:off x="6652200" y="908250"/>
            <a:ext cx="2034600" cy="1959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2"/>
          <p:cNvGrpSpPr/>
          <p:nvPr/>
        </p:nvGrpSpPr>
        <p:grpSpPr>
          <a:xfrm>
            <a:off x="6804450" y="1090650"/>
            <a:ext cx="1730100" cy="1639525"/>
            <a:chOff x="6804450" y="1090650"/>
            <a:chExt cx="1730100" cy="1639525"/>
          </a:xfrm>
        </p:grpSpPr>
        <p:sp>
          <p:nvSpPr>
            <p:cNvPr id="620" name="Google Shape;620;p22"/>
            <p:cNvSpPr txBox="1"/>
            <p:nvPr/>
          </p:nvSpPr>
          <p:spPr>
            <a:xfrm>
              <a:off x="6804450" y="1732375"/>
              <a:ext cx="1730100" cy="99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accent5"/>
                  </a:solidFill>
                  <a:latin typeface="Fira Sans Extra Condensed"/>
                  <a:ea typeface="Fira Sans Extra Condensed"/>
                  <a:cs typeface="Fira Sans Extra Condensed"/>
                  <a:sym typeface="Fira Sans Extra Condensed"/>
                </a:rPr>
                <a:t>$3,000</a:t>
              </a:r>
              <a:endParaRPr b="1" sz="4000">
                <a:solidFill>
                  <a:schemeClr val="accent5"/>
                </a:solidFill>
                <a:latin typeface="Fira Sans Extra Condensed"/>
                <a:ea typeface="Fira Sans Extra Condensed"/>
                <a:cs typeface="Fira Sans Extra Condensed"/>
                <a:sym typeface="Fira Sans Extra Condensed"/>
              </a:endParaRPr>
            </a:p>
          </p:txBody>
        </p:sp>
        <p:sp>
          <p:nvSpPr>
            <p:cNvPr id="621" name="Google Shape;621;p22"/>
            <p:cNvSpPr txBox="1"/>
            <p:nvPr/>
          </p:nvSpPr>
          <p:spPr>
            <a:xfrm>
              <a:off x="6804450" y="1090650"/>
              <a:ext cx="1730100" cy="5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Budget to complete this project is</a:t>
              </a:r>
              <a:endParaRPr>
                <a:solidFill>
                  <a:schemeClr val="lt1"/>
                </a:solidFill>
                <a:latin typeface="Roboto"/>
                <a:ea typeface="Roboto"/>
                <a:cs typeface="Roboto"/>
                <a:sym typeface="Roboto"/>
              </a:endParaRPr>
            </a:p>
          </p:txBody>
        </p:sp>
      </p:grpSp>
      <p:graphicFrame>
        <p:nvGraphicFramePr>
          <p:cNvPr id="622" name="Google Shape;622;p22"/>
          <p:cNvGraphicFramePr/>
          <p:nvPr/>
        </p:nvGraphicFramePr>
        <p:xfrm>
          <a:off x="457200" y="912925"/>
          <a:ext cx="3000000" cy="3000000"/>
        </p:xfrm>
        <a:graphic>
          <a:graphicData uri="http://schemas.openxmlformats.org/drawingml/2006/table">
            <a:tbl>
              <a:tblPr>
                <a:noFill/>
                <a:tableStyleId>{10ACAB43-C852-4AE2-9425-F7586D2A85D0}</a:tableStyleId>
              </a:tblPr>
              <a:tblGrid>
                <a:gridCol w="1512975"/>
                <a:gridCol w="1512975"/>
                <a:gridCol w="1512975"/>
                <a:gridCol w="1512975"/>
              </a:tblGrid>
              <a:tr h="3868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Portfolio management tool design and development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r h="386825">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Start date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May 21, 2022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End date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June 23, 2023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6A482">
                        <a:alpha val="12549"/>
                      </a:srgbClr>
                    </a:solidFill>
                  </a:tcPr>
                </a:tc>
              </a:tr>
            </a:tbl>
          </a:graphicData>
        </a:graphic>
      </p:graphicFrame>
      <p:graphicFrame>
        <p:nvGraphicFramePr>
          <p:cNvPr id="623" name="Google Shape;623;p22"/>
          <p:cNvGraphicFramePr/>
          <p:nvPr/>
        </p:nvGraphicFramePr>
        <p:xfrm>
          <a:off x="457200" y="1953875"/>
          <a:ext cx="3000000" cy="3000000"/>
        </p:xfrm>
        <a:graphic>
          <a:graphicData uri="http://schemas.openxmlformats.org/drawingml/2006/table">
            <a:tbl>
              <a:tblPr>
                <a:noFill/>
                <a:tableStyleId>{10ACAB43-C852-4AE2-9425-F7586D2A85D0}</a:tableStyleId>
              </a:tblPr>
              <a:tblGrid>
                <a:gridCol w="1512975"/>
                <a:gridCol w="1512975"/>
                <a:gridCol w="1512975"/>
                <a:gridCol w="1512975"/>
              </a:tblGrid>
              <a:tr h="9143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Business need</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Charter Infographics</a:t>
            </a:r>
            <a:endParaRPr/>
          </a:p>
        </p:txBody>
      </p:sp>
      <p:graphicFrame>
        <p:nvGraphicFramePr>
          <p:cNvPr id="629" name="Google Shape;629;p23"/>
          <p:cNvGraphicFramePr/>
          <p:nvPr/>
        </p:nvGraphicFramePr>
        <p:xfrm>
          <a:off x="457200" y="3317643"/>
          <a:ext cx="3000000" cy="3000000"/>
        </p:xfrm>
        <a:graphic>
          <a:graphicData uri="http://schemas.openxmlformats.org/drawingml/2006/table">
            <a:tbl>
              <a:tblPr>
                <a:noFill/>
                <a:tableStyleId>{10ACAB43-C852-4AE2-9425-F7586D2A85D0}</a:tableStyleId>
              </a:tblPr>
              <a:tblGrid>
                <a:gridCol w="685800"/>
                <a:gridCol w="685800"/>
                <a:gridCol w="685800"/>
                <a:gridCol w="685800"/>
                <a:gridCol w="685800"/>
                <a:gridCol w="685800"/>
                <a:gridCol w="685800"/>
                <a:gridCol w="685800"/>
                <a:gridCol w="685800"/>
                <a:gridCol w="685800"/>
                <a:gridCol w="685800"/>
                <a:gridCol w="685800"/>
              </a:tblGrid>
              <a:tr h="971525">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429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Jan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Feb</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Apr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June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July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Aug</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Sep</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Oct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Nov</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Dec</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r>
            </a:tbl>
          </a:graphicData>
        </a:graphic>
      </p:graphicFrame>
      <p:grpSp>
        <p:nvGrpSpPr>
          <p:cNvPr id="630" name="Google Shape;630;p23"/>
          <p:cNvGrpSpPr/>
          <p:nvPr/>
        </p:nvGrpSpPr>
        <p:grpSpPr>
          <a:xfrm>
            <a:off x="795348" y="3468592"/>
            <a:ext cx="2820822" cy="115754"/>
            <a:chOff x="2856725" y="1626375"/>
            <a:chExt cx="1800601" cy="193213"/>
          </a:xfrm>
        </p:grpSpPr>
        <p:sp>
          <p:nvSpPr>
            <p:cNvPr id="631" name="Google Shape;631;p23"/>
            <p:cNvSpPr/>
            <p:nvPr/>
          </p:nvSpPr>
          <p:spPr>
            <a:xfrm>
              <a:off x="2856725" y="1626375"/>
              <a:ext cx="1800600" cy="193200"/>
            </a:xfrm>
            <a:prstGeom prst="roundRect">
              <a:avLst>
                <a:gd fmla="val 5000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2856726" y="1626388"/>
              <a:ext cx="1800600" cy="193200"/>
            </a:xfrm>
            <a:prstGeom prst="roundRect">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3"/>
          <p:cNvGrpSpPr/>
          <p:nvPr/>
        </p:nvGrpSpPr>
        <p:grpSpPr>
          <a:xfrm>
            <a:off x="2856473" y="3749642"/>
            <a:ext cx="2820820" cy="115746"/>
            <a:chOff x="2856725" y="1626375"/>
            <a:chExt cx="1800600" cy="193200"/>
          </a:xfrm>
        </p:grpSpPr>
        <p:sp>
          <p:nvSpPr>
            <p:cNvPr id="634" name="Google Shape;634;p23"/>
            <p:cNvSpPr/>
            <p:nvPr/>
          </p:nvSpPr>
          <p:spPr>
            <a:xfrm>
              <a:off x="2856725" y="1626375"/>
              <a:ext cx="1800600" cy="193200"/>
            </a:xfrm>
            <a:prstGeom prst="roundRect">
              <a:avLst>
                <a:gd fmla="val 50000" name="adj"/>
              </a:avLst>
            </a:prstGeom>
            <a:solidFill>
              <a:srgbClr val="66A482">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2856725" y="1626375"/>
              <a:ext cx="1237500" cy="193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23"/>
          <p:cNvGrpSpPr/>
          <p:nvPr/>
        </p:nvGrpSpPr>
        <p:grpSpPr>
          <a:xfrm>
            <a:off x="5554723" y="4030692"/>
            <a:ext cx="2820820" cy="115754"/>
            <a:chOff x="2856725" y="1626375"/>
            <a:chExt cx="1800600" cy="193213"/>
          </a:xfrm>
        </p:grpSpPr>
        <p:sp>
          <p:nvSpPr>
            <p:cNvPr id="637" name="Google Shape;637;p23"/>
            <p:cNvSpPr/>
            <p:nvPr/>
          </p:nvSpPr>
          <p:spPr>
            <a:xfrm>
              <a:off x="2856725" y="1626375"/>
              <a:ext cx="1800600" cy="193200"/>
            </a:xfrm>
            <a:prstGeom prst="roundRect">
              <a:avLst>
                <a:gd fmla="val 50000" name="adj"/>
              </a:avLst>
            </a:prstGeom>
            <a:solidFill>
              <a:srgbClr val="90BE6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2856725" y="1626388"/>
              <a:ext cx="78300" cy="193200"/>
            </a:xfrm>
            <a:prstGeom prst="roundRect">
              <a:avLst>
                <a:gd fmla="val 50000" name="adj"/>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3"/>
          <p:cNvGrpSpPr/>
          <p:nvPr/>
        </p:nvGrpSpPr>
        <p:grpSpPr>
          <a:xfrm>
            <a:off x="1633963" y="2549250"/>
            <a:ext cx="1143613" cy="654600"/>
            <a:chOff x="1633963" y="2244450"/>
            <a:chExt cx="1143613" cy="654600"/>
          </a:xfrm>
        </p:grpSpPr>
        <p:sp>
          <p:nvSpPr>
            <p:cNvPr id="640" name="Google Shape;640;p23"/>
            <p:cNvSpPr txBox="1"/>
            <p:nvPr/>
          </p:nvSpPr>
          <p:spPr>
            <a:xfrm>
              <a:off x="1633975" y="2527650"/>
              <a:ext cx="11436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Mar 15</a:t>
              </a:r>
              <a:endParaRPr sz="1200">
                <a:latin typeface="Roboto"/>
                <a:ea typeface="Roboto"/>
                <a:cs typeface="Roboto"/>
                <a:sym typeface="Roboto"/>
              </a:endParaRPr>
            </a:p>
          </p:txBody>
        </p:sp>
        <p:sp>
          <p:nvSpPr>
            <p:cNvPr id="641" name="Google Shape;641;p23"/>
            <p:cNvSpPr txBox="1"/>
            <p:nvPr/>
          </p:nvSpPr>
          <p:spPr>
            <a:xfrm>
              <a:off x="1633963" y="2244450"/>
              <a:ext cx="11436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1</a:t>
              </a:r>
              <a:endParaRPr b="1" sz="1600">
                <a:solidFill>
                  <a:srgbClr val="000000"/>
                </a:solidFill>
                <a:latin typeface="Fira Sans Extra Condensed"/>
                <a:ea typeface="Fira Sans Extra Condensed"/>
                <a:cs typeface="Fira Sans Extra Condensed"/>
                <a:sym typeface="Fira Sans Extra Condensed"/>
              </a:endParaRPr>
            </a:p>
          </p:txBody>
        </p:sp>
      </p:grpSp>
      <p:sp>
        <p:nvSpPr>
          <p:cNvPr id="642" name="Google Shape;642;p23"/>
          <p:cNvSpPr/>
          <p:nvPr/>
        </p:nvSpPr>
        <p:spPr>
          <a:xfrm>
            <a:off x="2167750" y="3488450"/>
            <a:ext cx="762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23"/>
          <p:cNvCxnSpPr>
            <a:stCxn id="640" idx="2"/>
            <a:endCxn id="642" idx="0"/>
          </p:cNvCxnSpPr>
          <p:nvPr/>
        </p:nvCxnSpPr>
        <p:spPr>
          <a:xfrm>
            <a:off x="2205775" y="3203850"/>
            <a:ext cx="0" cy="284700"/>
          </a:xfrm>
          <a:prstGeom prst="straightConnector1">
            <a:avLst/>
          </a:prstGeom>
          <a:noFill/>
          <a:ln cap="flat" cmpd="sng" w="9525">
            <a:solidFill>
              <a:schemeClr val="dk2"/>
            </a:solidFill>
            <a:prstDash val="solid"/>
            <a:round/>
            <a:headEnd len="med" w="med" type="oval"/>
            <a:tailEnd len="med" w="med" type="none"/>
          </a:ln>
        </p:spPr>
      </p:cxnSp>
      <p:grpSp>
        <p:nvGrpSpPr>
          <p:cNvPr id="644" name="Google Shape;644;p23"/>
          <p:cNvGrpSpPr/>
          <p:nvPr/>
        </p:nvGrpSpPr>
        <p:grpSpPr>
          <a:xfrm>
            <a:off x="3695075" y="2549250"/>
            <a:ext cx="1143613" cy="654600"/>
            <a:chOff x="1633963" y="2244450"/>
            <a:chExt cx="1143613" cy="654600"/>
          </a:xfrm>
        </p:grpSpPr>
        <p:sp>
          <p:nvSpPr>
            <p:cNvPr id="645" name="Google Shape;645;p23"/>
            <p:cNvSpPr txBox="1"/>
            <p:nvPr/>
          </p:nvSpPr>
          <p:spPr>
            <a:xfrm>
              <a:off x="1633975" y="2527650"/>
              <a:ext cx="11436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June </a:t>
              </a:r>
              <a:r>
                <a:rPr lang="en" sz="1200">
                  <a:latin typeface="Roboto"/>
                  <a:ea typeface="Roboto"/>
                  <a:cs typeface="Roboto"/>
                  <a:sym typeface="Roboto"/>
                </a:rPr>
                <a:t>17</a:t>
              </a:r>
              <a:endParaRPr sz="1200">
                <a:latin typeface="Roboto"/>
                <a:ea typeface="Roboto"/>
                <a:cs typeface="Roboto"/>
                <a:sym typeface="Roboto"/>
              </a:endParaRPr>
            </a:p>
          </p:txBody>
        </p:sp>
        <p:sp>
          <p:nvSpPr>
            <p:cNvPr id="646" name="Google Shape;646;p23"/>
            <p:cNvSpPr txBox="1"/>
            <p:nvPr/>
          </p:nvSpPr>
          <p:spPr>
            <a:xfrm>
              <a:off x="1633963" y="2244450"/>
              <a:ext cx="11436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a:t>
              </a:r>
              <a:r>
                <a:rPr b="1" lang="en" sz="1600">
                  <a:latin typeface="Fira Sans Extra Condensed"/>
                  <a:ea typeface="Fira Sans Extra Condensed"/>
                  <a:cs typeface="Fira Sans Extra Condensed"/>
                  <a:sym typeface="Fira Sans Extra Condensed"/>
                </a:rPr>
                <a:t>2</a:t>
              </a:r>
              <a:endParaRPr b="1" sz="1600">
                <a:solidFill>
                  <a:srgbClr val="000000"/>
                </a:solidFill>
                <a:latin typeface="Fira Sans Extra Condensed"/>
                <a:ea typeface="Fira Sans Extra Condensed"/>
                <a:cs typeface="Fira Sans Extra Condensed"/>
                <a:sym typeface="Fira Sans Extra Condensed"/>
              </a:endParaRPr>
            </a:p>
          </p:txBody>
        </p:sp>
      </p:grpSp>
      <p:sp>
        <p:nvSpPr>
          <p:cNvPr id="647" name="Google Shape;647;p23"/>
          <p:cNvSpPr/>
          <p:nvPr/>
        </p:nvSpPr>
        <p:spPr>
          <a:xfrm>
            <a:off x="4228863" y="3769425"/>
            <a:ext cx="762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23"/>
          <p:cNvCxnSpPr>
            <a:stCxn id="645" idx="2"/>
            <a:endCxn id="647" idx="0"/>
          </p:cNvCxnSpPr>
          <p:nvPr/>
        </p:nvCxnSpPr>
        <p:spPr>
          <a:xfrm>
            <a:off x="4266888" y="3203850"/>
            <a:ext cx="0" cy="565500"/>
          </a:xfrm>
          <a:prstGeom prst="straightConnector1">
            <a:avLst/>
          </a:prstGeom>
          <a:noFill/>
          <a:ln cap="flat" cmpd="sng" w="9525">
            <a:solidFill>
              <a:schemeClr val="dk2"/>
            </a:solidFill>
            <a:prstDash val="solid"/>
            <a:round/>
            <a:headEnd len="med" w="med" type="oval"/>
            <a:tailEnd len="med" w="med" type="none"/>
          </a:ln>
        </p:spPr>
      </p:cxnSp>
      <p:grpSp>
        <p:nvGrpSpPr>
          <p:cNvPr id="649" name="Google Shape;649;p23"/>
          <p:cNvGrpSpPr/>
          <p:nvPr/>
        </p:nvGrpSpPr>
        <p:grpSpPr>
          <a:xfrm>
            <a:off x="6393325" y="2549250"/>
            <a:ext cx="1143613" cy="654600"/>
            <a:chOff x="1633963" y="2244450"/>
            <a:chExt cx="1143613" cy="654600"/>
          </a:xfrm>
        </p:grpSpPr>
        <p:sp>
          <p:nvSpPr>
            <p:cNvPr id="650" name="Google Shape;650;p23"/>
            <p:cNvSpPr txBox="1"/>
            <p:nvPr/>
          </p:nvSpPr>
          <p:spPr>
            <a:xfrm>
              <a:off x="1633975" y="2527650"/>
              <a:ext cx="11436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Oct</a:t>
              </a:r>
              <a:r>
                <a:rPr lang="en" sz="1200">
                  <a:latin typeface="Roboto"/>
                  <a:ea typeface="Roboto"/>
                  <a:cs typeface="Roboto"/>
                  <a:sym typeface="Roboto"/>
                </a:rPr>
                <a:t> 13</a:t>
              </a:r>
              <a:endParaRPr sz="1200">
                <a:latin typeface="Roboto"/>
                <a:ea typeface="Roboto"/>
                <a:cs typeface="Roboto"/>
                <a:sym typeface="Roboto"/>
              </a:endParaRPr>
            </a:p>
          </p:txBody>
        </p:sp>
        <p:sp>
          <p:nvSpPr>
            <p:cNvPr id="651" name="Google Shape;651;p23"/>
            <p:cNvSpPr txBox="1"/>
            <p:nvPr/>
          </p:nvSpPr>
          <p:spPr>
            <a:xfrm>
              <a:off x="1633963" y="2244450"/>
              <a:ext cx="11436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rgbClr val="000000"/>
                  </a:solidFill>
                  <a:latin typeface="Fira Sans Extra Condensed"/>
                  <a:ea typeface="Fira Sans Extra Condensed"/>
                  <a:cs typeface="Fira Sans Extra Condensed"/>
                  <a:sym typeface="Fira Sans Extra Condensed"/>
                </a:rPr>
                <a:t>Milestone </a:t>
              </a:r>
              <a:r>
                <a:rPr b="1" lang="en" sz="1600">
                  <a:latin typeface="Fira Sans Extra Condensed"/>
                  <a:ea typeface="Fira Sans Extra Condensed"/>
                  <a:cs typeface="Fira Sans Extra Condensed"/>
                  <a:sym typeface="Fira Sans Extra Condensed"/>
                </a:rPr>
                <a:t>3</a:t>
              </a:r>
              <a:endParaRPr b="1" sz="1600">
                <a:solidFill>
                  <a:srgbClr val="000000"/>
                </a:solidFill>
                <a:latin typeface="Fira Sans Extra Condensed"/>
                <a:ea typeface="Fira Sans Extra Condensed"/>
                <a:cs typeface="Fira Sans Extra Condensed"/>
                <a:sym typeface="Fira Sans Extra Condensed"/>
              </a:endParaRPr>
            </a:p>
          </p:txBody>
        </p:sp>
      </p:grpSp>
      <p:sp>
        <p:nvSpPr>
          <p:cNvPr id="652" name="Google Shape;652;p23"/>
          <p:cNvSpPr/>
          <p:nvPr/>
        </p:nvSpPr>
        <p:spPr>
          <a:xfrm>
            <a:off x="6927113" y="4050475"/>
            <a:ext cx="76200" cy="76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3" name="Google Shape;653;p23"/>
          <p:cNvCxnSpPr>
            <a:stCxn id="650" idx="2"/>
            <a:endCxn id="652" idx="0"/>
          </p:cNvCxnSpPr>
          <p:nvPr/>
        </p:nvCxnSpPr>
        <p:spPr>
          <a:xfrm>
            <a:off x="6965138" y="3203850"/>
            <a:ext cx="0" cy="846600"/>
          </a:xfrm>
          <a:prstGeom prst="straightConnector1">
            <a:avLst/>
          </a:prstGeom>
          <a:noFill/>
          <a:ln cap="flat" cmpd="sng" w="9525">
            <a:solidFill>
              <a:schemeClr val="dk2"/>
            </a:solidFill>
            <a:prstDash val="solid"/>
            <a:round/>
            <a:headEnd len="med" w="med" type="oval"/>
            <a:tailEnd len="med" w="med" type="none"/>
          </a:ln>
        </p:spPr>
      </p:cxnSp>
      <p:graphicFrame>
        <p:nvGraphicFramePr>
          <p:cNvPr id="654" name="Google Shape;654;p23"/>
          <p:cNvGraphicFramePr/>
          <p:nvPr/>
        </p:nvGraphicFramePr>
        <p:xfrm>
          <a:off x="457200" y="1044913"/>
          <a:ext cx="3000000" cy="3000000"/>
        </p:xfrm>
        <a:graphic>
          <a:graphicData uri="http://schemas.openxmlformats.org/drawingml/2006/table">
            <a:tbl>
              <a:tblPr>
                <a:noFill/>
                <a:tableStyleId>{10ACAB43-C852-4AE2-9425-F7586D2A85D0}</a:tableStyleId>
              </a:tblPr>
              <a:tblGrid>
                <a:gridCol w="940275"/>
                <a:gridCol w="940275"/>
                <a:gridCol w="940275"/>
              </a:tblGrid>
              <a:tr h="457175">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Project title</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c hMerge="1"/>
              </a:tr>
              <a:tr h="822925">
                <a:tc gridSpan="3">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 and the smallest one in the Solar System</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77DA1">
                        <a:alpha val="12549"/>
                      </a:srgbClr>
                    </a:solidFill>
                  </a:tcPr>
                </a:tc>
                <a:tc hMerge="1"/>
                <a:tc hMerge="1"/>
              </a:tr>
            </a:tbl>
          </a:graphicData>
        </a:graphic>
      </p:graphicFrame>
      <p:graphicFrame>
        <p:nvGraphicFramePr>
          <p:cNvPr id="655" name="Google Shape;655;p23"/>
          <p:cNvGraphicFramePr/>
          <p:nvPr/>
        </p:nvGraphicFramePr>
        <p:xfrm>
          <a:off x="5847475" y="1044913"/>
          <a:ext cx="3000000" cy="3000000"/>
        </p:xfrm>
        <a:graphic>
          <a:graphicData uri="http://schemas.openxmlformats.org/drawingml/2006/table">
            <a:tbl>
              <a:tblPr>
                <a:noFill/>
                <a:tableStyleId>{10ACAB43-C852-4AE2-9425-F7586D2A85D0}</a:tableStyleId>
              </a:tblPr>
              <a:tblGrid>
                <a:gridCol w="940275"/>
                <a:gridCol w="940275"/>
                <a:gridCol w="940275"/>
              </a:tblGrid>
              <a:tr h="472650">
                <a:tc gridSpan="3">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Deliverables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r>
              <a:tr h="807450">
                <a:tc gridSpan="3">
                  <a:txBody>
                    <a:bodyPr/>
                    <a:lstStyle/>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Despite being red, it’s cold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Venus has a nice name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C8A97">
                        <a:alpha val="12549"/>
                      </a:srgbClr>
                    </a:solidFill>
                  </a:tcPr>
                </a:tc>
                <a:tc hMerge="1"/>
                <a:tc hMerge="1"/>
              </a:tr>
            </a:tbl>
          </a:graphicData>
        </a:graphic>
      </p:graphicFrame>
      <p:grpSp>
        <p:nvGrpSpPr>
          <p:cNvPr id="656" name="Google Shape;656;p23"/>
          <p:cNvGrpSpPr/>
          <p:nvPr/>
        </p:nvGrpSpPr>
        <p:grpSpPr>
          <a:xfrm>
            <a:off x="3998621" y="1044914"/>
            <a:ext cx="1635197" cy="380599"/>
            <a:chOff x="1158000" y="3369338"/>
            <a:chExt cx="2061000" cy="555863"/>
          </a:xfrm>
        </p:grpSpPr>
        <p:sp>
          <p:nvSpPr>
            <p:cNvPr id="657" name="Google Shape;657;p23"/>
            <p:cNvSpPr txBox="1"/>
            <p:nvPr/>
          </p:nvSpPr>
          <p:spPr>
            <a:xfrm>
              <a:off x="1158000" y="3369338"/>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Project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658" name="Google Shape;658;p23"/>
            <p:cNvSpPr txBox="1"/>
            <p:nvPr/>
          </p:nvSpPr>
          <p:spPr>
            <a:xfrm>
              <a:off x="1158000" y="36513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1</a:t>
              </a:r>
              <a:endParaRPr>
                <a:solidFill>
                  <a:srgbClr val="000000"/>
                </a:solidFill>
                <a:latin typeface="Roboto"/>
                <a:ea typeface="Roboto"/>
                <a:cs typeface="Roboto"/>
                <a:sym typeface="Roboto"/>
              </a:endParaRPr>
            </a:p>
          </p:txBody>
        </p:sp>
      </p:grpSp>
      <p:grpSp>
        <p:nvGrpSpPr>
          <p:cNvPr id="659" name="Google Shape;659;p23"/>
          <p:cNvGrpSpPr/>
          <p:nvPr/>
        </p:nvGrpSpPr>
        <p:grpSpPr>
          <a:xfrm>
            <a:off x="3998621" y="1687593"/>
            <a:ext cx="1635197" cy="380599"/>
            <a:chOff x="1158000" y="4141913"/>
            <a:chExt cx="2061000" cy="555863"/>
          </a:xfrm>
        </p:grpSpPr>
        <p:sp>
          <p:nvSpPr>
            <p:cNvPr id="660" name="Google Shape;660;p23"/>
            <p:cNvSpPr txBox="1"/>
            <p:nvPr/>
          </p:nvSpPr>
          <p:spPr>
            <a:xfrm>
              <a:off x="1158000" y="41419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Team manager</a:t>
              </a:r>
              <a:endParaRPr b="1" sz="1800">
                <a:solidFill>
                  <a:srgbClr val="000000"/>
                </a:solidFill>
                <a:latin typeface="Fira Sans Extra Condensed"/>
                <a:ea typeface="Fira Sans Extra Condensed"/>
                <a:cs typeface="Fira Sans Extra Condensed"/>
                <a:sym typeface="Fira Sans Extra Condensed"/>
              </a:endParaRPr>
            </a:p>
          </p:txBody>
        </p:sp>
        <p:sp>
          <p:nvSpPr>
            <p:cNvPr id="661" name="Google Shape;661;p23"/>
            <p:cNvSpPr txBox="1"/>
            <p:nvPr/>
          </p:nvSpPr>
          <p:spPr>
            <a:xfrm>
              <a:off x="1158000" y="44238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Name 2</a:t>
              </a:r>
              <a:endParaRPr>
                <a:solidFill>
                  <a:srgbClr val="000000"/>
                </a:solidFill>
                <a:latin typeface="Roboto"/>
                <a:ea typeface="Roboto"/>
                <a:cs typeface="Roboto"/>
                <a:sym typeface="Roboto"/>
              </a:endParaRPr>
            </a:p>
          </p:txBody>
        </p:sp>
      </p:grpSp>
      <p:grpSp>
        <p:nvGrpSpPr>
          <p:cNvPr id="662" name="Google Shape;662;p23"/>
          <p:cNvGrpSpPr/>
          <p:nvPr/>
        </p:nvGrpSpPr>
        <p:grpSpPr>
          <a:xfrm>
            <a:off x="3528962" y="1056609"/>
            <a:ext cx="357226" cy="357226"/>
            <a:chOff x="-55987225" y="3198925"/>
            <a:chExt cx="317450" cy="317450"/>
          </a:xfrm>
        </p:grpSpPr>
        <p:sp>
          <p:nvSpPr>
            <p:cNvPr id="663" name="Google Shape;663;p23"/>
            <p:cNvSpPr/>
            <p:nvPr/>
          </p:nvSpPr>
          <p:spPr>
            <a:xfrm>
              <a:off x="-55987225" y="3261925"/>
              <a:ext cx="173300" cy="198500"/>
            </a:xfrm>
            <a:custGeom>
              <a:rect b="b" l="l" r="r" t="t"/>
              <a:pathLst>
                <a:path extrusionOk="0" h="7940" w="6932">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55837575" y="3198925"/>
              <a:ext cx="167800" cy="298525"/>
            </a:xfrm>
            <a:custGeom>
              <a:rect b="b" l="l" r="r" t="t"/>
              <a:pathLst>
                <a:path extrusionOk="0" h="11941" w="6712">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55931300" y="3435200"/>
              <a:ext cx="194575" cy="81175"/>
            </a:xfrm>
            <a:custGeom>
              <a:rect b="b" l="l" r="r" t="t"/>
              <a:pathLst>
                <a:path extrusionOk="0" h="3247" w="7783">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55927350" y="3202850"/>
              <a:ext cx="70900" cy="71200"/>
            </a:xfrm>
            <a:custGeom>
              <a:rect b="b" l="l" r="r" t="t"/>
              <a:pathLst>
                <a:path extrusionOk="0" h="2848" w="2836">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3"/>
          <p:cNvGrpSpPr/>
          <p:nvPr/>
        </p:nvGrpSpPr>
        <p:grpSpPr>
          <a:xfrm>
            <a:off x="3550249" y="1687584"/>
            <a:ext cx="314662" cy="358971"/>
            <a:chOff x="-56766175" y="3198925"/>
            <a:chExt cx="279625" cy="319000"/>
          </a:xfrm>
        </p:grpSpPr>
        <p:sp>
          <p:nvSpPr>
            <p:cNvPr id="668" name="Google Shape;668;p23"/>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ject Charter Infographics by Slidesgo">
  <a:themeElements>
    <a:clrScheme name="Simple Light">
      <a:dk1>
        <a:srgbClr val="000000"/>
      </a:dk1>
      <a:lt1>
        <a:srgbClr val="FFFFFF"/>
      </a:lt1>
      <a:dk2>
        <a:srgbClr val="666666"/>
      </a:dk2>
      <a:lt2>
        <a:srgbClr val="D9D9D9"/>
      </a:lt2>
      <a:accent1>
        <a:srgbClr val="277DA1"/>
      </a:accent1>
      <a:accent2>
        <a:srgbClr val="3C8A97"/>
      </a:accent2>
      <a:accent3>
        <a:srgbClr val="51978C"/>
      </a:accent3>
      <a:accent4>
        <a:srgbClr val="66A482"/>
      </a:accent4>
      <a:accent5>
        <a:srgbClr val="7BB177"/>
      </a:accent5>
      <a:accent6>
        <a:srgbClr val="90BE6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