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90615f999c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90615f999c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615f999c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90615f999c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0615f999c_2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90615f999c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0615f999c_2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90615f999c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0615f999c_2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0615f999c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615f999c_2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90615f999c_2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3522324" y="823200"/>
            <a:ext cx="5621677" cy="4320300"/>
          </a:xfrm>
          <a:custGeom>
            <a:rect b="b" l="l" r="r" t="t"/>
            <a:pathLst>
              <a:path extrusionOk="0" h="5760400" w="7495569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79900"/>
            <a:ext cx="8872417" cy="4516628"/>
          </a:xfrm>
          <a:custGeom>
            <a:rect b="b" l="l" r="r" t="t"/>
            <a:pathLst>
              <a:path extrusionOk="0" h="6022170" w="11829889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 txBox="1"/>
          <p:nvPr/>
        </p:nvSpPr>
        <p:spPr>
          <a:xfrm>
            <a:off x="931675" y="2966484"/>
            <a:ext cx="29145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48A2A0"/>
                </a:solidFill>
                <a:latin typeface="Arial"/>
                <a:ea typeface="Arial"/>
                <a:cs typeface="Arial"/>
                <a:sym typeface="Arial"/>
              </a:rPr>
              <a:t>01057124  劉哲良	</a:t>
            </a:r>
            <a:endParaRPr b="0" i="0" sz="1400" u="none" cap="none" strike="noStrike">
              <a:solidFill>
                <a:srgbClr val="48A2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48A2A0"/>
                </a:solidFill>
                <a:latin typeface="Arial"/>
                <a:ea typeface="Arial"/>
                <a:cs typeface="Arial"/>
                <a:sym typeface="Arial"/>
              </a:rPr>
              <a:t>01057137  黃宇謙</a:t>
            </a:r>
            <a:endParaRPr sz="1100"/>
          </a:p>
        </p:txBody>
      </p:sp>
      <p:sp>
        <p:nvSpPr>
          <p:cNvPr id="60" name="Google Shape;60;p16"/>
          <p:cNvSpPr/>
          <p:nvPr/>
        </p:nvSpPr>
        <p:spPr>
          <a:xfrm>
            <a:off x="865101" y="1260150"/>
            <a:ext cx="54318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Do List</a:t>
            </a:r>
            <a:endParaRPr b="1" sz="50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記錄人，我的超人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348372" y="3261356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1211580" y="1543050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457371" y="2788841"/>
            <a:ext cx="594439" cy="594439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341877" y="2181005"/>
            <a:ext cx="35796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chemeClr val="lt1"/>
                </a:solidFill>
              </a:rPr>
              <a:t>主題</a:t>
            </a:r>
            <a:endParaRPr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3469725" y="1045550"/>
            <a:ext cx="54591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</a:rPr>
              <a:t>要記錄東西可能會用到不同的應用程式，</a:t>
            </a:r>
            <a:r>
              <a:rPr lang="zh-CN" sz="1900">
                <a:solidFill>
                  <a:schemeClr val="dk1"/>
                </a:solidFill>
              </a:rPr>
              <a:t>再加上大多應用程式僅僅提供更換背景色彩的個人化服務。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</a:rPr>
              <a:t>因此，我們的主題為多功能以及能個人化的To-Do-List，不僅可以根據使用者當時想記錄的主題進行分類，也能個人化成使用者自己舒服的環境。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062" y="322050"/>
            <a:ext cx="6970337" cy="44994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311375" y="531150"/>
            <a:ext cx="2007000" cy="2052900"/>
          </a:xfrm>
          <a:prstGeom prst="ellipse">
            <a:avLst/>
          </a:prstGeom>
          <a:solidFill>
            <a:srgbClr val="48A2A0">
              <a:alpha val="6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1911222" y="2140958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311375" y="1242000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>
                <a:solidFill>
                  <a:schemeClr val="lt1"/>
                </a:solidFill>
              </a:rPr>
              <a:t>網頁架構圖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2268097" y="2755662"/>
            <a:ext cx="535071" cy="535071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3753362" y="1546220"/>
            <a:ext cx="144000" cy="144000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3566385" y="933236"/>
            <a:ext cx="714300" cy="71430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3508063" y="1001813"/>
            <a:ext cx="83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4147399" y="1094163"/>
            <a:ext cx="189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多功能集合</a:t>
            </a:r>
            <a:endParaRPr sz="2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422277" y="2935100"/>
            <a:ext cx="195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個人化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3753350" y="3333175"/>
            <a:ext cx="4744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</a:rPr>
              <a:t>個人化網頁的樣</a:t>
            </a:r>
            <a:r>
              <a:rPr lang="zh-CN" sz="1900">
                <a:solidFill>
                  <a:schemeClr val="dk1"/>
                </a:solidFill>
              </a:rPr>
              <a:t>式</a:t>
            </a:r>
            <a:endParaRPr baseline="30000" sz="19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</a:rPr>
              <a:t>ex:更改主題、</a:t>
            </a:r>
            <a:r>
              <a:rPr lang="zh-CN" sz="1900">
                <a:solidFill>
                  <a:schemeClr val="dk1"/>
                </a:solidFill>
              </a:rPr>
              <a:t>自訂</a:t>
            </a:r>
            <a:r>
              <a:rPr lang="zh-CN" sz="1900">
                <a:solidFill>
                  <a:schemeClr val="dk1"/>
                </a:solidFill>
              </a:rPr>
              <a:t>背景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962938" y="1446595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186198" y="2138092"/>
            <a:ext cx="2966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400">
                <a:solidFill>
                  <a:schemeClr val="lt1"/>
                </a:solidFill>
              </a:rPr>
              <a:t>網頁特色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508073" y="2774112"/>
            <a:ext cx="714300" cy="714300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420665" y="2842688"/>
            <a:ext cx="889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zh-CN" sz="3300">
                <a:solidFill>
                  <a:schemeClr val="lt1"/>
                </a:solidFill>
              </a:rPr>
              <a:t>2</a:t>
            </a:r>
            <a:endParaRPr b="1"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046499" y="3323211"/>
            <a:ext cx="144000" cy="14400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91817" y="442629"/>
            <a:ext cx="24196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640368" y="1170045"/>
            <a:ext cx="6882008" cy="1383222"/>
          </a:xfrm>
          <a:prstGeom prst="rect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147376" y="1707900"/>
            <a:ext cx="122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318120" y="1707900"/>
            <a:ext cx="131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326500" y="1707900"/>
            <a:ext cx="207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-920115" y="-1010188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25676" y="235604"/>
            <a:ext cx="594439" cy="594439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956071" y="589316"/>
            <a:ext cx="24196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使用之WEB技術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40368" y="3091126"/>
            <a:ext cx="7075097" cy="1383222"/>
          </a:xfrm>
          <a:prstGeom prst="rect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158831" y="1270225"/>
            <a:ext cx="998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基本 :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58832" y="3268825"/>
            <a:ext cx="109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進階 :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147375" y="3568825"/>
            <a:ext cx="227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</a:rPr>
              <a:t>DataBase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209650" y="1650138"/>
            <a:ext cx="486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</a:rPr>
              <a:t>Ajax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1856864" y="-571525"/>
            <a:ext cx="11561324" cy="11561324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-1065179" y="-1974715"/>
            <a:ext cx="5885234" cy="5885234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470184" y="3910519"/>
            <a:ext cx="1915140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7204510" y="4441433"/>
            <a:ext cx="1052762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