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B333-E146-4C79-B17D-E0150119F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F0A75-63E2-4557-8A01-D3B5D0011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7639-48F4-4003-A4DA-A2C6DFD3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1D7B-E9AE-4521-B41E-2921D6F77A39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FDCF-2F05-48DC-BD78-5279EB66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2BA2-B8B7-489E-A532-BDA201F1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3554-9525-44A0-861A-29791A38D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18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7A23-4E74-4AD5-9A99-4A55B372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0B174-8DA2-45B9-952F-3286771F9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A9765-6B86-4519-A2CC-6289944E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1D7B-E9AE-4521-B41E-2921D6F77A39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EF75-444E-48EF-8166-3D1B319B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7D523-A8EF-46D1-A7FF-0EF22BAB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3554-9525-44A0-861A-29791A38D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74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BB2F0-0EEE-4432-B80B-5CEF9D0A9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EBAD8-A023-431C-A7F9-A912E498A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225EE-CCD5-4ED6-822E-C3D4C3BD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1D7B-E9AE-4521-B41E-2921D6F77A39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172B-063A-4784-AD98-0B55EFC9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4B4C-B048-4668-BF9A-4F4EB1C7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3554-9525-44A0-861A-29791A38D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48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E1DB-7374-469E-8C7F-8BF8198C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76C9-01CA-4202-AE25-64A5EF9E5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E2AC9-754F-4B91-B348-8F4D00F0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1D7B-E9AE-4521-B41E-2921D6F77A39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26A0-D549-4787-B3FE-A350F15A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C919B-5CB1-4B8D-A389-E5A04C26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3554-9525-44A0-861A-29791A38D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4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8003-F7D6-4B13-BCBB-7FD9BC4A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A6B4-FCC2-409E-94C8-403B68F5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E00A-B380-4B5D-ABFB-681ABF19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1D7B-E9AE-4521-B41E-2921D6F77A39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5FE4-8071-4DD7-B1B6-59227133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CCE52-17AE-4EC5-BAB3-59EBED72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3554-9525-44A0-861A-29791A38D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66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146B-8634-438B-8E29-50A78992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9578-CA63-4FFC-8817-337D76466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20DD2-3918-4052-8231-CCEC54214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61B05-2361-4F99-A056-22168651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1D7B-E9AE-4521-B41E-2921D6F77A39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6BDEE-8367-4EE5-8A88-34A17F9D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ECBDE-9278-4B51-9928-90C994DB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3554-9525-44A0-861A-29791A38D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38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E620-1BA1-4C30-A5A6-A5D53673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A7B3C-1DA6-4EF6-A704-784549AC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A20F7-C367-4369-A9A5-01140BE2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F3AE0-999C-4AD2-8655-6EF666A7A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D5B8C-0ECC-4AF1-AD90-9D49A4F10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9CA08-AB6D-4E0E-91AD-80624D24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1D7B-E9AE-4521-B41E-2921D6F77A39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286CB-2D19-4AD9-8914-BB21D48F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169ED-86B8-4360-A674-2213BB9B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3554-9525-44A0-861A-29791A38D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2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1C42-16B8-43C4-BC3D-710209C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4B690-4F21-49C6-A4D5-5C594D0E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1D7B-E9AE-4521-B41E-2921D6F77A39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7C27D-F208-4628-8877-5DD9A86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7E8A2-5B17-48DA-87A8-1B2203BE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3554-9525-44A0-861A-29791A38D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53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5CC94-1140-413B-B6F0-8AD2097A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1D7B-E9AE-4521-B41E-2921D6F77A39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3228C-876E-4B92-8051-F8939885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A0174-B3A6-4478-8379-13D19D1A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3554-9525-44A0-861A-29791A38D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88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00E-626C-4933-9B12-539CFDD9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E24F-DD1C-42E2-9950-C39108B7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96A31-31E4-4AD5-8160-6B7C57160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856B4-2D8E-4E4F-BC74-896CCA31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1D7B-E9AE-4521-B41E-2921D6F77A39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B003F-26AE-4675-8008-332AD89B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ACCE-356A-42F7-9A62-A8746C66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3554-9525-44A0-861A-29791A38D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0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E185-5130-42C1-AB73-01B29B8A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B39F8-38E7-4706-A5AC-044545168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3A345-41F1-4809-8243-938C915AC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EE238-FF62-40DA-AF56-DB35CB72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1D7B-E9AE-4521-B41E-2921D6F77A39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EF60-B1BF-432F-91C8-2412F3DC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D9FA-E532-4500-A7E9-D0A5B2A2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3554-9525-44A0-861A-29791A38D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61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0113B-5814-451A-9FDA-8572119F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581A1-FCE6-4DD5-BFAE-C4E136F0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EE9-A805-48A0-AEA7-1F042C3FC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31D7B-E9AE-4521-B41E-2921D6F77A39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CF937-75DB-436D-8CBA-2A92D7DF9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9D54-4811-4A98-8F7D-07DF690AF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D3554-9525-44A0-861A-29791A38D0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57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4181C8-9807-4E6B-B027-E3155771B91D}"/>
              </a:ext>
            </a:extLst>
          </p:cNvPr>
          <p:cNvSpPr/>
          <p:nvPr/>
        </p:nvSpPr>
        <p:spPr>
          <a:xfrm>
            <a:off x="4844321" y="1308514"/>
            <a:ext cx="2484409" cy="399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Data Acquisition/Pre-Processing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75B035-934D-4660-B756-4C291D5E4B12}"/>
              </a:ext>
            </a:extLst>
          </p:cNvPr>
          <p:cNvSpPr/>
          <p:nvPr/>
        </p:nvSpPr>
        <p:spPr>
          <a:xfrm>
            <a:off x="408773" y="412096"/>
            <a:ext cx="1139438" cy="604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B3063-E8F4-49B6-A3DA-545DD723B0CC}"/>
              </a:ext>
            </a:extLst>
          </p:cNvPr>
          <p:cNvSpPr/>
          <p:nvPr/>
        </p:nvSpPr>
        <p:spPr>
          <a:xfrm>
            <a:off x="1548211" y="128660"/>
            <a:ext cx="1325461" cy="399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AD5C3-F8E9-4A94-92B9-81BB8E8B15B0}"/>
              </a:ext>
            </a:extLst>
          </p:cNvPr>
          <p:cNvSpPr/>
          <p:nvPr/>
        </p:nvSpPr>
        <p:spPr>
          <a:xfrm>
            <a:off x="4977493" y="412096"/>
            <a:ext cx="2218066" cy="399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Economic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69D753-255A-4A75-98A9-B233E577A409}"/>
              </a:ext>
            </a:extLst>
          </p:cNvPr>
          <p:cNvSpPr/>
          <p:nvPr/>
        </p:nvSpPr>
        <p:spPr>
          <a:xfrm>
            <a:off x="5176894" y="2187069"/>
            <a:ext cx="1819262" cy="399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96CD84-754C-4F7C-AADE-73A3D620F69F}"/>
              </a:ext>
            </a:extLst>
          </p:cNvPr>
          <p:cNvSpPr/>
          <p:nvPr/>
        </p:nvSpPr>
        <p:spPr>
          <a:xfrm>
            <a:off x="3839479" y="3229123"/>
            <a:ext cx="1819262" cy="399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Regression Model Training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CE6425-15FC-4660-BF29-19F32DEA0C17}"/>
              </a:ext>
            </a:extLst>
          </p:cNvPr>
          <p:cNvSpPr/>
          <p:nvPr/>
        </p:nvSpPr>
        <p:spPr>
          <a:xfrm>
            <a:off x="6619645" y="3229123"/>
            <a:ext cx="1819262" cy="399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Classification Model Training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15C034-4F90-481D-B482-8AC49BD56402}"/>
              </a:ext>
            </a:extLst>
          </p:cNvPr>
          <p:cNvSpPr/>
          <p:nvPr/>
        </p:nvSpPr>
        <p:spPr>
          <a:xfrm>
            <a:off x="3839479" y="4049995"/>
            <a:ext cx="1819262" cy="399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Regression Model 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5A6EC9-EDF7-4942-A32A-FAB9E5E7E60D}"/>
              </a:ext>
            </a:extLst>
          </p:cNvPr>
          <p:cNvSpPr/>
          <p:nvPr/>
        </p:nvSpPr>
        <p:spPr>
          <a:xfrm>
            <a:off x="6619645" y="4049994"/>
            <a:ext cx="1819262" cy="399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Classification Model Testing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53F8F4-EF59-4B80-AB4A-5175562E125C}"/>
              </a:ext>
            </a:extLst>
          </p:cNvPr>
          <p:cNvSpPr/>
          <p:nvPr/>
        </p:nvSpPr>
        <p:spPr>
          <a:xfrm>
            <a:off x="5255805" y="5078042"/>
            <a:ext cx="1819262" cy="399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Optimal Model Selection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C8BCE7-C957-46B6-8BC4-DD164326D0A6}"/>
              </a:ext>
            </a:extLst>
          </p:cNvPr>
          <p:cNvCxnSpPr/>
          <p:nvPr/>
        </p:nvCxnSpPr>
        <p:spPr>
          <a:xfrm>
            <a:off x="6086525" y="880217"/>
            <a:ext cx="9475" cy="36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A0EBE2-AB98-4C86-B797-BAB4E75837B2}"/>
              </a:ext>
            </a:extLst>
          </p:cNvPr>
          <p:cNvCxnSpPr/>
          <p:nvPr/>
        </p:nvCxnSpPr>
        <p:spPr>
          <a:xfrm>
            <a:off x="6077050" y="1786693"/>
            <a:ext cx="9475" cy="36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9B1CDF-DEE1-45E7-B23D-22809C5CF401}"/>
              </a:ext>
            </a:extLst>
          </p:cNvPr>
          <p:cNvCxnSpPr/>
          <p:nvPr/>
        </p:nvCxnSpPr>
        <p:spPr>
          <a:xfrm>
            <a:off x="4739635" y="3655701"/>
            <a:ext cx="9475" cy="36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1521ED-D7E4-415D-A009-58D7FB0DE297}"/>
              </a:ext>
            </a:extLst>
          </p:cNvPr>
          <p:cNvCxnSpPr/>
          <p:nvPr/>
        </p:nvCxnSpPr>
        <p:spPr>
          <a:xfrm>
            <a:off x="7529276" y="3655701"/>
            <a:ext cx="9475" cy="36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F40C70-D8F6-40BA-BD9E-5C82ED7A866B}"/>
              </a:ext>
            </a:extLst>
          </p:cNvPr>
          <p:cNvCxnSpPr>
            <a:cxnSpLocks/>
          </p:cNvCxnSpPr>
          <p:nvPr/>
        </p:nvCxnSpPr>
        <p:spPr>
          <a:xfrm flipH="1">
            <a:off x="4977493" y="2641746"/>
            <a:ext cx="1090082" cy="53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CD5C2A-C6CD-4020-A63D-B0884A3AF60E}"/>
              </a:ext>
            </a:extLst>
          </p:cNvPr>
          <p:cNvCxnSpPr>
            <a:cxnSpLocks/>
          </p:cNvCxnSpPr>
          <p:nvPr/>
        </p:nvCxnSpPr>
        <p:spPr>
          <a:xfrm>
            <a:off x="6096000" y="2641894"/>
            <a:ext cx="1109034" cy="52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0A05B-C87D-4620-B54F-216B32DCEB6E}"/>
              </a:ext>
            </a:extLst>
          </p:cNvPr>
          <p:cNvCxnSpPr>
            <a:cxnSpLocks/>
          </p:cNvCxnSpPr>
          <p:nvPr/>
        </p:nvCxnSpPr>
        <p:spPr>
          <a:xfrm>
            <a:off x="4844321" y="4483471"/>
            <a:ext cx="814420" cy="52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2DAAE5-CC58-4BF7-AC24-EC588E468E40}"/>
              </a:ext>
            </a:extLst>
          </p:cNvPr>
          <p:cNvCxnSpPr>
            <a:cxnSpLocks/>
          </p:cNvCxnSpPr>
          <p:nvPr/>
        </p:nvCxnSpPr>
        <p:spPr>
          <a:xfrm flipH="1">
            <a:off x="6776815" y="4495861"/>
            <a:ext cx="752461" cy="51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4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075B035-934D-4660-B756-4C291D5E4B12}"/>
              </a:ext>
            </a:extLst>
          </p:cNvPr>
          <p:cNvSpPr/>
          <p:nvPr/>
        </p:nvSpPr>
        <p:spPr>
          <a:xfrm>
            <a:off x="2525238" y="1486967"/>
            <a:ext cx="923508" cy="5383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Logistic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96CD84-754C-4F7C-AADE-73A3D620F69F}"/>
              </a:ext>
            </a:extLst>
          </p:cNvPr>
          <p:cNvSpPr/>
          <p:nvPr/>
        </p:nvSpPr>
        <p:spPr>
          <a:xfrm>
            <a:off x="7881640" y="457880"/>
            <a:ext cx="1819262" cy="399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Regression Model Training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CE6425-15FC-4660-BF29-19F32DEA0C17}"/>
              </a:ext>
            </a:extLst>
          </p:cNvPr>
          <p:cNvSpPr/>
          <p:nvPr/>
        </p:nvSpPr>
        <p:spPr>
          <a:xfrm>
            <a:off x="3801453" y="457880"/>
            <a:ext cx="1819262" cy="399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Classification Model Training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15C034-4F90-481D-B482-8AC49BD56402}"/>
              </a:ext>
            </a:extLst>
          </p:cNvPr>
          <p:cNvSpPr/>
          <p:nvPr/>
        </p:nvSpPr>
        <p:spPr>
          <a:xfrm>
            <a:off x="3801453" y="2642326"/>
            <a:ext cx="1819262" cy="399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Regression Model 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5A6EC9-EDF7-4942-A32A-FAB9E5E7E60D}"/>
              </a:ext>
            </a:extLst>
          </p:cNvPr>
          <p:cNvSpPr/>
          <p:nvPr/>
        </p:nvSpPr>
        <p:spPr>
          <a:xfrm>
            <a:off x="7926256" y="2642326"/>
            <a:ext cx="1819262" cy="399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Classification Model Testing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53F8F4-EF59-4B80-AB4A-5175562E125C}"/>
              </a:ext>
            </a:extLst>
          </p:cNvPr>
          <p:cNvSpPr/>
          <p:nvPr/>
        </p:nvSpPr>
        <p:spPr>
          <a:xfrm>
            <a:off x="3801453" y="4753063"/>
            <a:ext cx="1819262" cy="399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Optimal Model Selection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9B1CDF-DEE1-45E7-B23D-22809C5CF401}"/>
              </a:ext>
            </a:extLst>
          </p:cNvPr>
          <p:cNvCxnSpPr>
            <a:cxnSpLocks/>
          </p:cNvCxnSpPr>
          <p:nvPr/>
        </p:nvCxnSpPr>
        <p:spPr>
          <a:xfrm flipH="1">
            <a:off x="3204370" y="954991"/>
            <a:ext cx="686384" cy="4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1521ED-D7E4-415D-A009-58D7FB0DE297}"/>
              </a:ext>
            </a:extLst>
          </p:cNvPr>
          <p:cNvCxnSpPr>
            <a:cxnSpLocks/>
          </p:cNvCxnSpPr>
          <p:nvPr/>
        </p:nvCxnSpPr>
        <p:spPr>
          <a:xfrm>
            <a:off x="8862420" y="954991"/>
            <a:ext cx="0" cy="4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ED7318D-2B08-49C1-9137-824966212A25}"/>
              </a:ext>
            </a:extLst>
          </p:cNvPr>
          <p:cNvSpPr/>
          <p:nvPr/>
        </p:nvSpPr>
        <p:spPr>
          <a:xfrm>
            <a:off x="3705615" y="1486967"/>
            <a:ext cx="923508" cy="5383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LDA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61F624-5B7D-4FBF-B7D2-54EE30584267}"/>
              </a:ext>
            </a:extLst>
          </p:cNvPr>
          <p:cNvSpPr/>
          <p:nvPr/>
        </p:nvSpPr>
        <p:spPr>
          <a:xfrm>
            <a:off x="4790910" y="1474607"/>
            <a:ext cx="923508" cy="5383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Naïve Bayes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8DC8EF-C21D-499C-8050-76DE6A9E810E}"/>
              </a:ext>
            </a:extLst>
          </p:cNvPr>
          <p:cNvSpPr/>
          <p:nvPr/>
        </p:nvSpPr>
        <p:spPr>
          <a:xfrm>
            <a:off x="5904582" y="1469964"/>
            <a:ext cx="923508" cy="5383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SVC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D5E5F9-2797-484F-8193-6369BA7741B1}"/>
              </a:ext>
            </a:extLst>
          </p:cNvPr>
          <p:cNvSpPr/>
          <p:nvPr/>
        </p:nvSpPr>
        <p:spPr>
          <a:xfrm>
            <a:off x="7341829" y="1486967"/>
            <a:ext cx="923508" cy="5383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Linear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4898834-2534-4A09-B4A5-C1D6F44EAE5B}"/>
              </a:ext>
            </a:extLst>
          </p:cNvPr>
          <p:cNvSpPr/>
          <p:nvPr/>
        </p:nvSpPr>
        <p:spPr>
          <a:xfrm>
            <a:off x="8400666" y="1469964"/>
            <a:ext cx="923508" cy="5383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Lasso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0F9CE0-062F-4F70-8930-3255E97C1209}"/>
              </a:ext>
            </a:extLst>
          </p:cNvPr>
          <p:cNvSpPr/>
          <p:nvPr/>
        </p:nvSpPr>
        <p:spPr>
          <a:xfrm>
            <a:off x="9459503" y="1469964"/>
            <a:ext cx="923508" cy="5383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Ridge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AB2508-A718-43E8-9180-C33E64606AA6}"/>
              </a:ext>
            </a:extLst>
          </p:cNvPr>
          <p:cNvCxnSpPr>
            <a:cxnSpLocks/>
          </p:cNvCxnSpPr>
          <p:nvPr/>
        </p:nvCxnSpPr>
        <p:spPr>
          <a:xfrm flipH="1">
            <a:off x="7952789" y="954991"/>
            <a:ext cx="312548" cy="4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12D089-3F5C-40DD-82BA-76CF92D4FC61}"/>
              </a:ext>
            </a:extLst>
          </p:cNvPr>
          <p:cNvCxnSpPr>
            <a:cxnSpLocks/>
          </p:cNvCxnSpPr>
          <p:nvPr/>
        </p:nvCxnSpPr>
        <p:spPr>
          <a:xfrm>
            <a:off x="9391828" y="954991"/>
            <a:ext cx="380223" cy="4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3E9737-AE76-4DAE-8253-6E7AF5614F4F}"/>
              </a:ext>
            </a:extLst>
          </p:cNvPr>
          <p:cNvCxnSpPr>
            <a:cxnSpLocks/>
          </p:cNvCxnSpPr>
          <p:nvPr/>
        </p:nvCxnSpPr>
        <p:spPr>
          <a:xfrm flipH="1">
            <a:off x="4167369" y="951786"/>
            <a:ext cx="71843" cy="48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55550E-32DC-44BD-9FCE-080463ECC476}"/>
              </a:ext>
            </a:extLst>
          </p:cNvPr>
          <p:cNvCxnSpPr>
            <a:cxnSpLocks/>
          </p:cNvCxnSpPr>
          <p:nvPr/>
        </p:nvCxnSpPr>
        <p:spPr>
          <a:xfrm>
            <a:off x="4905738" y="950184"/>
            <a:ext cx="237124" cy="49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3BB2AC-8C33-467F-9E69-18EE2A18C408}"/>
              </a:ext>
            </a:extLst>
          </p:cNvPr>
          <p:cNvCxnSpPr>
            <a:cxnSpLocks/>
          </p:cNvCxnSpPr>
          <p:nvPr/>
        </p:nvCxnSpPr>
        <p:spPr>
          <a:xfrm>
            <a:off x="5486400" y="950184"/>
            <a:ext cx="661263" cy="49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F0AA766-BC88-4108-AB80-9D1BBC9EE068}"/>
              </a:ext>
            </a:extLst>
          </p:cNvPr>
          <p:cNvSpPr/>
          <p:nvPr/>
        </p:nvSpPr>
        <p:spPr>
          <a:xfrm>
            <a:off x="6010693" y="3530576"/>
            <a:ext cx="1634794" cy="6674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Cross Validation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297C59-E51C-4E1A-9AD4-97ACD0DF3067}"/>
              </a:ext>
            </a:extLst>
          </p:cNvPr>
          <p:cNvCxnSpPr>
            <a:cxnSpLocks/>
          </p:cNvCxnSpPr>
          <p:nvPr/>
        </p:nvCxnSpPr>
        <p:spPr>
          <a:xfrm>
            <a:off x="4131447" y="2083126"/>
            <a:ext cx="261091" cy="49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CAD786-C06C-4187-8C7A-A3DC7CBBF417}"/>
              </a:ext>
            </a:extLst>
          </p:cNvPr>
          <p:cNvCxnSpPr>
            <a:cxnSpLocks/>
          </p:cNvCxnSpPr>
          <p:nvPr/>
        </p:nvCxnSpPr>
        <p:spPr>
          <a:xfrm>
            <a:off x="3335653" y="2008349"/>
            <a:ext cx="626832" cy="5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7D02EF-F40D-4F60-B5D6-E9AC84F4EEE8}"/>
              </a:ext>
            </a:extLst>
          </p:cNvPr>
          <p:cNvCxnSpPr>
            <a:cxnSpLocks/>
          </p:cNvCxnSpPr>
          <p:nvPr/>
        </p:nvCxnSpPr>
        <p:spPr>
          <a:xfrm flipH="1">
            <a:off x="5024300" y="2097435"/>
            <a:ext cx="162069" cy="49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17BA34-6947-411D-9716-420127A3D42A}"/>
              </a:ext>
            </a:extLst>
          </p:cNvPr>
          <p:cNvCxnSpPr>
            <a:cxnSpLocks/>
          </p:cNvCxnSpPr>
          <p:nvPr/>
        </p:nvCxnSpPr>
        <p:spPr>
          <a:xfrm flipH="1">
            <a:off x="5454353" y="2060803"/>
            <a:ext cx="803716" cy="53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5E888A-940A-457E-A741-A55704218C5B}"/>
              </a:ext>
            </a:extLst>
          </p:cNvPr>
          <p:cNvCxnSpPr>
            <a:cxnSpLocks/>
          </p:cNvCxnSpPr>
          <p:nvPr/>
        </p:nvCxnSpPr>
        <p:spPr>
          <a:xfrm>
            <a:off x="7987154" y="2070187"/>
            <a:ext cx="261091" cy="49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307AC4-2CC0-43C0-A7C6-50E46A60430F}"/>
              </a:ext>
            </a:extLst>
          </p:cNvPr>
          <p:cNvCxnSpPr>
            <a:cxnSpLocks/>
          </p:cNvCxnSpPr>
          <p:nvPr/>
        </p:nvCxnSpPr>
        <p:spPr>
          <a:xfrm flipH="1">
            <a:off x="9563358" y="2070187"/>
            <a:ext cx="162069" cy="49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CE9774-6EBE-456D-A4D8-0FFB99439170}"/>
              </a:ext>
            </a:extLst>
          </p:cNvPr>
          <p:cNvCxnSpPr>
            <a:cxnSpLocks/>
          </p:cNvCxnSpPr>
          <p:nvPr/>
        </p:nvCxnSpPr>
        <p:spPr>
          <a:xfrm>
            <a:off x="8852881" y="2097435"/>
            <a:ext cx="0" cy="4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59FF1F4-F8DA-44C9-96AE-BED4A62A1614}"/>
              </a:ext>
            </a:extLst>
          </p:cNvPr>
          <p:cNvSpPr/>
          <p:nvPr/>
        </p:nvSpPr>
        <p:spPr>
          <a:xfrm>
            <a:off x="7926256" y="4783624"/>
            <a:ext cx="1819262" cy="399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Optimal Model Selection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2B7E61-56F3-43DE-ADBC-DD073A92E249}"/>
              </a:ext>
            </a:extLst>
          </p:cNvPr>
          <p:cNvCxnSpPr>
            <a:cxnSpLocks/>
          </p:cNvCxnSpPr>
          <p:nvPr/>
        </p:nvCxnSpPr>
        <p:spPr>
          <a:xfrm>
            <a:off x="4905738" y="3151837"/>
            <a:ext cx="998844" cy="57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A0F010-AC12-4EB7-8FBC-D8BC4F76EE7F}"/>
              </a:ext>
            </a:extLst>
          </p:cNvPr>
          <p:cNvCxnSpPr>
            <a:cxnSpLocks/>
          </p:cNvCxnSpPr>
          <p:nvPr/>
        </p:nvCxnSpPr>
        <p:spPr>
          <a:xfrm flipH="1">
            <a:off x="7751598" y="3151837"/>
            <a:ext cx="734376" cy="57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C725D5F-3616-4F9D-B735-5F01A56E6667}"/>
              </a:ext>
            </a:extLst>
          </p:cNvPr>
          <p:cNvCxnSpPr>
            <a:cxnSpLocks/>
          </p:cNvCxnSpPr>
          <p:nvPr/>
        </p:nvCxnSpPr>
        <p:spPr>
          <a:xfrm flipH="1">
            <a:off x="5258420" y="4060630"/>
            <a:ext cx="734376" cy="57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77A506-60B1-46C0-9AE0-8BC108F5F03B}"/>
              </a:ext>
            </a:extLst>
          </p:cNvPr>
          <p:cNvCxnSpPr>
            <a:cxnSpLocks/>
          </p:cNvCxnSpPr>
          <p:nvPr/>
        </p:nvCxnSpPr>
        <p:spPr>
          <a:xfrm>
            <a:off x="7573991" y="4090118"/>
            <a:ext cx="674254" cy="57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69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 lam</dc:creator>
  <cp:lastModifiedBy>Jus lam</cp:lastModifiedBy>
  <cp:revision>24</cp:revision>
  <dcterms:created xsi:type="dcterms:W3CDTF">2022-04-25T15:34:07Z</dcterms:created>
  <dcterms:modified xsi:type="dcterms:W3CDTF">2022-04-25T18:47:24Z</dcterms:modified>
</cp:coreProperties>
</file>