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77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09F02-703B-DB0A-ACB3-D363E9709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CD692-1B44-31C7-8B86-4E3735EED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9BFEF-C22B-E222-61AE-E4704D4E8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3B85-2D35-4992-B20B-20447BD47ED4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81394-AE2B-A211-9FE2-B99421867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19C28-6463-9D00-3B06-CF5F7A211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87A66-6C3B-45ED-BFAA-F4DDD14E5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64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90BA7-1F37-B849-EE96-0D90A0813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B57BFF-F7A7-A373-2EB7-F44565266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8C93C-465C-1024-9705-2C4570A80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3B85-2D35-4992-B20B-20447BD47ED4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E8922-F2E7-59A3-A5DF-91C4C71A1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4B19E-950F-8942-08E2-BDCEA0F6D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87A66-6C3B-45ED-BFAA-F4DDD14E5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4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2DC6BF-911E-7349-9032-303313C33B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FC05EB-A5AD-393D-64FC-7E8FE597D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FA6FE-3D82-8908-3AD8-EC1C759E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3B85-2D35-4992-B20B-20447BD47ED4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56D80-FBCE-E99D-F761-2FAEC2700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B22F5-BC94-D554-2009-F44E5F988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87A66-6C3B-45ED-BFAA-F4DDD14E5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25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63400-BE8E-4949-D825-4B550003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4C9DE-A784-97FB-CF40-8CC4DFDCD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AD636-99EA-C79F-FF46-77E3EEBE3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3B85-2D35-4992-B20B-20447BD47ED4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9A65A-AA43-9729-AA0C-CB015BAA0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5EDF1-8EC5-B16D-34E6-D4C67AF9D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87A66-6C3B-45ED-BFAA-F4DDD14E5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94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57B11-EADC-D7FD-334C-109260321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EF8BA-C01B-DC93-A722-84744690A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C858D-EDF5-EAE8-F29E-5CD55E9CC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3B85-2D35-4992-B20B-20447BD47ED4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A7D82-9C30-0614-37AD-6459E680D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0FEB6-C317-894E-727D-A7FF54DB0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87A66-6C3B-45ED-BFAA-F4DDD14E5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05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F93E0-8D6B-B010-DF29-C4C3C89DD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75EC5-4567-0D90-FFCC-CB3635DAF9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DC3251-1663-2AA0-912B-94CC48700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9E5DC-2C4D-E288-D092-A5A8BD08E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3B85-2D35-4992-B20B-20447BD47ED4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E90D4-B197-F562-91A4-24348E7AB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EE09D-DF8E-AAFB-9BE6-E14AD509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87A66-6C3B-45ED-BFAA-F4DDD14E5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8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8C536-2F2C-A5A1-A9AF-A27326DC1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D16FF-A85F-52F2-A0A2-3AB7F9412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DDEBF3-82EB-12C3-84D2-F44DB816A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363CFB-2E43-8DE2-76A7-E4CB291A26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6D4FAD-51D8-1B33-7036-83E7F71A4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C997C1-8494-972A-3639-B3981D9C1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3B85-2D35-4992-B20B-20447BD47ED4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0BEA93-146D-7236-F2D2-833CEE34B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C8BCC1-20AE-D76D-3B29-D82483E03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87A66-6C3B-45ED-BFAA-F4DDD14E5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07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A53AF-3937-89AA-5E55-28D252B93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E3C864-0AA9-645C-8930-A6C8AAFA1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3B85-2D35-4992-B20B-20447BD47ED4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8600F2-1B96-ADEE-CEF6-828D4A5EF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3103A3-36B9-C35F-E912-A56E11084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87A66-6C3B-45ED-BFAA-F4DDD14E5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0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5948EB-8591-4EE3-57F0-C4ACA050B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3B85-2D35-4992-B20B-20447BD47ED4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AF8205-5217-C388-2F4A-8B3E79A6F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D60EE1-9C5E-ECE4-AA76-041E6E747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87A66-6C3B-45ED-BFAA-F4DDD14E5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9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8E710-1331-9376-C27E-2C43B816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1D01B-9971-71B1-9741-52535DC2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4DD71F-E33A-1182-34AC-4A037ABCB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F7D0E-AA64-D983-4C59-AB583A8CC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3B85-2D35-4992-B20B-20447BD47ED4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FF7D8-38EE-5DF8-BE73-3B014125B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C9EB3-7AAF-944A-C930-400BA502A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87A66-6C3B-45ED-BFAA-F4DDD14E5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81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E7EC5-FBCB-356B-ABB2-88091F77E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9408D2-46E6-8AF9-5B50-F4BC5A0EF8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4C556D-FE55-693C-7DD0-A0F667F3A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A30EF-6F5C-963B-B192-50F676BB5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3B85-2D35-4992-B20B-20447BD47ED4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BCD0A-E277-E448-DBFB-8B31A187D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6F861-BF06-DDBF-FBA0-882C8C710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87A66-6C3B-45ED-BFAA-F4DDD14E5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6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F6BE8B-2611-6449-6E19-936D89147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503B66-13F9-E668-F14C-17B082945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C0DFE-E174-0AAF-86DC-63210C2C0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E3B85-2D35-4992-B20B-20447BD47ED4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C8CD5-955F-C2B8-D0CE-2B67E6E97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DAB1F-D872-6BDA-A771-77813AD410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87A66-6C3B-45ED-BFAA-F4DDD14E5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2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93D89F2-A094-A506-1612-7CB73835E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950800"/>
              </p:ext>
            </p:extLst>
          </p:nvPr>
        </p:nvGraphicFramePr>
        <p:xfrm>
          <a:off x="2032000" y="719666"/>
          <a:ext cx="8128000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26714054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96167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 (Symbol)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924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Force (P)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571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Dimensions (L,A,B,H,R)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842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Elastic Modulus (E)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00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Distributive Force (q)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148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Moment (Mo)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172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0176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3633</TotalTime>
  <Words>42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Paddock, Rachel A</dc:creator>
  <cp:lastModifiedBy>Paddock, Rachel A</cp:lastModifiedBy>
  <cp:revision>2</cp:revision>
  <dcterms:created xsi:type="dcterms:W3CDTF">2022-11-11T22:29:36Z</dcterms:created>
  <dcterms:modified xsi:type="dcterms:W3CDTF">2022-11-15T05:39:32Z</dcterms:modified>
</cp:coreProperties>
</file>