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0F73-2F4D-CF6E-70C8-38132ECB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D0A9F-6AFA-326A-7BC6-D263FA6F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B115-730C-6F6A-FCBB-7E87503D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7C00-CA80-3626-F6C4-A8F156F9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51EB-8EA2-C30C-70C1-DA74E13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3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8982-67DB-F93F-769B-B8D26CD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A217-F306-156A-CB79-C2C16F35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21A5-64DD-95FB-E8CE-B7D6C726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EEE9-DBD6-EF4C-5A28-A1763A33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F58F-6BA6-6FA3-E1C8-FE27188A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8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03040-F3CF-94C3-D126-C1D732114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8C76A-68BF-FF85-90D5-1DA1DA36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28D0-7EBD-261D-D2F1-C4B7F17D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7C78-70B0-4108-2C25-02C41558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FF7B-838F-EB68-2218-E664EE9F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3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C49-18F7-26A3-4403-C54246EA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49D8-A357-11F8-855E-0D9C45DC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30AA-EC81-D009-4271-30CA1980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20F8-A02D-FA09-FFAC-ED824EEB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D2F5-0AB2-FB94-117C-C69C3B76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2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9037-B6F0-5446-725E-9F389A21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BFA1-E6DF-736A-183C-5D1F5735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3EF3-A9AC-8927-1390-FBC4F472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1BE5-FAEA-3005-59C8-4A146BF2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FF94-5BD9-DD52-35EF-AD4780E9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31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CF04-16D3-6656-0088-465B399A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C66F-95AB-A478-448C-37F98BA0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5599F-06A2-4831-A3BF-215920AA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FD5E-2BBA-83B3-16E0-55D7689B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8B1AB-C4BD-4A79-5B87-92B33B4A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540F7-FE7A-957F-E88F-E96A704A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81F9-5930-AFB7-D4F5-02C7509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AFBA-7A4B-F38A-5DA7-30FC961FD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4CD8-C8E9-B5C0-B152-0AFA0E2A2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12C4E-BA01-2304-E569-4C5D1F26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131BE-8581-7608-0C55-2948A19DC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35634-D69E-C693-421B-8E485681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E56A0-ABEE-BE84-84C5-68C093FE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A581B-3123-D22C-E23D-86C01DDD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8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711F-CAD5-E97E-D5C0-0ABAC04C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90A4B-43B5-E6A1-3D9B-C2650CB9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6986E-7F97-A928-0C3E-1CC44C8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E1B57-FE6D-7D87-666B-8521D15A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29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E6583-4037-7E56-10AF-EECA2B21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D2480-4A6D-921B-2836-5465B92D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A283-18C0-FA8C-CEDC-F48C0500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9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CA5E-4F5C-B85D-21EB-809E77E5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269C-057D-CAF8-C53B-D3EC3BB2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5EEC-B8ED-4198-32E2-8E4DDB27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4E636-BD38-8CF6-9697-4F745C34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64AB-0CFB-68F3-1683-D8C66E75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E512-35CB-3621-3E83-71882896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06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3A0D-6F26-3F59-ED00-125C6409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D3BC-8006-C157-D3E9-E8230EFD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8548-C804-FFDD-32C0-7B02CCBD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FAABC-8D5D-5655-B0E8-292BF5CC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F01A-B098-EE07-C25E-04A8FB81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779D1-FE34-F108-06F0-DCC6B863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05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FF59C-EDF1-9451-A509-A8590553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1FEA-D6F2-5CB9-46E6-D1F56242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7EC9-0B7A-8768-DE95-6747D8F1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4736-EC03-418C-B6FB-A5123F971386}" type="datetimeFigureOut">
              <a:rPr lang="en-CA" smtClean="0"/>
              <a:t>2022-11-11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34E5-F607-AA57-6B83-39CACBEF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C9A8-4A84-81C7-4834-95EF3797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96CC-80BA-43B5-8421-5411F218E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52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A48372-BC72-7F60-2835-5E99B0B0115C}"/>
              </a:ext>
            </a:extLst>
          </p:cNvPr>
          <p:cNvSpPr/>
          <p:nvPr/>
        </p:nvSpPr>
        <p:spPr>
          <a:xfrm>
            <a:off x="1702958" y="1503727"/>
            <a:ext cx="1610687" cy="58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Database Pull (E)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EAF60-8BEA-BB06-8947-5937F7CAF1BD}"/>
              </a:ext>
            </a:extLst>
          </p:cNvPr>
          <p:cNvSpPr/>
          <p:nvPr/>
        </p:nvSpPr>
        <p:spPr>
          <a:xfrm>
            <a:off x="1702959" y="2499221"/>
            <a:ext cx="1610687" cy="58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Calculator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52B31-E74D-605B-7615-FA141F09E78C}"/>
              </a:ext>
            </a:extLst>
          </p:cNvPr>
          <p:cNvSpPr/>
          <p:nvPr/>
        </p:nvSpPr>
        <p:spPr>
          <a:xfrm>
            <a:off x="1702958" y="4437079"/>
            <a:ext cx="1610687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49395-D6C0-F74E-4E64-7E0F8A511A94}"/>
              </a:ext>
            </a:extLst>
          </p:cNvPr>
          <p:cNvSpPr/>
          <p:nvPr/>
        </p:nvSpPr>
        <p:spPr>
          <a:xfrm>
            <a:off x="1702961" y="549480"/>
            <a:ext cx="1610687" cy="58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6CA76-17C9-749D-40C5-75C739D211D5}"/>
              </a:ext>
            </a:extLst>
          </p:cNvPr>
          <p:cNvSpPr/>
          <p:nvPr/>
        </p:nvSpPr>
        <p:spPr>
          <a:xfrm>
            <a:off x="1702958" y="3441585"/>
            <a:ext cx="1610687" cy="58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Plot Price Data</a:t>
            </a:r>
          </a:p>
        </p:txBody>
      </p:sp>
    </p:spTree>
    <p:extLst>
      <p:ext uri="{BB962C8B-B14F-4D97-AF65-F5344CB8AC3E}">
        <p14:creationId xmlns:p14="http://schemas.microsoft.com/office/powerpoint/2010/main" val="2528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A10F8F-30B1-BB0F-816C-0E3FAC264947}"/>
              </a:ext>
            </a:extLst>
          </p:cNvPr>
          <p:cNvSpPr/>
          <p:nvPr/>
        </p:nvSpPr>
        <p:spPr>
          <a:xfrm>
            <a:off x="6039376" y="662873"/>
            <a:ext cx="5352183" cy="588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EA0F0-5B0F-1578-A416-C30FDBBD4FF2}"/>
              </a:ext>
            </a:extLst>
          </p:cNvPr>
          <p:cNvSpPr/>
          <p:nvPr/>
        </p:nvSpPr>
        <p:spPr>
          <a:xfrm>
            <a:off x="343945" y="651193"/>
            <a:ext cx="5352183" cy="588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0C6A1-20D8-48ED-A9B4-616ED8BF2EDF}"/>
              </a:ext>
            </a:extLst>
          </p:cNvPr>
          <p:cNvSpPr/>
          <p:nvPr/>
        </p:nvSpPr>
        <p:spPr>
          <a:xfrm>
            <a:off x="731243" y="1136707"/>
            <a:ext cx="4310542" cy="193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478E5-53E7-D03E-E534-349DFFE8C119}"/>
              </a:ext>
            </a:extLst>
          </p:cNvPr>
          <p:cNvSpPr txBox="1"/>
          <p:nvPr/>
        </p:nvSpPr>
        <p:spPr>
          <a:xfrm>
            <a:off x="2223084" y="142613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Title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CD64A-64BE-ABFB-4436-D9E34B0F5638}"/>
              </a:ext>
            </a:extLst>
          </p:cNvPr>
          <p:cNvSpPr txBox="1"/>
          <p:nvPr/>
        </p:nvSpPr>
        <p:spPr>
          <a:xfrm>
            <a:off x="7660550" y="176700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Choose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E0702C-17E1-6E2D-F8DE-E80EE5F40FA6}"/>
              </a:ext>
            </a:extLst>
          </p:cNvPr>
          <p:cNvSpPr/>
          <p:nvPr/>
        </p:nvSpPr>
        <p:spPr>
          <a:xfrm>
            <a:off x="1249961" y="1450247"/>
            <a:ext cx="167780" cy="1216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C1105-245B-5A59-9380-72FEE0A5054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417741" y="2058449"/>
            <a:ext cx="32045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43FBA-4D11-D171-54A3-7846C09211CE}"/>
              </a:ext>
            </a:extLst>
          </p:cNvPr>
          <p:cNvSpPr/>
          <p:nvPr/>
        </p:nvSpPr>
        <p:spPr>
          <a:xfrm>
            <a:off x="789260" y="3779240"/>
            <a:ext cx="4310542" cy="193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FE55DC-B2EC-35E8-4C89-8A77B2235F80}"/>
              </a:ext>
            </a:extLst>
          </p:cNvPr>
          <p:cNvCxnSpPr>
            <a:cxnSpLocks/>
          </p:cNvCxnSpPr>
          <p:nvPr/>
        </p:nvCxnSpPr>
        <p:spPr>
          <a:xfrm>
            <a:off x="1359716" y="4747120"/>
            <a:ext cx="32045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BF81BB3-BD83-AAA6-DD59-F616E2B88213}"/>
              </a:ext>
            </a:extLst>
          </p:cNvPr>
          <p:cNvSpPr/>
          <p:nvPr/>
        </p:nvSpPr>
        <p:spPr>
          <a:xfrm>
            <a:off x="1217102" y="4771023"/>
            <a:ext cx="285227" cy="31983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611752-5E38-266F-2773-A4EA7AF31454}"/>
              </a:ext>
            </a:extLst>
          </p:cNvPr>
          <p:cNvSpPr/>
          <p:nvPr/>
        </p:nvSpPr>
        <p:spPr>
          <a:xfrm>
            <a:off x="4462943" y="4747120"/>
            <a:ext cx="268448" cy="2611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2A4FA-AA14-CBEB-2C74-93EC11C80B4F}"/>
              </a:ext>
            </a:extLst>
          </p:cNvPr>
          <p:cNvSpPr/>
          <p:nvPr/>
        </p:nvSpPr>
        <p:spPr>
          <a:xfrm>
            <a:off x="6888761" y="1334199"/>
            <a:ext cx="167780" cy="1216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3C70CF-B2B1-76BC-0143-4EA2789554E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056541" y="1942401"/>
            <a:ext cx="32045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405D2A-3E8D-46A6-5F65-8C09F4D5C5F2}"/>
              </a:ext>
            </a:extLst>
          </p:cNvPr>
          <p:cNvSpPr/>
          <p:nvPr/>
        </p:nvSpPr>
        <p:spPr>
          <a:xfrm>
            <a:off x="6427367" y="3450224"/>
            <a:ext cx="4051884" cy="356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Magnitude = (type in)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28B2C0-1737-5344-BF7E-30A08C93F691}"/>
              </a:ext>
            </a:extLst>
          </p:cNvPr>
          <p:cNvSpPr/>
          <p:nvPr/>
        </p:nvSpPr>
        <p:spPr>
          <a:xfrm>
            <a:off x="6425969" y="2912811"/>
            <a:ext cx="3095539" cy="356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Q, P, M (button)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8FD420-9E9E-7CE9-CDD6-77DACF878314}"/>
              </a:ext>
            </a:extLst>
          </p:cNvPr>
          <p:cNvSpPr/>
          <p:nvPr/>
        </p:nvSpPr>
        <p:spPr>
          <a:xfrm>
            <a:off x="6391006" y="4898946"/>
            <a:ext cx="1812023" cy="47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R, B, H, L (type)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24328-07C2-3D83-D820-18230475A025}"/>
              </a:ext>
            </a:extLst>
          </p:cNvPr>
          <p:cNvSpPr/>
          <p:nvPr/>
        </p:nvSpPr>
        <p:spPr>
          <a:xfrm>
            <a:off x="6425969" y="3957685"/>
            <a:ext cx="1812023" cy="47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 = (type)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71EFF-7A45-F2DB-C71E-636ED43C3FA8}"/>
              </a:ext>
            </a:extLst>
          </p:cNvPr>
          <p:cNvSpPr txBox="1"/>
          <p:nvPr/>
        </p:nvSpPr>
        <p:spPr>
          <a:xfrm>
            <a:off x="6786693" y="788565"/>
            <a:ext cx="2063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FF0000"/>
                </a:solidFill>
              </a:rPr>
              <a:t>Add diagram for all variables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D08811-36E6-CE99-48AA-A5C857853BCF}"/>
              </a:ext>
            </a:extLst>
          </p:cNvPr>
          <p:cNvSpPr/>
          <p:nvPr/>
        </p:nvSpPr>
        <p:spPr>
          <a:xfrm>
            <a:off x="6403588" y="5586468"/>
            <a:ext cx="2828486" cy="47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Material Type (E) = (button)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D77F9-775F-4344-33E3-C9B840A42673}"/>
              </a:ext>
            </a:extLst>
          </p:cNvPr>
          <p:cNvSpPr txBox="1"/>
          <p:nvPr/>
        </p:nvSpPr>
        <p:spPr>
          <a:xfrm>
            <a:off x="9274027" y="5715000"/>
            <a:ext cx="2481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FF0000"/>
                </a:solidFill>
              </a:rPr>
              <a:t>Concrete, wood, steel, aluminum, plastic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536CD9-6C4B-C3DB-6E52-CCDCCD8ADE6D}"/>
              </a:ext>
            </a:extLst>
          </p:cNvPr>
          <p:cNvCxnSpPr/>
          <p:nvPr/>
        </p:nvCxnSpPr>
        <p:spPr>
          <a:xfrm>
            <a:off x="7130642" y="2172749"/>
            <a:ext cx="0" cy="49390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E5F172-CA49-3599-B2D8-E7979EEE0D77}"/>
              </a:ext>
            </a:extLst>
          </p:cNvPr>
          <p:cNvCxnSpPr/>
          <p:nvPr/>
        </p:nvCxnSpPr>
        <p:spPr>
          <a:xfrm>
            <a:off x="9254455" y="2172749"/>
            <a:ext cx="0" cy="49390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B0A8E1-74D9-0CF5-2E26-72E4EF38C438}"/>
              </a:ext>
            </a:extLst>
          </p:cNvPr>
          <p:cNvCxnSpPr/>
          <p:nvPr/>
        </p:nvCxnSpPr>
        <p:spPr>
          <a:xfrm>
            <a:off x="10261134" y="2172749"/>
            <a:ext cx="0" cy="49390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9FA7F-0340-7087-38F5-0707CF5910D9}"/>
              </a:ext>
            </a:extLst>
          </p:cNvPr>
          <p:cNvCxnSpPr>
            <a:cxnSpLocks/>
          </p:cNvCxnSpPr>
          <p:nvPr/>
        </p:nvCxnSpPr>
        <p:spPr>
          <a:xfrm flipH="1">
            <a:off x="7130642" y="2399250"/>
            <a:ext cx="3130492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31922D-CC57-4335-F35F-34BF650A4B49}"/>
              </a:ext>
            </a:extLst>
          </p:cNvPr>
          <p:cNvSpPr txBox="1"/>
          <p:nvPr/>
        </p:nvSpPr>
        <p:spPr>
          <a:xfrm>
            <a:off x="8092932" y="2384390"/>
            <a:ext cx="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169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EA0F0-5B0F-1578-A416-C30FDBBD4FF2}"/>
              </a:ext>
            </a:extLst>
          </p:cNvPr>
          <p:cNvSpPr/>
          <p:nvPr/>
        </p:nvSpPr>
        <p:spPr>
          <a:xfrm>
            <a:off x="293607" y="580938"/>
            <a:ext cx="5352183" cy="588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DDE3B-04BA-4F05-CC16-C03DF4F5D9F4}"/>
              </a:ext>
            </a:extLst>
          </p:cNvPr>
          <p:cNvSpPr txBox="1"/>
          <p:nvPr/>
        </p:nvSpPr>
        <p:spPr>
          <a:xfrm>
            <a:off x="2223084" y="142613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55112-3229-FFF6-B332-9B81BC9CEE13}"/>
              </a:ext>
            </a:extLst>
          </p:cNvPr>
          <p:cNvSpPr/>
          <p:nvPr/>
        </p:nvSpPr>
        <p:spPr>
          <a:xfrm>
            <a:off x="1308528" y="942446"/>
            <a:ext cx="2741799" cy="1103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CBC60-BEC9-E9F2-2D0B-7CD69572D1E9}"/>
              </a:ext>
            </a:extLst>
          </p:cNvPr>
          <p:cNvSpPr/>
          <p:nvPr/>
        </p:nvSpPr>
        <p:spPr>
          <a:xfrm>
            <a:off x="1694577" y="1072742"/>
            <a:ext cx="106720" cy="69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340A7-D75B-E57D-9318-65A9F8523BA3}"/>
              </a:ext>
            </a:extLst>
          </p:cNvPr>
          <p:cNvCxnSpPr>
            <a:cxnSpLocks/>
          </p:cNvCxnSpPr>
          <p:nvPr/>
        </p:nvCxnSpPr>
        <p:spPr>
          <a:xfrm>
            <a:off x="1801297" y="1419345"/>
            <a:ext cx="1831137" cy="3466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159BE4-B689-D20D-C002-343A1F7BB9A1}"/>
              </a:ext>
            </a:extLst>
          </p:cNvPr>
          <p:cNvSpPr/>
          <p:nvPr/>
        </p:nvSpPr>
        <p:spPr>
          <a:xfrm>
            <a:off x="995606" y="2539827"/>
            <a:ext cx="3414319" cy="9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Deflection =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A586C-8BD7-77A8-D07C-0EE65A3C1A25}"/>
              </a:ext>
            </a:extLst>
          </p:cNvPr>
          <p:cNvSpPr/>
          <p:nvPr/>
        </p:nvSpPr>
        <p:spPr>
          <a:xfrm>
            <a:off x="995606" y="4020916"/>
            <a:ext cx="3414319" cy="9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Angle A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19F505-DB6E-4044-ABBC-C988046B6C3C}"/>
              </a:ext>
            </a:extLst>
          </p:cNvPr>
          <p:cNvCxnSpPr>
            <a:cxnSpLocks/>
          </p:cNvCxnSpPr>
          <p:nvPr/>
        </p:nvCxnSpPr>
        <p:spPr>
          <a:xfrm>
            <a:off x="1773099" y="1353036"/>
            <a:ext cx="18593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rrow: Circular 29">
            <a:extLst>
              <a:ext uri="{FF2B5EF4-FFF2-40B4-BE49-F238E27FC236}">
                <a16:creationId xmlns:a16="http://schemas.microsoft.com/office/drawing/2014/main" id="{1615E1B0-B554-1583-96AA-E39C11E726A0}"/>
              </a:ext>
            </a:extLst>
          </p:cNvPr>
          <p:cNvSpPr/>
          <p:nvPr/>
        </p:nvSpPr>
        <p:spPr>
          <a:xfrm rot="5640900">
            <a:off x="2740379" y="1262844"/>
            <a:ext cx="313697" cy="41465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4A10A2-AE7B-C80F-33F6-C5ACBF24E6EC}"/>
              </a:ext>
            </a:extLst>
          </p:cNvPr>
          <p:cNvCxnSpPr>
            <a:cxnSpLocks/>
          </p:cNvCxnSpPr>
          <p:nvPr/>
        </p:nvCxnSpPr>
        <p:spPr>
          <a:xfrm>
            <a:off x="3565321" y="1365105"/>
            <a:ext cx="0" cy="276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0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Lam</dc:creator>
  <cp:lastModifiedBy>Justin Lam</cp:lastModifiedBy>
  <cp:revision>20</cp:revision>
  <dcterms:created xsi:type="dcterms:W3CDTF">2022-11-11T21:50:06Z</dcterms:created>
  <dcterms:modified xsi:type="dcterms:W3CDTF">2022-11-11T23:13:59Z</dcterms:modified>
</cp:coreProperties>
</file>