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4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6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7283BD0-B7DC-AD44-AE23-01958CFAD118}"/>
              </a:ext>
            </a:extLst>
          </p:cNvPr>
          <p:cNvCxnSpPr>
            <a:cxnSpLocks/>
          </p:cNvCxnSpPr>
          <p:nvPr/>
        </p:nvCxnSpPr>
        <p:spPr>
          <a:xfrm flipV="1">
            <a:off x="1316736" y="1560576"/>
            <a:ext cx="5715538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3334-DCCC-8449-A0C4-B52D909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8" y="121287"/>
            <a:ext cx="1659826" cy="695577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287A9C6-6BE6-6F4B-B126-3E8CB9CD7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99911"/>
              </p:ext>
            </p:extLst>
          </p:nvPr>
        </p:nvGraphicFramePr>
        <p:xfrm>
          <a:off x="132399" y="1435481"/>
          <a:ext cx="2610802" cy="253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13">
                  <a:extLst>
                    <a:ext uri="{9D8B030D-6E8A-4147-A177-3AD203B41FA5}">
                      <a16:colId xmlns:a16="http://schemas.microsoft.com/office/drawing/2014/main" val="425286014"/>
                    </a:ext>
                  </a:extLst>
                </a:gridCol>
                <a:gridCol w="2107689">
                  <a:extLst>
                    <a:ext uri="{9D8B030D-6E8A-4147-A177-3AD203B41FA5}">
                      <a16:colId xmlns:a16="http://schemas.microsoft.com/office/drawing/2014/main" val="994533848"/>
                    </a:ext>
                  </a:extLst>
                </a:gridCol>
              </a:tblGrid>
              <a:tr h="282123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User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99226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PK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230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320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email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03793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8366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password_confirmation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4385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telephone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51824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comment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418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image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3851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94D8BE5-6CA2-3044-93E6-A3277C7C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365"/>
              </p:ext>
            </p:extLst>
          </p:nvPr>
        </p:nvGraphicFramePr>
        <p:xfrm>
          <a:off x="7032274" y="1435481"/>
          <a:ext cx="274132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66">
                  <a:extLst>
                    <a:ext uri="{9D8B030D-6E8A-4147-A177-3AD203B41FA5}">
                      <a16:colId xmlns:a16="http://schemas.microsoft.com/office/drawing/2014/main" val="974115149"/>
                    </a:ext>
                  </a:extLst>
                </a:gridCol>
                <a:gridCol w="2072161">
                  <a:extLst>
                    <a:ext uri="{9D8B030D-6E8A-4147-A177-3AD203B41FA5}">
                      <a16:colId xmlns:a16="http://schemas.microsoft.com/office/drawing/2014/main" val="34520443"/>
                    </a:ext>
                  </a:extLst>
                </a:gridCol>
              </a:tblGrid>
              <a:tr h="228562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Shop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31086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351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7733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title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87055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9797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open_hour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417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regular_holiday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9856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telephone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35509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address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82308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nearest_station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48762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capacity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9765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private_room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62921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wifi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1336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power_supply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74160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characteristic_id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2653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genre_id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342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area_id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39837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image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33001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C345AF9-136C-7547-A61D-D5B173BE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07293"/>
              </p:ext>
            </p:extLst>
          </p:nvPr>
        </p:nvGraphicFramePr>
        <p:xfrm>
          <a:off x="3669593" y="1651066"/>
          <a:ext cx="25668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80">
                  <a:extLst>
                    <a:ext uri="{9D8B030D-6E8A-4147-A177-3AD203B41FA5}">
                      <a16:colId xmlns:a16="http://schemas.microsoft.com/office/drawing/2014/main" val="855155274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1466526718"/>
                    </a:ext>
                  </a:extLst>
                </a:gridCol>
              </a:tblGrid>
              <a:tr h="16145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Review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914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7609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review_point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082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date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1743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169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74427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94074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1DCA87EC-4601-644F-984D-1F1889354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44144"/>
              </p:ext>
            </p:extLst>
          </p:nvPr>
        </p:nvGraphicFramePr>
        <p:xfrm>
          <a:off x="532035" y="5611368"/>
          <a:ext cx="2211165" cy="124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98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603867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311658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History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83148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79D6ECB-C7EE-444B-B58A-67FF7026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3486"/>
              </p:ext>
            </p:extLst>
          </p:nvPr>
        </p:nvGraphicFramePr>
        <p:xfrm>
          <a:off x="3753786" y="5476048"/>
          <a:ext cx="2398427" cy="11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29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739698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28254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Clip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6777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F7F819-475F-2E43-B0C6-5020618F2863}"/>
              </a:ext>
            </a:extLst>
          </p:cNvPr>
          <p:cNvCxnSpPr>
            <a:cxnSpLocks/>
          </p:cNvCxnSpPr>
          <p:nvPr/>
        </p:nvCxnSpPr>
        <p:spPr>
          <a:xfrm flipV="1">
            <a:off x="6236405" y="1560576"/>
            <a:ext cx="795869" cy="23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B0F1AE9-3F0E-6D46-B63D-F82E6654D17E}"/>
              </a:ext>
            </a:extLst>
          </p:cNvPr>
          <p:cNvCxnSpPr>
            <a:cxnSpLocks/>
          </p:cNvCxnSpPr>
          <p:nvPr/>
        </p:nvCxnSpPr>
        <p:spPr>
          <a:xfrm>
            <a:off x="2743200" y="1667129"/>
            <a:ext cx="926393" cy="12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4B674B1-7330-664B-9E33-5C2B738CC76C}"/>
              </a:ext>
            </a:extLst>
          </p:cNvPr>
          <p:cNvCxnSpPr>
            <a:cxnSpLocks/>
          </p:cNvCxnSpPr>
          <p:nvPr/>
        </p:nvCxnSpPr>
        <p:spPr>
          <a:xfrm flipV="1">
            <a:off x="6152213" y="1560576"/>
            <a:ext cx="880061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CC8B09F-6962-D641-AFD8-ECC312A4029C}"/>
              </a:ext>
            </a:extLst>
          </p:cNvPr>
          <p:cNvCxnSpPr>
            <a:cxnSpLocks/>
          </p:cNvCxnSpPr>
          <p:nvPr/>
        </p:nvCxnSpPr>
        <p:spPr>
          <a:xfrm flipH="1" flipV="1">
            <a:off x="2766366" y="1676401"/>
            <a:ext cx="987419" cy="3934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0D09BD7-30EE-3249-B73E-51F7C280F33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16736" y="3974588"/>
            <a:ext cx="121064" cy="1636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4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CJK JP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87</Words>
  <Application>Microsoft Macintosh PowerPoint</Application>
  <PresentationFormat>A4 210 x 297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DB設計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喜多 耕作</dc:creator>
  <cp:lastModifiedBy>喜多 耕作</cp:lastModifiedBy>
  <cp:revision>6</cp:revision>
  <dcterms:created xsi:type="dcterms:W3CDTF">2020-11-25T05:49:46Z</dcterms:created>
  <dcterms:modified xsi:type="dcterms:W3CDTF">2020-11-28T03:43:46Z</dcterms:modified>
</cp:coreProperties>
</file>