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61" r:id="rId29"/>
    <p:sldId id="262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FF21"/>
    <a:srgbClr val="A1E5F5"/>
    <a:srgbClr val="A8EEEE"/>
    <a:srgbClr val="0A012D"/>
    <a:srgbClr val="110246"/>
    <a:srgbClr val="3B1303"/>
    <a:srgbClr val="180900"/>
    <a:srgbClr val="180000"/>
    <a:srgbClr val="2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79299-7F2F-4F8A-A951-7378A8C6445B}" v="969" dt="2023-04-25T18:38:48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226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Simone, Tiziano (GymMU)" userId="94cbe6bb-70f0-495d-aa09-6faf66d0a0d1" providerId="ADAL" clId="{ADDCA08E-C11E-B149-81F8-847D5702A630}"/>
    <pc:docChg chg="undo custSel addSld delSld modSld">
      <pc:chgData name="De Simone, Tiziano (GymMU)" userId="94cbe6bb-70f0-495d-aa09-6faf66d0a0d1" providerId="ADAL" clId="{ADDCA08E-C11E-B149-81F8-847D5702A630}" dt="2023-04-25T07:39:24.566" v="72" actId="1076"/>
      <pc:docMkLst>
        <pc:docMk/>
      </pc:docMkLst>
      <pc:sldChg chg="addSp modSp">
        <pc:chgData name="De Simone, Tiziano (GymMU)" userId="94cbe6bb-70f0-495d-aa09-6faf66d0a0d1" providerId="ADAL" clId="{ADDCA08E-C11E-B149-81F8-847D5702A630}" dt="2023-04-25T07:39:24.566" v="72" actId="1076"/>
        <pc:sldMkLst>
          <pc:docMk/>
          <pc:sldMk cId="3112516161" sldId="262"/>
        </pc:sldMkLst>
        <pc:spChg chg="mod">
          <ac:chgData name="De Simone, Tiziano (GymMU)" userId="94cbe6bb-70f0-495d-aa09-6faf66d0a0d1" providerId="ADAL" clId="{ADDCA08E-C11E-B149-81F8-847D5702A630}" dt="2023-04-24T19:48:25.271" v="10" actId="20577"/>
          <ac:spMkLst>
            <pc:docMk/>
            <pc:sldMk cId="3112516161" sldId="262"/>
            <ac:spMk id="2" creationId="{C267F53A-BAD3-EDCC-2F3A-18A7D01F9D31}"/>
          </ac:spMkLst>
        </pc:spChg>
        <pc:spChg chg="add mod">
          <ac:chgData name="De Simone, Tiziano (GymMU)" userId="94cbe6bb-70f0-495d-aa09-6faf66d0a0d1" providerId="ADAL" clId="{ADDCA08E-C11E-B149-81F8-847D5702A630}" dt="2023-04-24T19:53:11.280" v="61" actId="20577"/>
          <ac:spMkLst>
            <pc:docMk/>
            <pc:sldMk cId="3112516161" sldId="262"/>
            <ac:spMk id="8" creationId="{F5709638-33A2-13DD-9D86-D343EC652D2D}"/>
          </ac:spMkLst>
        </pc:spChg>
        <pc:spChg chg="add mod">
          <ac:chgData name="De Simone, Tiziano (GymMU)" userId="94cbe6bb-70f0-495d-aa09-6faf66d0a0d1" providerId="ADAL" clId="{ADDCA08E-C11E-B149-81F8-847D5702A630}" dt="2023-04-25T07:39:24.566" v="72" actId="1076"/>
          <ac:spMkLst>
            <pc:docMk/>
            <pc:sldMk cId="3112516161" sldId="262"/>
            <ac:spMk id="9" creationId="{79356AB0-1E0A-0931-8BF6-F6169061A3A3}"/>
          </ac:spMkLst>
        </pc:spChg>
      </pc:sldChg>
      <pc:sldChg chg="modSp">
        <pc:chgData name="De Simone, Tiziano (GymMU)" userId="94cbe6bb-70f0-495d-aa09-6faf66d0a0d1" providerId="ADAL" clId="{ADDCA08E-C11E-B149-81F8-847D5702A630}" dt="2023-04-24T19:52:55.321" v="40" actId="1076"/>
        <pc:sldMkLst>
          <pc:docMk/>
          <pc:sldMk cId="4195228487" sldId="280"/>
        </pc:sldMkLst>
        <pc:picChg chg="mod">
          <ac:chgData name="De Simone, Tiziano (GymMU)" userId="94cbe6bb-70f0-495d-aa09-6faf66d0a0d1" providerId="ADAL" clId="{ADDCA08E-C11E-B149-81F8-847D5702A630}" dt="2023-04-24T19:52:55.321" v="40" actId="1076"/>
          <ac:picMkLst>
            <pc:docMk/>
            <pc:sldMk cId="4195228487" sldId="280"/>
            <ac:picMk id="2" creationId="{3EBC61B1-FCD7-CB83-F28F-A08C4BFF3797}"/>
          </ac:picMkLst>
        </pc:picChg>
      </pc:sldChg>
      <pc:sldChg chg="modSp">
        <pc:chgData name="De Simone, Tiziano (GymMU)" userId="94cbe6bb-70f0-495d-aa09-6faf66d0a0d1" providerId="ADAL" clId="{ADDCA08E-C11E-B149-81F8-847D5702A630}" dt="2023-04-24T19:52:54.345" v="39" actId="1076"/>
        <pc:sldMkLst>
          <pc:docMk/>
          <pc:sldMk cId="1752035324" sldId="281"/>
        </pc:sldMkLst>
        <pc:picChg chg="mod">
          <ac:chgData name="De Simone, Tiziano (GymMU)" userId="94cbe6bb-70f0-495d-aa09-6faf66d0a0d1" providerId="ADAL" clId="{ADDCA08E-C11E-B149-81F8-847D5702A630}" dt="2023-04-24T19:52:54.345" v="39" actId="1076"/>
          <ac:picMkLst>
            <pc:docMk/>
            <pc:sldMk cId="1752035324" sldId="281"/>
            <ac:picMk id="2" creationId="{3EBC61B1-FCD7-CB83-F28F-A08C4BFF3797}"/>
          </ac:picMkLst>
        </pc:picChg>
      </pc:sldChg>
      <pc:sldChg chg="new del">
        <pc:chgData name="De Simone, Tiziano (GymMU)" userId="94cbe6bb-70f0-495d-aa09-6faf66d0a0d1" providerId="ADAL" clId="{ADDCA08E-C11E-B149-81F8-847D5702A630}" dt="2023-04-24T19:48:08.655" v="1" actId="2696"/>
        <pc:sldMkLst>
          <pc:docMk/>
          <pc:sldMk cId="550152615" sldId="284"/>
        </pc:sldMkLst>
      </pc:sldChg>
    </pc:docChg>
  </pc:docChgLst>
  <pc:docChgLst>
    <pc:chgData name="De Simone, Tiziano (GymMU)" userId="94cbe6bb-70f0-495d-aa09-6faf66d0a0d1" providerId="ADAL" clId="{61179299-7F2F-4F8A-A951-7378A8C6445B}"/>
    <pc:docChg chg="undo redo custSel addSld delSld modSld sldOrd modMainMaster">
      <pc:chgData name="De Simone, Tiziano (GymMU)" userId="94cbe6bb-70f0-495d-aa09-6faf66d0a0d1" providerId="ADAL" clId="{61179299-7F2F-4F8A-A951-7378A8C6445B}" dt="2023-04-25T18:38:48.884" v="2257"/>
      <pc:docMkLst>
        <pc:docMk/>
      </pc:docMkLst>
      <pc:sldChg chg="addSp modSp mod setBg">
        <pc:chgData name="De Simone, Tiziano (GymMU)" userId="94cbe6bb-70f0-495d-aa09-6faf66d0a0d1" providerId="ADAL" clId="{61179299-7F2F-4F8A-A951-7378A8C6445B}" dt="2023-04-23T15:12:53.729" v="200" actId="1076"/>
        <pc:sldMkLst>
          <pc:docMk/>
          <pc:sldMk cId="235456572" sldId="256"/>
        </pc:sldMkLst>
        <pc:spChg chg="mod">
          <ac:chgData name="De Simone, Tiziano (GymMU)" userId="94cbe6bb-70f0-495d-aa09-6faf66d0a0d1" providerId="ADAL" clId="{61179299-7F2F-4F8A-A951-7378A8C6445B}" dt="2023-04-23T15:10:23.476" v="180" actId="207"/>
          <ac:spMkLst>
            <pc:docMk/>
            <pc:sldMk cId="235456572" sldId="256"/>
            <ac:spMk id="2" creationId="{60734FBD-2C82-7B7E-710C-DD21E3D1F659}"/>
          </ac:spMkLst>
        </pc:spChg>
        <pc:spChg chg="mod">
          <ac:chgData name="De Simone, Tiziano (GymMU)" userId="94cbe6bb-70f0-495d-aa09-6faf66d0a0d1" providerId="ADAL" clId="{61179299-7F2F-4F8A-A951-7378A8C6445B}" dt="2023-04-23T15:10:34.566" v="181" actId="207"/>
          <ac:spMkLst>
            <pc:docMk/>
            <pc:sldMk cId="235456572" sldId="256"/>
            <ac:spMk id="3" creationId="{BA813CE7-97BE-3DA3-9772-C1FB26820825}"/>
          </ac:spMkLst>
        </pc:spChg>
        <pc:picChg chg="add mod modCrop">
          <ac:chgData name="De Simone, Tiziano (GymMU)" userId="94cbe6bb-70f0-495d-aa09-6faf66d0a0d1" providerId="ADAL" clId="{61179299-7F2F-4F8A-A951-7378A8C6445B}" dt="2023-04-23T15:12:32.678" v="197" actId="732"/>
          <ac:picMkLst>
            <pc:docMk/>
            <pc:sldMk cId="235456572" sldId="256"/>
            <ac:picMk id="5" creationId="{50DD1CDF-2B5B-6E4D-29A8-18FA1D15C167}"/>
          </ac:picMkLst>
        </pc:picChg>
        <pc:picChg chg="add mod">
          <ac:chgData name="De Simone, Tiziano (GymMU)" userId="94cbe6bb-70f0-495d-aa09-6faf66d0a0d1" providerId="ADAL" clId="{61179299-7F2F-4F8A-A951-7378A8C6445B}" dt="2023-04-23T15:12:53.729" v="200" actId="1076"/>
          <ac:picMkLst>
            <pc:docMk/>
            <pc:sldMk cId="235456572" sldId="256"/>
            <ac:picMk id="6" creationId="{E33B32ED-1631-6AB6-C14F-E036BB30F422}"/>
          </ac:picMkLst>
        </pc:picChg>
      </pc:sldChg>
      <pc:sldChg chg="addSp delSp modSp del mod">
        <pc:chgData name="De Simone, Tiziano (GymMU)" userId="94cbe6bb-70f0-495d-aa09-6faf66d0a0d1" providerId="ADAL" clId="{61179299-7F2F-4F8A-A951-7378A8C6445B}" dt="2023-04-23T15:42:21.694" v="658" actId="2696"/>
        <pc:sldMkLst>
          <pc:docMk/>
          <pc:sldMk cId="437948610" sldId="257"/>
        </pc:sldMkLst>
        <pc:picChg chg="del">
          <ac:chgData name="De Simone, Tiziano (GymMU)" userId="94cbe6bb-70f0-495d-aa09-6faf66d0a0d1" providerId="ADAL" clId="{61179299-7F2F-4F8A-A951-7378A8C6445B}" dt="2023-04-23T14:02:07.837" v="6" actId="478"/>
          <ac:picMkLst>
            <pc:docMk/>
            <pc:sldMk cId="437948610" sldId="257"/>
            <ac:picMk id="9" creationId="{E73FF793-DED5-7B0D-C59A-16A93EF174C9}"/>
          </ac:picMkLst>
        </pc:picChg>
        <pc:picChg chg="add del mod">
          <ac:chgData name="De Simone, Tiziano (GymMU)" userId="94cbe6bb-70f0-495d-aa09-6faf66d0a0d1" providerId="ADAL" clId="{61179299-7F2F-4F8A-A951-7378A8C6445B}" dt="2023-04-23T14:04:30.964" v="11"/>
          <ac:picMkLst>
            <pc:docMk/>
            <pc:sldMk cId="437948610" sldId="257"/>
            <ac:picMk id="10" creationId="{3E18A1F6-8427-940F-B3FF-53505C62FB18}"/>
          </ac:picMkLst>
        </pc:picChg>
        <pc:picChg chg="add del mod">
          <ac:chgData name="De Simone, Tiziano (GymMU)" userId="94cbe6bb-70f0-495d-aa09-6faf66d0a0d1" providerId="ADAL" clId="{61179299-7F2F-4F8A-A951-7378A8C6445B}" dt="2023-04-23T14:21:12.435" v="46" actId="478"/>
          <ac:picMkLst>
            <pc:docMk/>
            <pc:sldMk cId="437948610" sldId="257"/>
            <ac:picMk id="12" creationId="{197A0E6C-5FDE-49DB-32FC-2E709B586DEA}"/>
          </ac:picMkLst>
        </pc:picChg>
        <pc:picChg chg="add del mod">
          <ac:chgData name="De Simone, Tiziano (GymMU)" userId="94cbe6bb-70f0-495d-aa09-6faf66d0a0d1" providerId="ADAL" clId="{61179299-7F2F-4F8A-A951-7378A8C6445B}" dt="2023-04-23T14:16:28.303" v="45" actId="478"/>
          <ac:picMkLst>
            <pc:docMk/>
            <pc:sldMk cId="437948610" sldId="257"/>
            <ac:picMk id="14" creationId="{1958E813-1B0B-2F85-86EC-4B55A2FC449F}"/>
          </ac:picMkLst>
        </pc:picChg>
        <pc:picChg chg="add del mod">
          <ac:chgData name="De Simone, Tiziano (GymMU)" userId="94cbe6bb-70f0-495d-aa09-6faf66d0a0d1" providerId="ADAL" clId="{61179299-7F2F-4F8A-A951-7378A8C6445B}" dt="2023-04-23T14:21:31.249" v="49" actId="478"/>
          <ac:picMkLst>
            <pc:docMk/>
            <pc:sldMk cId="437948610" sldId="257"/>
            <ac:picMk id="16" creationId="{FA198201-237C-D7AC-3B59-8E064932D104}"/>
          </ac:picMkLst>
        </pc:picChg>
        <pc:picChg chg="add mod">
          <ac:chgData name="De Simone, Tiziano (GymMU)" userId="94cbe6bb-70f0-495d-aa09-6faf66d0a0d1" providerId="ADAL" clId="{61179299-7F2F-4F8A-A951-7378A8C6445B}" dt="2023-04-23T14:22:28.681" v="59" actId="1076"/>
          <ac:picMkLst>
            <pc:docMk/>
            <pc:sldMk cId="437948610" sldId="257"/>
            <ac:picMk id="18" creationId="{83BE3050-DBC1-88C8-DA9E-7112CCB4158A}"/>
          </ac:picMkLst>
        </pc:picChg>
        <pc:picChg chg="add del mod">
          <ac:chgData name="De Simone, Tiziano (GymMU)" userId="94cbe6bb-70f0-495d-aa09-6faf66d0a0d1" providerId="ADAL" clId="{61179299-7F2F-4F8A-A951-7378A8C6445B}" dt="2023-04-23T14:26:50.925" v="95" actId="1076"/>
          <ac:picMkLst>
            <pc:docMk/>
            <pc:sldMk cId="437948610" sldId="257"/>
            <ac:picMk id="20" creationId="{32B11A04-6D51-B8D1-838D-354905C9E4A6}"/>
          </ac:picMkLst>
        </pc:picChg>
        <pc:picChg chg="add del mod">
          <ac:chgData name="De Simone, Tiziano (GymMU)" userId="94cbe6bb-70f0-495d-aa09-6faf66d0a0d1" providerId="ADAL" clId="{61179299-7F2F-4F8A-A951-7378A8C6445B}" dt="2023-04-23T14:26:56.144" v="98" actId="1076"/>
          <ac:picMkLst>
            <pc:docMk/>
            <pc:sldMk cId="437948610" sldId="257"/>
            <ac:picMk id="22" creationId="{3DCAFDB4-35C6-A601-D72D-98278CF11557}"/>
          </ac:picMkLst>
        </pc:picChg>
        <pc:picChg chg="add del mod">
          <ac:chgData name="De Simone, Tiziano (GymMU)" userId="94cbe6bb-70f0-495d-aa09-6faf66d0a0d1" providerId="ADAL" clId="{61179299-7F2F-4F8A-A951-7378A8C6445B}" dt="2023-04-23T14:26:59.287" v="100" actId="1076"/>
          <ac:picMkLst>
            <pc:docMk/>
            <pc:sldMk cId="437948610" sldId="257"/>
            <ac:picMk id="24" creationId="{7B989560-D14C-8742-831C-B45600189D12}"/>
          </ac:picMkLst>
        </pc:picChg>
        <pc:picChg chg="add del mod">
          <ac:chgData name="De Simone, Tiziano (GymMU)" userId="94cbe6bb-70f0-495d-aa09-6faf66d0a0d1" providerId="ADAL" clId="{61179299-7F2F-4F8A-A951-7378A8C6445B}" dt="2023-04-23T14:26:57.533" v="99" actId="1076"/>
          <ac:picMkLst>
            <pc:docMk/>
            <pc:sldMk cId="437948610" sldId="257"/>
            <ac:picMk id="26" creationId="{CF524E90-F235-F7C1-6E11-BA196C7D741A}"/>
          </ac:picMkLst>
        </pc:picChg>
        <pc:picChg chg="add del mod">
          <ac:chgData name="De Simone, Tiziano (GymMU)" userId="94cbe6bb-70f0-495d-aa09-6faf66d0a0d1" providerId="ADAL" clId="{61179299-7F2F-4F8A-A951-7378A8C6445B}" dt="2023-04-23T14:28:37.720" v="107" actId="478"/>
          <ac:picMkLst>
            <pc:docMk/>
            <pc:sldMk cId="437948610" sldId="257"/>
            <ac:picMk id="28" creationId="{34636F51-BBEF-E160-E790-86812C995A07}"/>
          </ac:picMkLst>
        </pc:picChg>
        <pc:picChg chg="add mod">
          <ac:chgData name="De Simone, Tiziano (GymMU)" userId="94cbe6bb-70f0-495d-aa09-6faf66d0a0d1" providerId="ADAL" clId="{61179299-7F2F-4F8A-A951-7378A8C6445B}" dt="2023-04-23T14:30:54.784" v="112" actId="1076"/>
          <ac:picMkLst>
            <pc:docMk/>
            <pc:sldMk cId="437948610" sldId="257"/>
            <ac:picMk id="30" creationId="{C88E082E-D30E-EFF1-BDF9-8D3A3972E0FB}"/>
          </ac:picMkLst>
        </pc:picChg>
        <pc:picChg chg="add mod">
          <ac:chgData name="De Simone, Tiziano (GymMU)" userId="94cbe6bb-70f0-495d-aa09-6faf66d0a0d1" providerId="ADAL" clId="{61179299-7F2F-4F8A-A951-7378A8C6445B}" dt="2023-04-23T14:31:04.390" v="117" actId="1076"/>
          <ac:picMkLst>
            <pc:docMk/>
            <pc:sldMk cId="437948610" sldId="257"/>
            <ac:picMk id="32" creationId="{4DDE66B3-141D-A2E8-BBF7-A2B3DCFECBDE}"/>
          </ac:picMkLst>
        </pc:picChg>
      </pc:sldChg>
      <pc:sldChg chg="addSp modSp del mod">
        <pc:chgData name="De Simone, Tiziano (GymMU)" userId="94cbe6bb-70f0-495d-aa09-6faf66d0a0d1" providerId="ADAL" clId="{61179299-7F2F-4F8A-A951-7378A8C6445B}" dt="2023-04-24T16:21:46.605" v="1412" actId="47"/>
        <pc:sldMkLst>
          <pc:docMk/>
          <pc:sldMk cId="697163290" sldId="258"/>
        </pc:sldMkLst>
        <pc:picChg chg="add mod">
          <ac:chgData name="De Simone, Tiziano (GymMU)" userId="94cbe6bb-70f0-495d-aa09-6faf66d0a0d1" providerId="ADAL" clId="{61179299-7F2F-4F8A-A951-7378A8C6445B}" dt="2023-04-23T14:02:02.300" v="5" actId="1076"/>
          <ac:picMkLst>
            <pc:docMk/>
            <pc:sldMk cId="697163290" sldId="258"/>
            <ac:picMk id="8" creationId="{66C60EFA-FC86-18BE-92E2-3DADCC3F5537}"/>
          </ac:picMkLst>
        </pc:picChg>
        <pc:picChg chg="add mod">
          <ac:chgData name="De Simone, Tiziano (GymMU)" userId="94cbe6bb-70f0-495d-aa09-6faf66d0a0d1" providerId="ADAL" clId="{61179299-7F2F-4F8A-A951-7378A8C6445B}" dt="2023-04-23T14:04:49.781" v="20" actId="962"/>
          <ac:picMkLst>
            <pc:docMk/>
            <pc:sldMk cId="697163290" sldId="258"/>
            <ac:picMk id="10" creationId="{037C3B4A-59F8-0D1A-E430-18C02258DB8A}"/>
          </ac:picMkLst>
        </pc:picChg>
        <pc:picChg chg="add mod">
          <ac:chgData name="De Simone, Tiziano (GymMU)" userId="94cbe6bb-70f0-495d-aa09-6faf66d0a0d1" providerId="ADAL" clId="{61179299-7F2F-4F8A-A951-7378A8C6445B}" dt="2023-04-23T14:11:44.850" v="26" actId="1076"/>
          <ac:picMkLst>
            <pc:docMk/>
            <pc:sldMk cId="697163290" sldId="258"/>
            <ac:picMk id="12" creationId="{5E34D4CF-D97D-1F6D-D070-7ED32670E50F}"/>
          </ac:picMkLst>
        </pc:picChg>
        <pc:picChg chg="add mod">
          <ac:chgData name="De Simone, Tiziano (GymMU)" userId="94cbe6bb-70f0-495d-aa09-6faf66d0a0d1" providerId="ADAL" clId="{61179299-7F2F-4F8A-A951-7378A8C6445B}" dt="2023-04-23T14:13:10.030" v="33" actId="1076"/>
          <ac:picMkLst>
            <pc:docMk/>
            <pc:sldMk cId="697163290" sldId="258"/>
            <ac:picMk id="14" creationId="{AF2F7FFB-075C-280E-CFC5-13BA34547332}"/>
          </ac:picMkLst>
        </pc:picChg>
        <pc:picChg chg="add mod">
          <ac:chgData name="De Simone, Tiziano (GymMU)" userId="94cbe6bb-70f0-495d-aa09-6faf66d0a0d1" providerId="ADAL" clId="{61179299-7F2F-4F8A-A951-7378A8C6445B}" dt="2023-04-23T15:57:56.308" v="792"/>
          <ac:picMkLst>
            <pc:docMk/>
            <pc:sldMk cId="697163290" sldId="258"/>
            <ac:picMk id="15" creationId="{9BE6D27E-209B-B15D-3260-A16E35FD8D35}"/>
          </ac:picMkLst>
        </pc:picChg>
      </pc:sldChg>
      <pc:sldChg chg="addSp modSp del mod">
        <pc:chgData name="De Simone, Tiziano (GymMU)" userId="94cbe6bb-70f0-495d-aa09-6faf66d0a0d1" providerId="ADAL" clId="{61179299-7F2F-4F8A-A951-7378A8C6445B}" dt="2023-04-24T16:21:49.683" v="1413" actId="47"/>
        <pc:sldMkLst>
          <pc:docMk/>
          <pc:sldMk cId="3201656779" sldId="259"/>
        </pc:sldMkLst>
        <pc:picChg chg="add mod">
          <ac:chgData name="De Simone, Tiziano (GymMU)" userId="94cbe6bb-70f0-495d-aa09-6faf66d0a0d1" providerId="ADAL" clId="{61179299-7F2F-4F8A-A951-7378A8C6445B}" dt="2023-04-23T14:33:38.306" v="131" actId="14100"/>
          <ac:picMkLst>
            <pc:docMk/>
            <pc:sldMk cId="3201656779" sldId="259"/>
            <ac:picMk id="8" creationId="{98A2880D-8506-CB84-177F-058838D8B89F}"/>
          </ac:picMkLst>
        </pc:picChg>
        <pc:picChg chg="add mod">
          <ac:chgData name="De Simone, Tiziano (GymMU)" userId="94cbe6bb-70f0-495d-aa09-6faf66d0a0d1" providerId="ADAL" clId="{61179299-7F2F-4F8A-A951-7378A8C6445B}" dt="2023-04-23T14:33:52.534" v="142" actId="1076"/>
          <ac:picMkLst>
            <pc:docMk/>
            <pc:sldMk cId="3201656779" sldId="259"/>
            <ac:picMk id="10" creationId="{0D8CD092-CC15-E2CA-4925-575A58D5FD37}"/>
          </ac:picMkLst>
        </pc:picChg>
        <pc:picChg chg="add mod">
          <ac:chgData name="De Simone, Tiziano (GymMU)" userId="94cbe6bb-70f0-495d-aa09-6faf66d0a0d1" providerId="ADAL" clId="{61179299-7F2F-4F8A-A951-7378A8C6445B}" dt="2023-04-23T14:33:50.216" v="139" actId="14100"/>
          <ac:picMkLst>
            <pc:docMk/>
            <pc:sldMk cId="3201656779" sldId="259"/>
            <ac:picMk id="12" creationId="{A7D4799C-5B47-0193-C44B-2373D0216CC6}"/>
          </ac:picMkLst>
        </pc:picChg>
      </pc:sldChg>
      <pc:sldChg chg="addSp modSp del mod">
        <pc:chgData name="De Simone, Tiziano (GymMU)" userId="94cbe6bb-70f0-495d-aa09-6faf66d0a0d1" providerId="ADAL" clId="{61179299-7F2F-4F8A-A951-7378A8C6445B}" dt="2023-04-25T18:30:23.503" v="2112" actId="47"/>
        <pc:sldMkLst>
          <pc:docMk/>
          <pc:sldMk cId="760296241" sldId="260"/>
        </pc:sldMkLst>
        <pc:picChg chg="add mod">
          <ac:chgData name="De Simone, Tiziano (GymMU)" userId="94cbe6bb-70f0-495d-aa09-6faf66d0a0d1" providerId="ADAL" clId="{61179299-7F2F-4F8A-A951-7378A8C6445B}" dt="2023-04-23T14:51:35.865" v="147" actId="1076"/>
          <ac:picMkLst>
            <pc:docMk/>
            <pc:sldMk cId="760296241" sldId="260"/>
            <ac:picMk id="8" creationId="{5BAEF3C9-AB49-FBB7-DDD5-2809A67055FF}"/>
          </ac:picMkLst>
        </pc:picChg>
        <pc:picChg chg="add mod">
          <ac:chgData name="De Simone, Tiziano (GymMU)" userId="94cbe6bb-70f0-495d-aa09-6faf66d0a0d1" providerId="ADAL" clId="{61179299-7F2F-4F8A-A951-7378A8C6445B}" dt="2023-04-25T18:23:41.768" v="1951" actId="1076"/>
          <ac:picMkLst>
            <pc:docMk/>
            <pc:sldMk cId="760296241" sldId="260"/>
            <ac:picMk id="9" creationId="{3FB4FB4B-271E-276F-3FC4-95D96C0A44AD}"/>
          </ac:picMkLst>
        </pc:picChg>
        <pc:picChg chg="add mod">
          <ac:chgData name="De Simone, Tiziano (GymMU)" userId="94cbe6bb-70f0-495d-aa09-6faf66d0a0d1" providerId="ADAL" clId="{61179299-7F2F-4F8A-A951-7378A8C6445B}" dt="2023-04-23T14:51:40.534" v="152" actId="1076"/>
          <ac:picMkLst>
            <pc:docMk/>
            <pc:sldMk cId="760296241" sldId="260"/>
            <ac:picMk id="10" creationId="{9330006D-64E9-5E1D-ADC5-FDB62EDCB3F5}"/>
          </ac:picMkLst>
        </pc:picChg>
        <pc:picChg chg="add mod">
          <ac:chgData name="De Simone, Tiziano (GymMU)" userId="94cbe6bb-70f0-495d-aa09-6faf66d0a0d1" providerId="ADAL" clId="{61179299-7F2F-4F8A-A951-7378A8C6445B}" dt="2023-04-23T14:51:48.499" v="159" actId="14100"/>
          <ac:picMkLst>
            <pc:docMk/>
            <pc:sldMk cId="760296241" sldId="260"/>
            <ac:picMk id="12" creationId="{30C65E0E-B1E9-BB23-6B05-6136B9900E78}"/>
          </ac:picMkLst>
        </pc:picChg>
        <pc:picChg chg="add mod">
          <ac:chgData name="De Simone, Tiziano (GymMU)" userId="94cbe6bb-70f0-495d-aa09-6faf66d0a0d1" providerId="ADAL" clId="{61179299-7F2F-4F8A-A951-7378A8C6445B}" dt="2023-04-25T18:23:40.274" v="1950" actId="1076"/>
          <ac:picMkLst>
            <pc:docMk/>
            <pc:sldMk cId="760296241" sldId="260"/>
            <ac:picMk id="13" creationId="{DAAD786D-CF34-726B-B984-5BFA76F74004}"/>
          </ac:picMkLst>
        </pc:picChg>
        <pc:picChg chg="add mod">
          <ac:chgData name="De Simone, Tiziano (GymMU)" userId="94cbe6bb-70f0-495d-aa09-6faf66d0a0d1" providerId="ADAL" clId="{61179299-7F2F-4F8A-A951-7378A8C6445B}" dt="2023-04-23T14:53:41.759" v="166" actId="1076"/>
          <ac:picMkLst>
            <pc:docMk/>
            <pc:sldMk cId="760296241" sldId="260"/>
            <ac:picMk id="14" creationId="{31C6ACD2-09B6-81D0-B817-66C3F4DF07DC}"/>
          </ac:picMkLst>
        </pc:picChg>
      </pc:sldChg>
      <pc:sldChg chg="addSp delSp modSp mod modTransition">
        <pc:chgData name="De Simone, Tiziano (GymMU)" userId="94cbe6bb-70f0-495d-aa09-6faf66d0a0d1" providerId="ADAL" clId="{61179299-7F2F-4F8A-A951-7378A8C6445B}" dt="2023-04-25T18:34:18.861" v="2174" actId="1076"/>
        <pc:sldMkLst>
          <pc:docMk/>
          <pc:sldMk cId="1996507819" sldId="261"/>
        </pc:sldMkLst>
        <pc:spChg chg="mod">
          <ac:chgData name="De Simone, Tiziano (GymMU)" userId="94cbe6bb-70f0-495d-aa09-6faf66d0a0d1" providerId="ADAL" clId="{61179299-7F2F-4F8A-A951-7378A8C6445B}" dt="2023-04-25T18:31:24.135" v="2136" actId="1076"/>
          <ac:spMkLst>
            <pc:docMk/>
            <pc:sldMk cId="1996507819" sldId="261"/>
            <ac:spMk id="2" creationId="{C267F53A-BAD3-EDCC-2F3A-18A7D01F9D31}"/>
          </ac:spMkLst>
        </pc:spChg>
        <pc:spChg chg="del">
          <ac:chgData name="De Simone, Tiziano (GymMU)" userId="94cbe6bb-70f0-495d-aa09-6faf66d0a0d1" providerId="ADAL" clId="{61179299-7F2F-4F8A-A951-7378A8C6445B}" dt="2023-04-25T18:30:53.475" v="2125" actId="478"/>
          <ac:spMkLst>
            <pc:docMk/>
            <pc:sldMk cId="1996507819" sldId="261"/>
            <ac:spMk id="3" creationId="{8F3ABFC4-7768-145E-970D-C4ECF9DF11E5}"/>
          </ac:spMkLst>
        </pc:spChg>
        <pc:spChg chg="del">
          <ac:chgData name="De Simone, Tiziano (GymMU)" userId="94cbe6bb-70f0-495d-aa09-6faf66d0a0d1" providerId="ADAL" clId="{61179299-7F2F-4F8A-A951-7378A8C6445B}" dt="2023-04-25T18:30:52.254" v="2124" actId="478"/>
          <ac:spMkLst>
            <pc:docMk/>
            <pc:sldMk cId="1996507819" sldId="261"/>
            <ac:spMk id="4" creationId="{ACCFAC3D-9DFD-F77F-24D7-D3667596F7B7}"/>
          </ac:spMkLst>
        </pc:spChg>
        <pc:spChg chg="del">
          <ac:chgData name="De Simone, Tiziano (GymMU)" userId="94cbe6bb-70f0-495d-aa09-6faf66d0a0d1" providerId="ADAL" clId="{61179299-7F2F-4F8A-A951-7378A8C6445B}" dt="2023-04-25T18:30:55.667" v="2127" actId="478"/>
          <ac:spMkLst>
            <pc:docMk/>
            <pc:sldMk cId="1996507819" sldId="261"/>
            <ac:spMk id="5" creationId="{E338242E-F4F9-AFD0-297A-EF6DA0053831}"/>
          </ac:spMkLst>
        </pc:spChg>
        <pc:spChg chg="del">
          <ac:chgData name="De Simone, Tiziano (GymMU)" userId="94cbe6bb-70f0-495d-aa09-6faf66d0a0d1" providerId="ADAL" clId="{61179299-7F2F-4F8A-A951-7378A8C6445B}" dt="2023-04-25T18:30:54.652" v="2126" actId="478"/>
          <ac:spMkLst>
            <pc:docMk/>
            <pc:sldMk cId="1996507819" sldId="261"/>
            <ac:spMk id="6" creationId="{EDFA9906-7A87-B336-C739-D104933F34BE}"/>
          </ac:spMkLst>
        </pc:spChg>
        <pc:spChg chg="add mod">
          <ac:chgData name="De Simone, Tiziano (GymMU)" userId="94cbe6bb-70f0-495d-aa09-6faf66d0a0d1" providerId="ADAL" clId="{61179299-7F2F-4F8A-A951-7378A8C6445B}" dt="2023-04-25T18:34:18.861" v="2174" actId="1076"/>
          <ac:spMkLst>
            <pc:docMk/>
            <pc:sldMk cId="1996507819" sldId="261"/>
            <ac:spMk id="9" creationId="{02B8C884-9CAC-7680-D079-F39324139B88}"/>
          </ac:spMkLst>
        </pc:spChg>
        <pc:picChg chg="add mod">
          <ac:chgData name="De Simone, Tiziano (GymMU)" userId="94cbe6bb-70f0-495d-aa09-6faf66d0a0d1" providerId="ADAL" clId="{61179299-7F2F-4F8A-A951-7378A8C6445B}" dt="2023-04-25T18:33:54.440" v="2168" actId="1076"/>
          <ac:picMkLst>
            <pc:docMk/>
            <pc:sldMk cId="1996507819" sldId="261"/>
            <ac:picMk id="7" creationId="{85CD7916-5C7F-35F4-6096-251BD7105DA9}"/>
          </ac:picMkLst>
        </pc:picChg>
        <pc:picChg chg="add del mod">
          <ac:chgData name="De Simone, Tiziano (GymMU)" userId="94cbe6bb-70f0-495d-aa09-6faf66d0a0d1" providerId="ADAL" clId="{61179299-7F2F-4F8A-A951-7378A8C6445B}" dt="2023-04-25T18:34:02.288" v="2170"/>
          <ac:picMkLst>
            <pc:docMk/>
            <pc:sldMk cId="1996507819" sldId="261"/>
            <ac:picMk id="8" creationId="{AB07EB17-C697-D018-733C-C1E8E20CAD6A}"/>
          </ac:picMkLst>
        </pc:picChg>
      </pc:sldChg>
      <pc:sldChg chg="addSp delSp modSp mod ord modTransition">
        <pc:chgData name="De Simone, Tiziano (GymMU)" userId="94cbe6bb-70f0-495d-aa09-6faf66d0a0d1" providerId="ADAL" clId="{61179299-7F2F-4F8A-A951-7378A8C6445B}" dt="2023-04-25T18:37:20.511" v="2198" actId="1076"/>
        <pc:sldMkLst>
          <pc:docMk/>
          <pc:sldMk cId="3112516161" sldId="262"/>
        </pc:sldMkLst>
        <pc:spChg chg="del">
          <ac:chgData name="De Simone, Tiziano (GymMU)" userId="94cbe6bb-70f0-495d-aa09-6faf66d0a0d1" providerId="ADAL" clId="{61179299-7F2F-4F8A-A951-7378A8C6445B}" dt="2023-04-25T18:32:43.874" v="2144" actId="478"/>
          <ac:spMkLst>
            <pc:docMk/>
            <pc:sldMk cId="3112516161" sldId="262"/>
            <ac:spMk id="2" creationId="{C267F53A-BAD3-EDCC-2F3A-18A7D01F9D31}"/>
          </ac:spMkLst>
        </pc:spChg>
        <pc:spChg chg="del">
          <ac:chgData name="De Simone, Tiziano (GymMU)" userId="94cbe6bb-70f0-495d-aa09-6faf66d0a0d1" providerId="ADAL" clId="{61179299-7F2F-4F8A-A951-7378A8C6445B}" dt="2023-04-25T18:33:01.717" v="2146" actId="478"/>
          <ac:spMkLst>
            <pc:docMk/>
            <pc:sldMk cId="3112516161" sldId="262"/>
            <ac:spMk id="3" creationId="{8F3ABFC4-7768-145E-970D-C4ECF9DF11E5}"/>
          </ac:spMkLst>
        </pc:spChg>
        <pc:spChg chg="del">
          <ac:chgData name="De Simone, Tiziano (GymMU)" userId="94cbe6bb-70f0-495d-aa09-6faf66d0a0d1" providerId="ADAL" clId="{61179299-7F2F-4F8A-A951-7378A8C6445B}" dt="2023-04-25T18:33:00.565" v="2145" actId="478"/>
          <ac:spMkLst>
            <pc:docMk/>
            <pc:sldMk cId="3112516161" sldId="262"/>
            <ac:spMk id="4" creationId="{ACCFAC3D-9DFD-F77F-24D7-D3667596F7B7}"/>
          </ac:spMkLst>
        </pc:spChg>
        <pc:spChg chg="mod">
          <ac:chgData name="De Simone, Tiziano (GymMU)" userId="94cbe6bb-70f0-495d-aa09-6faf66d0a0d1" providerId="ADAL" clId="{61179299-7F2F-4F8A-A951-7378A8C6445B}" dt="2023-04-25T18:33:43.154" v="2166" actId="1076"/>
          <ac:spMkLst>
            <pc:docMk/>
            <pc:sldMk cId="3112516161" sldId="262"/>
            <ac:spMk id="5" creationId="{E338242E-F4F9-AFD0-297A-EF6DA0053831}"/>
          </ac:spMkLst>
        </pc:spChg>
        <pc:spChg chg="del">
          <ac:chgData name="De Simone, Tiziano (GymMU)" userId="94cbe6bb-70f0-495d-aa09-6faf66d0a0d1" providerId="ADAL" clId="{61179299-7F2F-4F8A-A951-7378A8C6445B}" dt="2023-04-25T18:33:04.142" v="2148" actId="478"/>
          <ac:spMkLst>
            <pc:docMk/>
            <pc:sldMk cId="3112516161" sldId="262"/>
            <ac:spMk id="6" creationId="{EDFA9906-7A87-B336-C739-D104933F34BE}"/>
          </ac:spMkLst>
        </pc:spChg>
        <pc:spChg chg="del">
          <ac:chgData name="De Simone, Tiziano (GymMU)" userId="94cbe6bb-70f0-495d-aa09-6faf66d0a0d1" providerId="ADAL" clId="{61179299-7F2F-4F8A-A951-7378A8C6445B}" dt="2023-04-25T18:33:02.576" v="2147" actId="478"/>
          <ac:spMkLst>
            <pc:docMk/>
            <pc:sldMk cId="3112516161" sldId="262"/>
            <ac:spMk id="8" creationId="{F5709638-33A2-13DD-9D86-D343EC652D2D}"/>
          </ac:spMkLst>
        </pc:spChg>
        <pc:spChg chg="del">
          <ac:chgData name="De Simone, Tiziano (GymMU)" userId="94cbe6bb-70f0-495d-aa09-6faf66d0a0d1" providerId="ADAL" clId="{61179299-7F2F-4F8A-A951-7378A8C6445B}" dt="2023-04-25T18:33:05.251" v="2149" actId="478"/>
          <ac:spMkLst>
            <pc:docMk/>
            <pc:sldMk cId="3112516161" sldId="262"/>
            <ac:spMk id="9" creationId="{79356AB0-1E0A-0931-8BF6-F6169061A3A3}"/>
          </ac:spMkLst>
        </pc:spChg>
        <pc:spChg chg="add mod">
          <ac:chgData name="De Simone, Tiziano (GymMU)" userId="94cbe6bb-70f0-495d-aa09-6faf66d0a0d1" providerId="ADAL" clId="{61179299-7F2F-4F8A-A951-7378A8C6445B}" dt="2023-04-25T18:34:08.862" v="2172" actId="1076"/>
          <ac:spMkLst>
            <pc:docMk/>
            <pc:sldMk cId="3112516161" sldId="262"/>
            <ac:spMk id="10" creationId="{045DEBAB-9E3A-06F5-7413-87BF52BE944C}"/>
          </ac:spMkLst>
        </pc:spChg>
        <pc:spChg chg="add mod">
          <ac:chgData name="De Simone, Tiziano (GymMU)" userId="94cbe6bb-70f0-495d-aa09-6faf66d0a0d1" providerId="ADAL" clId="{61179299-7F2F-4F8A-A951-7378A8C6445B}" dt="2023-04-25T18:37:20.511" v="2198" actId="1076"/>
          <ac:spMkLst>
            <pc:docMk/>
            <pc:sldMk cId="3112516161" sldId="262"/>
            <ac:spMk id="11" creationId="{68BF435D-F2AB-5CFC-5021-FD7B86788D56}"/>
          </ac:spMkLst>
        </pc:spChg>
        <pc:picChg chg="add mod">
          <ac:chgData name="De Simone, Tiziano (GymMU)" userId="94cbe6bb-70f0-495d-aa09-6faf66d0a0d1" providerId="ADAL" clId="{61179299-7F2F-4F8A-A951-7378A8C6445B}" dt="2023-04-25T18:32:33.305" v="2143"/>
          <ac:picMkLst>
            <pc:docMk/>
            <pc:sldMk cId="3112516161" sldId="262"/>
            <ac:picMk id="7" creationId="{C1B4C618-F0EB-3BA2-B85B-41604D78D50C}"/>
          </ac:picMkLst>
        </pc:picChg>
      </pc:sldChg>
      <pc:sldChg chg="addSp delSp modSp add mod modTransition modAnim">
        <pc:chgData name="De Simone, Tiziano (GymMU)" userId="94cbe6bb-70f0-495d-aa09-6faf66d0a0d1" providerId="ADAL" clId="{61179299-7F2F-4F8A-A951-7378A8C6445B}" dt="2023-04-24T16:36:48.352" v="1679" actId="1440"/>
        <pc:sldMkLst>
          <pc:docMk/>
          <pc:sldMk cId="817788688" sldId="263"/>
        </pc:sldMkLst>
        <pc:spChg chg="mod">
          <ac:chgData name="De Simone, Tiziano (GymMU)" userId="94cbe6bb-70f0-495d-aa09-6faf66d0a0d1" providerId="ADAL" clId="{61179299-7F2F-4F8A-A951-7378A8C6445B}" dt="2023-04-23T15:13:24.898" v="202" actId="1076"/>
          <ac:spMkLst>
            <pc:docMk/>
            <pc:sldMk cId="817788688" sldId="263"/>
            <ac:spMk id="2" creationId="{60734FBD-2C82-7B7E-710C-DD21E3D1F659}"/>
          </ac:spMkLst>
        </pc:spChg>
        <pc:spChg chg="mod">
          <ac:chgData name="De Simone, Tiziano (GymMU)" userId="94cbe6bb-70f0-495d-aa09-6faf66d0a0d1" providerId="ADAL" clId="{61179299-7F2F-4F8A-A951-7378A8C6445B}" dt="2023-04-23T15:13:24.898" v="202" actId="1076"/>
          <ac:spMkLst>
            <pc:docMk/>
            <pc:sldMk cId="817788688" sldId="263"/>
            <ac:spMk id="3" creationId="{BA813CE7-97BE-3DA3-9772-C1FB26820825}"/>
          </ac:spMkLst>
        </pc:spChg>
        <pc:spChg chg="add mod">
          <ac:chgData name="De Simone, Tiziano (GymMU)" userId="94cbe6bb-70f0-495d-aa09-6faf66d0a0d1" providerId="ADAL" clId="{61179299-7F2F-4F8A-A951-7378A8C6445B}" dt="2023-04-23T15:15:20.666" v="245" actId="1076"/>
          <ac:spMkLst>
            <pc:docMk/>
            <pc:sldMk cId="817788688" sldId="263"/>
            <ac:spMk id="4" creationId="{77005AFD-41DD-AC43-4E08-549B9145F837}"/>
          </ac:spMkLst>
        </pc:spChg>
        <pc:spChg chg="add mod">
          <ac:chgData name="De Simone, Tiziano (GymMU)" userId="94cbe6bb-70f0-495d-aa09-6faf66d0a0d1" providerId="ADAL" clId="{61179299-7F2F-4F8A-A951-7378A8C6445B}" dt="2023-04-23T15:17:40.217" v="279" actId="404"/>
          <ac:spMkLst>
            <pc:docMk/>
            <pc:sldMk cId="817788688" sldId="263"/>
            <ac:spMk id="7" creationId="{3F8E7BBB-ABC0-301F-F222-2860643B15F6}"/>
          </ac:spMkLst>
        </pc:spChg>
        <pc:picChg chg="mod">
          <ac:chgData name="De Simone, Tiziano (GymMU)" userId="94cbe6bb-70f0-495d-aa09-6faf66d0a0d1" providerId="ADAL" clId="{61179299-7F2F-4F8A-A951-7378A8C6445B}" dt="2023-04-23T15:14:42.024" v="235" actId="1076"/>
          <ac:picMkLst>
            <pc:docMk/>
            <pc:sldMk cId="817788688" sldId="263"/>
            <ac:picMk id="5" creationId="{50DD1CDF-2B5B-6E4D-29A8-18FA1D15C167}"/>
          </ac:picMkLst>
        </pc:picChg>
        <pc:picChg chg="mod">
          <ac:chgData name="De Simone, Tiziano (GymMU)" userId="94cbe6bb-70f0-495d-aa09-6faf66d0a0d1" providerId="ADAL" clId="{61179299-7F2F-4F8A-A951-7378A8C6445B}" dt="2023-04-23T15:16:38.678" v="261" actId="1076"/>
          <ac:picMkLst>
            <pc:docMk/>
            <pc:sldMk cId="817788688" sldId="263"/>
            <ac:picMk id="6" creationId="{E33B32ED-1631-6AB6-C14F-E036BB30F422}"/>
          </ac:picMkLst>
        </pc:picChg>
        <pc:picChg chg="add del mod">
          <ac:chgData name="De Simone, Tiziano (GymMU)" userId="94cbe6bb-70f0-495d-aa09-6faf66d0a0d1" providerId="ADAL" clId="{61179299-7F2F-4F8A-A951-7378A8C6445B}" dt="2023-04-23T15:21:07.303" v="377"/>
          <ac:picMkLst>
            <pc:docMk/>
            <pc:sldMk cId="817788688" sldId="263"/>
            <ac:picMk id="8" creationId="{51D39EC5-337B-C9BC-5FE2-B776A8C33FCC}"/>
          </ac:picMkLst>
        </pc:picChg>
        <pc:picChg chg="add mod">
          <ac:chgData name="De Simone, Tiziano (GymMU)" userId="94cbe6bb-70f0-495d-aa09-6faf66d0a0d1" providerId="ADAL" clId="{61179299-7F2F-4F8A-A951-7378A8C6445B}" dt="2023-04-23T15:48:25.481" v="664" actId="1076"/>
          <ac:picMkLst>
            <pc:docMk/>
            <pc:sldMk cId="817788688" sldId="263"/>
            <ac:picMk id="10" creationId="{FFE2433F-CF1C-500C-5295-8A3E53AED9DF}"/>
          </ac:picMkLst>
        </pc:picChg>
        <pc:picChg chg="add del mod">
          <ac:chgData name="De Simone, Tiziano (GymMU)" userId="94cbe6bb-70f0-495d-aa09-6faf66d0a0d1" providerId="ADAL" clId="{61179299-7F2F-4F8A-A951-7378A8C6445B}" dt="2023-04-23T15:48:33.066" v="666"/>
          <ac:picMkLst>
            <pc:docMk/>
            <pc:sldMk cId="817788688" sldId="263"/>
            <ac:picMk id="11" creationId="{7325456B-7917-6BBF-ABAF-3FD31E8B4F05}"/>
          </ac:picMkLst>
        </pc:picChg>
        <pc:picChg chg="add mod">
          <ac:chgData name="De Simone, Tiziano (GymMU)" userId="94cbe6bb-70f0-495d-aa09-6faf66d0a0d1" providerId="ADAL" clId="{61179299-7F2F-4F8A-A951-7378A8C6445B}" dt="2023-04-24T16:36:48.352" v="1679" actId="1440"/>
          <ac:picMkLst>
            <pc:docMk/>
            <pc:sldMk cId="817788688" sldId="263"/>
            <ac:picMk id="1026" creationId="{22A47AD6-6FB8-5389-02D4-CAE5E5CE5C80}"/>
          </ac:picMkLst>
        </pc:picChg>
      </pc:sldChg>
      <pc:sldChg chg="addSp delSp modSp add mod modAnim">
        <pc:chgData name="De Simone, Tiziano (GymMU)" userId="94cbe6bb-70f0-495d-aa09-6faf66d0a0d1" providerId="ADAL" clId="{61179299-7F2F-4F8A-A951-7378A8C6445B}" dt="2023-04-23T15:50:21.734" v="688" actId="478"/>
        <pc:sldMkLst>
          <pc:docMk/>
          <pc:sldMk cId="570111409" sldId="264"/>
        </pc:sldMkLst>
        <pc:spChg chg="del mod">
          <ac:chgData name="De Simone, Tiziano (GymMU)" userId="94cbe6bb-70f0-495d-aa09-6faf66d0a0d1" providerId="ADAL" clId="{61179299-7F2F-4F8A-A951-7378A8C6445B}" dt="2023-04-23T15:21:36.997" v="383" actId="478"/>
          <ac:spMkLst>
            <pc:docMk/>
            <pc:sldMk cId="570111409" sldId="264"/>
            <ac:spMk id="2" creationId="{60734FBD-2C82-7B7E-710C-DD21E3D1F659}"/>
          </ac:spMkLst>
        </pc:spChg>
        <pc:spChg chg="del">
          <ac:chgData name="De Simone, Tiziano (GymMU)" userId="94cbe6bb-70f0-495d-aa09-6faf66d0a0d1" providerId="ADAL" clId="{61179299-7F2F-4F8A-A951-7378A8C6445B}" dt="2023-04-23T15:21:38.151" v="384" actId="478"/>
          <ac:spMkLst>
            <pc:docMk/>
            <pc:sldMk cId="570111409" sldId="264"/>
            <ac:spMk id="3" creationId="{BA813CE7-97BE-3DA3-9772-C1FB26820825}"/>
          </ac:spMkLst>
        </pc:spChg>
        <pc:spChg chg="mod">
          <ac:chgData name="De Simone, Tiziano (GymMU)" userId="94cbe6bb-70f0-495d-aa09-6faf66d0a0d1" providerId="ADAL" clId="{61179299-7F2F-4F8A-A951-7378A8C6445B}" dt="2023-04-23T15:22:15.094" v="400" actId="1076"/>
          <ac:spMkLst>
            <pc:docMk/>
            <pc:sldMk cId="570111409" sldId="264"/>
            <ac:spMk id="4" creationId="{77005AFD-41DD-AC43-4E08-549B9145F837}"/>
          </ac:spMkLst>
        </pc:spChg>
        <pc:spChg chg="del mod">
          <ac:chgData name="De Simone, Tiziano (GymMU)" userId="94cbe6bb-70f0-495d-aa09-6faf66d0a0d1" providerId="ADAL" clId="{61179299-7F2F-4F8A-A951-7378A8C6445B}" dt="2023-04-23T15:50:21.734" v="688" actId="478"/>
          <ac:spMkLst>
            <pc:docMk/>
            <pc:sldMk cId="570111409" sldId="264"/>
            <ac:spMk id="7" creationId="{3F8E7BBB-ABC0-301F-F222-2860643B15F6}"/>
          </ac:spMkLst>
        </pc:spChg>
        <pc:spChg chg="add del mod">
          <ac:chgData name="De Simone, Tiziano (GymMU)" userId="94cbe6bb-70f0-495d-aa09-6faf66d0a0d1" providerId="ADAL" clId="{61179299-7F2F-4F8A-A951-7378A8C6445B}" dt="2023-04-23T15:22:00.543" v="394" actId="478"/>
          <ac:spMkLst>
            <pc:docMk/>
            <pc:sldMk cId="570111409" sldId="264"/>
            <ac:spMk id="9" creationId="{55E7CA58-F3D0-AF7C-3868-B74155238385}"/>
          </ac:spMkLst>
        </pc:spChg>
        <pc:spChg chg="add del mod">
          <ac:chgData name="De Simone, Tiziano (GymMU)" userId="94cbe6bb-70f0-495d-aa09-6faf66d0a0d1" providerId="ADAL" clId="{61179299-7F2F-4F8A-A951-7378A8C6445B}" dt="2023-04-23T15:21:53.009" v="388" actId="478"/>
          <ac:spMkLst>
            <pc:docMk/>
            <pc:sldMk cId="570111409" sldId="264"/>
            <ac:spMk id="11" creationId="{4261360E-43D2-0C01-99F2-1E936B89CBEC}"/>
          </ac:spMkLst>
        </pc:spChg>
        <pc:picChg chg="add del mod">
          <ac:chgData name="De Simone, Tiziano (GymMU)" userId="94cbe6bb-70f0-495d-aa09-6faf66d0a0d1" providerId="ADAL" clId="{61179299-7F2F-4F8A-A951-7378A8C6445B}" dt="2023-04-23T15:26:42.135" v="493" actId="1076"/>
          <ac:picMkLst>
            <pc:docMk/>
            <pc:sldMk cId="570111409" sldId="264"/>
            <ac:picMk id="5" creationId="{50DD1CDF-2B5B-6E4D-29A8-18FA1D15C167}"/>
          </ac:picMkLst>
        </pc:picChg>
        <pc:picChg chg="mod">
          <ac:chgData name="De Simone, Tiziano (GymMU)" userId="94cbe6bb-70f0-495d-aa09-6faf66d0a0d1" providerId="ADAL" clId="{61179299-7F2F-4F8A-A951-7378A8C6445B}" dt="2023-04-23T15:23:41.609" v="436" actId="1076"/>
          <ac:picMkLst>
            <pc:docMk/>
            <pc:sldMk cId="570111409" sldId="264"/>
            <ac:picMk id="6" creationId="{E33B32ED-1631-6AB6-C14F-E036BB30F422}"/>
          </ac:picMkLst>
        </pc:picChg>
        <pc:picChg chg="add mod">
          <ac:chgData name="De Simone, Tiziano (GymMU)" userId="94cbe6bb-70f0-495d-aa09-6faf66d0a0d1" providerId="ADAL" clId="{61179299-7F2F-4F8A-A951-7378A8C6445B}" dt="2023-04-23T15:23:41.609" v="436" actId="1076"/>
          <ac:picMkLst>
            <pc:docMk/>
            <pc:sldMk cId="570111409" sldId="264"/>
            <ac:picMk id="12" creationId="{01142F68-98A1-38B4-60CD-75DF263BC3CB}"/>
          </ac:picMkLst>
        </pc:picChg>
        <pc:picChg chg="add mod">
          <ac:chgData name="De Simone, Tiziano (GymMU)" userId="94cbe6bb-70f0-495d-aa09-6faf66d0a0d1" providerId="ADAL" clId="{61179299-7F2F-4F8A-A951-7378A8C6445B}" dt="2023-04-23T15:23:41.609" v="436" actId="1076"/>
          <ac:picMkLst>
            <pc:docMk/>
            <pc:sldMk cId="570111409" sldId="264"/>
            <ac:picMk id="13" creationId="{B2D4C259-0256-3A5A-6DFA-05722BB65F93}"/>
          </ac:picMkLst>
        </pc:picChg>
        <pc:picChg chg="add mod">
          <ac:chgData name="De Simone, Tiziano (GymMU)" userId="94cbe6bb-70f0-495d-aa09-6faf66d0a0d1" providerId="ADAL" clId="{61179299-7F2F-4F8A-A951-7378A8C6445B}" dt="2023-04-23T15:25:59.039" v="480" actId="1076"/>
          <ac:picMkLst>
            <pc:docMk/>
            <pc:sldMk cId="570111409" sldId="264"/>
            <ac:picMk id="14" creationId="{3E603ADC-E23E-5B48-1930-A9346EA1B6E7}"/>
          </ac:picMkLst>
        </pc:picChg>
        <pc:picChg chg="add mod">
          <ac:chgData name="De Simone, Tiziano (GymMU)" userId="94cbe6bb-70f0-495d-aa09-6faf66d0a0d1" providerId="ADAL" clId="{61179299-7F2F-4F8A-A951-7378A8C6445B}" dt="2023-04-23T15:25:59.039" v="480" actId="1076"/>
          <ac:picMkLst>
            <pc:docMk/>
            <pc:sldMk cId="570111409" sldId="264"/>
            <ac:picMk id="15" creationId="{4CE54F5C-3524-49BD-C7F9-09460DFD78D8}"/>
          </ac:picMkLst>
        </pc:picChg>
      </pc:sldChg>
      <pc:sldChg chg="addSp delSp modSp add mod modTransition delAnim modAnim">
        <pc:chgData name="De Simone, Tiziano (GymMU)" userId="94cbe6bb-70f0-495d-aa09-6faf66d0a0d1" providerId="ADAL" clId="{61179299-7F2F-4F8A-A951-7378A8C6445B}" dt="2023-04-23T15:50:09.438" v="684" actId="478"/>
        <pc:sldMkLst>
          <pc:docMk/>
          <pc:sldMk cId="130681502" sldId="265"/>
        </pc:sldMkLst>
        <pc:spChg chg="add mod">
          <ac:chgData name="De Simone, Tiziano (GymMU)" userId="94cbe6bb-70f0-495d-aa09-6faf66d0a0d1" providerId="ADAL" clId="{61179299-7F2F-4F8A-A951-7378A8C6445B}" dt="2023-04-23T15:28:05.731" v="501" actId="207"/>
          <ac:spMkLst>
            <pc:docMk/>
            <pc:sldMk cId="130681502" sldId="265"/>
            <ac:spMk id="2" creationId="{F6A7433E-736C-5D3E-BCFF-E001A17427A2}"/>
          </ac:spMkLst>
        </pc:spChg>
        <pc:spChg chg="add mod">
          <ac:chgData name="De Simone, Tiziano (GymMU)" userId="94cbe6bb-70f0-495d-aa09-6faf66d0a0d1" providerId="ADAL" clId="{61179299-7F2F-4F8A-A951-7378A8C6445B}" dt="2023-04-23T15:30:50.294" v="530" actId="2085"/>
          <ac:spMkLst>
            <pc:docMk/>
            <pc:sldMk cId="130681502" sldId="265"/>
            <ac:spMk id="3" creationId="{270880DB-A46A-9938-C31B-AA2D17F43B37}"/>
          </ac:spMkLst>
        </pc:spChg>
        <pc:spChg chg="del">
          <ac:chgData name="De Simone, Tiziano (GymMU)" userId="94cbe6bb-70f0-495d-aa09-6faf66d0a0d1" providerId="ADAL" clId="{61179299-7F2F-4F8A-A951-7378A8C6445B}" dt="2023-04-23T15:50:09.438" v="684" actId="478"/>
          <ac:spMkLst>
            <pc:docMk/>
            <pc:sldMk cId="130681502" sldId="265"/>
            <ac:spMk id="7" creationId="{3F8E7BBB-ABC0-301F-F222-2860643B15F6}"/>
          </ac:spMkLst>
        </pc:spChg>
        <pc:picChg chg="mod">
          <ac:chgData name="De Simone, Tiziano (GymMU)" userId="94cbe6bb-70f0-495d-aa09-6faf66d0a0d1" providerId="ADAL" clId="{61179299-7F2F-4F8A-A951-7378A8C6445B}" dt="2023-04-23T15:27:23.404" v="499" actId="1076"/>
          <ac:picMkLst>
            <pc:docMk/>
            <pc:sldMk cId="130681502" sldId="265"/>
            <ac:picMk id="6" creationId="{E33B32ED-1631-6AB6-C14F-E036BB30F422}"/>
          </ac:picMkLst>
        </pc:picChg>
        <pc:picChg chg="del">
          <ac:chgData name="De Simone, Tiziano (GymMU)" userId="94cbe6bb-70f0-495d-aa09-6faf66d0a0d1" providerId="ADAL" clId="{61179299-7F2F-4F8A-A951-7378A8C6445B}" dt="2023-04-23T15:27:19.997" v="495" actId="478"/>
          <ac:picMkLst>
            <pc:docMk/>
            <pc:sldMk cId="130681502" sldId="265"/>
            <ac:picMk id="12" creationId="{01142F68-98A1-38B4-60CD-75DF263BC3CB}"/>
          </ac:picMkLst>
        </pc:picChg>
        <pc:picChg chg="del">
          <ac:chgData name="De Simone, Tiziano (GymMU)" userId="94cbe6bb-70f0-495d-aa09-6faf66d0a0d1" providerId="ADAL" clId="{61179299-7F2F-4F8A-A951-7378A8C6445B}" dt="2023-04-23T15:27:20.717" v="496" actId="478"/>
          <ac:picMkLst>
            <pc:docMk/>
            <pc:sldMk cId="130681502" sldId="265"/>
            <ac:picMk id="13" creationId="{B2D4C259-0256-3A5A-6DFA-05722BB65F93}"/>
          </ac:picMkLst>
        </pc:picChg>
        <pc:picChg chg="del">
          <ac:chgData name="De Simone, Tiziano (GymMU)" userId="94cbe6bb-70f0-495d-aa09-6faf66d0a0d1" providerId="ADAL" clId="{61179299-7F2F-4F8A-A951-7378A8C6445B}" dt="2023-04-23T15:27:21.208" v="497" actId="478"/>
          <ac:picMkLst>
            <pc:docMk/>
            <pc:sldMk cId="130681502" sldId="265"/>
            <ac:picMk id="14" creationId="{3E603ADC-E23E-5B48-1930-A9346EA1B6E7}"/>
          </ac:picMkLst>
        </pc:picChg>
        <pc:picChg chg="del">
          <ac:chgData name="De Simone, Tiziano (GymMU)" userId="94cbe6bb-70f0-495d-aa09-6faf66d0a0d1" providerId="ADAL" clId="{61179299-7F2F-4F8A-A951-7378A8C6445B}" dt="2023-04-23T15:27:21.656" v="498" actId="478"/>
          <ac:picMkLst>
            <pc:docMk/>
            <pc:sldMk cId="130681502" sldId="265"/>
            <ac:picMk id="15" creationId="{4CE54F5C-3524-49BD-C7F9-09460DFD78D8}"/>
          </ac:picMkLst>
        </pc:picChg>
      </pc:sldChg>
      <pc:sldChg chg="addSp delSp modSp add mod modTransition modAnim">
        <pc:chgData name="De Simone, Tiziano (GymMU)" userId="94cbe6bb-70f0-495d-aa09-6faf66d0a0d1" providerId="ADAL" clId="{61179299-7F2F-4F8A-A951-7378A8C6445B}" dt="2023-04-23T15:50:13.543" v="685" actId="478"/>
        <pc:sldMkLst>
          <pc:docMk/>
          <pc:sldMk cId="385924214" sldId="266"/>
        </pc:sldMkLst>
        <pc:spChg chg="mod">
          <ac:chgData name="De Simone, Tiziano (GymMU)" userId="94cbe6bb-70f0-495d-aa09-6faf66d0a0d1" providerId="ADAL" clId="{61179299-7F2F-4F8A-A951-7378A8C6445B}" dt="2023-04-23T15:29:56.537" v="510" actId="14100"/>
          <ac:spMkLst>
            <pc:docMk/>
            <pc:sldMk cId="385924214" sldId="266"/>
            <ac:spMk id="3" creationId="{270880DB-A46A-9938-C31B-AA2D17F43B37}"/>
          </ac:spMkLst>
        </pc:spChg>
        <pc:spChg chg="del">
          <ac:chgData name="De Simone, Tiziano (GymMU)" userId="94cbe6bb-70f0-495d-aa09-6faf66d0a0d1" providerId="ADAL" clId="{61179299-7F2F-4F8A-A951-7378A8C6445B}" dt="2023-04-23T15:50:13.543" v="685" actId="478"/>
          <ac:spMkLst>
            <pc:docMk/>
            <pc:sldMk cId="385924214" sldId="266"/>
            <ac:spMk id="7" creationId="{3F8E7BBB-ABC0-301F-F222-2860643B15F6}"/>
          </ac:spMkLst>
        </pc:spChg>
        <pc:picChg chg="mod">
          <ac:chgData name="De Simone, Tiziano (GymMU)" userId="94cbe6bb-70f0-495d-aa09-6faf66d0a0d1" providerId="ADAL" clId="{61179299-7F2F-4F8A-A951-7378A8C6445B}" dt="2023-04-23T15:32:14.740" v="551" actId="1076"/>
          <ac:picMkLst>
            <pc:docMk/>
            <pc:sldMk cId="385924214" sldId="266"/>
            <ac:picMk id="5" creationId="{50DD1CDF-2B5B-6E4D-29A8-18FA1D15C167}"/>
          </ac:picMkLst>
        </pc:picChg>
        <pc:picChg chg="mod">
          <ac:chgData name="De Simone, Tiziano (GymMU)" userId="94cbe6bb-70f0-495d-aa09-6faf66d0a0d1" providerId="ADAL" clId="{61179299-7F2F-4F8A-A951-7378A8C6445B}" dt="2023-04-23T15:32:20.988" v="555" actId="1076"/>
          <ac:picMkLst>
            <pc:docMk/>
            <pc:sldMk cId="385924214" sldId="266"/>
            <ac:picMk id="6" creationId="{E33B32ED-1631-6AB6-C14F-E036BB30F422}"/>
          </ac:picMkLst>
        </pc:picChg>
        <pc:picChg chg="add del mod">
          <ac:chgData name="De Simone, Tiziano (GymMU)" userId="94cbe6bb-70f0-495d-aa09-6faf66d0a0d1" providerId="ADAL" clId="{61179299-7F2F-4F8A-A951-7378A8C6445B}" dt="2023-04-23T15:33:32.370" v="566" actId="21"/>
          <ac:picMkLst>
            <pc:docMk/>
            <pc:sldMk cId="385924214" sldId="266"/>
            <ac:picMk id="8" creationId="{BD10CA37-CE00-2B5B-07F2-186F0D21A030}"/>
          </ac:picMkLst>
        </pc:picChg>
        <pc:picChg chg="add mod">
          <ac:chgData name="De Simone, Tiziano (GymMU)" userId="94cbe6bb-70f0-495d-aa09-6faf66d0a0d1" providerId="ADAL" clId="{61179299-7F2F-4F8A-A951-7378A8C6445B}" dt="2023-04-23T15:33:34.462" v="567" actId="1076"/>
          <ac:picMkLst>
            <pc:docMk/>
            <pc:sldMk cId="385924214" sldId="266"/>
            <ac:picMk id="9" creationId="{D9D79D8A-15D7-3B0A-84D7-5866D0FDE2D1}"/>
          </ac:picMkLst>
        </pc:picChg>
      </pc:sldChg>
      <pc:sldChg chg="addSp delSp modSp add mod modTransition delAnim modAnim">
        <pc:chgData name="De Simone, Tiziano (GymMU)" userId="94cbe6bb-70f0-495d-aa09-6faf66d0a0d1" providerId="ADAL" clId="{61179299-7F2F-4F8A-A951-7378A8C6445B}" dt="2023-04-23T15:50:16.134" v="686" actId="478"/>
        <pc:sldMkLst>
          <pc:docMk/>
          <pc:sldMk cId="363940392" sldId="267"/>
        </pc:sldMkLst>
        <pc:spChg chg="del">
          <ac:chgData name="De Simone, Tiziano (GymMU)" userId="94cbe6bb-70f0-495d-aa09-6faf66d0a0d1" providerId="ADAL" clId="{61179299-7F2F-4F8A-A951-7378A8C6445B}" dt="2023-04-23T15:50:16.134" v="686" actId="478"/>
          <ac:spMkLst>
            <pc:docMk/>
            <pc:sldMk cId="363940392" sldId="267"/>
            <ac:spMk id="7" creationId="{3F8E7BBB-ABC0-301F-F222-2860643B15F6}"/>
          </ac:spMkLst>
        </pc:spChg>
        <pc:picChg chg="del">
          <ac:chgData name="De Simone, Tiziano (GymMU)" userId="94cbe6bb-70f0-495d-aa09-6faf66d0a0d1" providerId="ADAL" clId="{61179299-7F2F-4F8A-A951-7378A8C6445B}" dt="2023-04-23T15:33:46.435" v="569" actId="478"/>
          <ac:picMkLst>
            <pc:docMk/>
            <pc:sldMk cId="363940392" sldId="267"/>
            <ac:picMk id="6" creationId="{E33B32ED-1631-6AB6-C14F-E036BB30F422}"/>
          </ac:picMkLst>
        </pc:picChg>
        <pc:picChg chg="add mod">
          <ac:chgData name="De Simone, Tiziano (GymMU)" userId="94cbe6bb-70f0-495d-aa09-6faf66d0a0d1" providerId="ADAL" clId="{61179299-7F2F-4F8A-A951-7378A8C6445B}" dt="2023-04-23T15:35:39.362" v="588" actId="1076"/>
          <ac:picMkLst>
            <pc:docMk/>
            <pc:sldMk cId="363940392" sldId="267"/>
            <ac:picMk id="8" creationId="{853BE010-FC1F-8978-FE60-A41A3ED53991}"/>
          </ac:picMkLst>
        </pc:picChg>
        <pc:picChg chg="del">
          <ac:chgData name="De Simone, Tiziano (GymMU)" userId="94cbe6bb-70f0-495d-aa09-6faf66d0a0d1" providerId="ADAL" clId="{61179299-7F2F-4F8A-A951-7378A8C6445B}" dt="2023-04-23T15:35:38.313" v="587" actId="478"/>
          <ac:picMkLst>
            <pc:docMk/>
            <pc:sldMk cId="363940392" sldId="267"/>
            <ac:picMk id="9" creationId="{D9D79D8A-15D7-3B0A-84D7-5866D0FDE2D1}"/>
          </ac:picMkLst>
        </pc:picChg>
        <pc:picChg chg="add mod">
          <ac:chgData name="De Simone, Tiziano (GymMU)" userId="94cbe6bb-70f0-495d-aa09-6faf66d0a0d1" providerId="ADAL" clId="{61179299-7F2F-4F8A-A951-7378A8C6445B}" dt="2023-04-23T15:40:17.587" v="642" actId="1076"/>
          <ac:picMkLst>
            <pc:docMk/>
            <pc:sldMk cId="363940392" sldId="267"/>
            <ac:picMk id="10" creationId="{D62B38FD-01AF-926D-0A22-A9BA04821C95}"/>
          </ac:picMkLst>
        </pc:picChg>
      </pc:sldChg>
      <pc:sldChg chg="addSp delSp modSp add mod modTransition delAnim modAnim">
        <pc:chgData name="De Simone, Tiziano (GymMU)" userId="94cbe6bb-70f0-495d-aa09-6faf66d0a0d1" providerId="ADAL" clId="{61179299-7F2F-4F8A-A951-7378A8C6445B}" dt="2023-04-23T15:54:26.395" v="752" actId="1076"/>
        <pc:sldMkLst>
          <pc:docMk/>
          <pc:sldMk cId="3625722676" sldId="268"/>
        </pc:sldMkLst>
        <pc:spChg chg="mod">
          <ac:chgData name="De Simone, Tiziano (GymMU)" userId="94cbe6bb-70f0-495d-aa09-6faf66d0a0d1" providerId="ADAL" clId="{61179299-7F2F-4F8A-A951-7378A8C6445B}" dt="2023-04-23T15:34:39.673" v="582" actId="207"/>
          <ac:spMkLst>
            <pc:docMk/>
            <pc:sldMk cId="3625722676" sldId="268"/>
            <ac:spMk id="3" creationId="{270880DB-A46A-9938-C31B-AA2D17F43B37}"/>
          </ac:spMkLst>
        </pc:spChg>
        <pc:spChg chg="del">
          <ac:chgData name="De Simone, Tiziano (GymMU)" userId="94cbe6bb-70f0-495d-aa09-6faf66d0a0d1" providerId="ADAL" clId="{61179299-7F2F-4F8A-A951-7378A8C6445B}" dt="2023-04-23T15:50:18.015" v="687" actId="478"/>
          <ac:spMkLst>
            <pc:docMk/>
            <pc:sldMk cId="3625722676" sldId="268"/>
            <ac:spMk id="7" creationId="{3F8E7BBB-ABC0-301F-F222-2860643B15F6}"/>
          </ac:spMkLst>
        </pc:spChg>
        <pc:picChg chg="add del">
          <ac:chgData name="De Simone, Tiziano (GymMU)" userId="94cbe6bb-70f0-495d-aa09-6faf66d0a0d1" providerId="ADAL" clId="{61179299-7F2F-4F8A-A951-7378A8C6445B}" dt="2023-04-23T15:51:11.475" v="691" actId="21"/>
          <ac:picMkLst>
            <pc:docMk/>
            <pc:sldMk cId="3625722676" sldId="268"/>
            <ac:picMk id="5" creationId="{50DD1CDF-2B5B-6E4D-29A8-18FA1D15C167}"/>
          </ac:picMkLst>
        </pc:picChg>
        <pc:picChg chg="add del mod">
          <ac:chgData name="De Simone, Tiziano (GymMU)" userId="94cbe6bb-70f0-495d-aa09-6faf66d0a0d1" providerId="ADAL" clId="{61179299-7F2F-4F8A-A951-7378A8C6445B}" dt="2023-04-23T15:53:35.675" v="742"/>
          <ac:picMkLst>
            <pc:docMk/>
            <pc:sldMk cId="3625722676" sldId="268"/>
            <ac:picMk id="6" creationId="{C6EE9DD5-36F3-3F11-5A50-CF235155D51B}"/>
          </ac:picMkLst>
        </pc:picChg>
        <pc:picChg chg="del">
          <ac:chgData name="De Simone, Tiziano (GymMU)" userId="94cbe6bb-70f0-495d-aa09-6faf66d0a0d1" providerId="ADAL" clId="{61179299-7F2F-4F8A-A951-7378A8C6445B}" dt="2023-04-23T15:34:19.714" v="577" actId="478"/>
          <ac:picMkLst>
            <pc:docMk/>
            <pc:sldMk cId="3625722676" sldId="268"/>
            <ac:picMk id="8" creationId="{853BE010-FC1F-8978-FE60-A41A3ED53991}"/>
          </ac:picMkLst>
        </pc:picChg>
        <pc:picChg chg="add del mod">
          <ac:chgData name="De Simone, Tiziano (GymMU)" userId="94cbe6bb-70f0-495d-aa09-6faf66d0a0d1" providerId="ADAL" clId="{61179299-7F2F-4F8A-A951-7378A8C6445B}" dt="2023-04-23T15:53:35.675" v="742"/>
          <ac:picMkLst>
            <pc:docMk/>
            <pc:sldMk cId="3625722676" sldId="268"/>
            <ac:picMk id="10" creationId="{5DFE8FAB-A586-F41E-1141-F9D3E887F945}"/>
          </ac:picMkLst>
        </pc:picChg>
        <pc:picChg chg="add del mod">
          <ac:chgData name="De Simone, Tiziano (GymMU)" userId="94cbe6bb-70f0-495d-aa09-6faf66d0a0d1" providerId="ADAL" clId="{61179299-7F2F-4F8A-A951-7378A8C6445B}" dt="2023-04-23T15:53:35.675" v="742"/>
          <ac:picMkLst>
            <pc:docMk/>
            <pc:sldMk cId="3625722676" sldId="268"/>
            <ac:picMk id="11" creationId="{1E590CF8-C77C-6126-8781-B2EC7C9F5579}"/>
          </ac:picMkLst>
        </pc:picChg>
        <pc:picChg chg="add del mod">
          <ac:chgData name="De Simone, Tiziano (GymMU)" userId="94cbe6bb-70f0-495d-aa09-6faf66d0a0d1" providerId="ADAL" clId="{61179299-7F2F-4F8A-A951-7378A8C6445B}" dt="2023-04-23T15:53:35.675" v="742"/>
          <ac:picMkLst>
            <pc:docMk/>
            <pc:sldMk cId="3625722676" sldId="268"/>
            <ac:picMk id="12" creationId="{2A3F1CFD-83E7-5462-096B-5BB0DBECDA97}"/>
          </ac:picMkLst>
        </pc:picChg>
        <pc:picChg chg="add mod">
          <ac:chgData name="De Simone, Tiziano (GymMU)" userId="94cbe6bb-70f0-495d-aa09-6faf66d0a0d1" providerId="ADAL" clId="{61179299-7F2F-4F8A-A951-7378A8C6445B}" dt="2023-04-23T15:53:44.489" v="744" actId="1076"/>
          <ac:picMkLst>
            <pc:docMk/>
            <pc:sldMk cId="3625722676" sldId="268"/>
            <ac:picMk id="13" creationId="{36C7F112-8186-AE49-1440-0EC33D6634D1}"/>
          </ac:picMkLst>
        </pc:picChg>
        <pc:picChg chg="add mod">
          <ac:chgData name="De Simone, Tiziano (GymMU)" userId="94cbe6bb-70f0-495d-aa09-6faf66d0a0d1" providerId="ADAL" clId="{61179299-7F2F-4F8A-A951-7378A8C6445B}" dt="2023-04-23T15:53:44.489" v="744" actId="1076"/>
          <ac:picMkLst>
            <pc:docMk/>
            <pc:sldMk cId="3625722676" sldId="268"/>
            <ac:picMk id="14" creationId="{A1EC5713-5C23-24A0-5E25-382833AD0A7C}"/>
          </ac:picMkLst>
        </pc:picChg>
        <pc:picChg chg="add mod">
          <ac:chgData name="De Simone, Tiziano (GymMU)" userId="94cbe6bb-70f0-495d-aa09-6faf66d0a0d1" providerId="ADAL" clId="{61179299-7F2F-4F8A-A951-7378A8C6445B}" dt="2023-04-23T15:53:44.489" v="744" actId="1076"/>
          <ac:picMkLst>
            <pc:docMk/>
            <pc:sldMk cId="3625722676" sldId="268"/>
            <ac:picMk id="15" creationId="{F014BAF5-2455-395B-1A90-E61980B920B0}"/>
          </ac:picMkLst>
        </pc:picChg>
        <pc:picChg chg="add mod">
          <ac:chgData name="De Simone, Tiziano (GymMU)" userId="94cbe6bb-70f0-495d-aa09-6faf66d0a0d1" providerId="ADAL" clId="{61179299-7F2F-4F8A-A951-7378A8C6445B}" dt="2023-04-23T15:53:44.489" v="744" actId="1076"/>
          <ac:picMkLst>
            <pc:docMk/>
            <pc:sldMk cId="3625722676" sldId="268"/>
            <ac:picMk id="16" creationId="{1E2CA10D-E055-3A99-FD1B-1721286FC331}"/>
          </ac:picMkLst>
        </pc:picChg>
        <pc:picChg chg="add mod">
          <ac:chgData name="De Simone, Tiziano (GymMU)" userId="94cbe6bb-70f0-495d-aa09-6faf66d0a0d1" providerId="ADAL" clId="{61179299-7F2F-4F8A-A951-7378A8C6445B}" dt="2023-04-23T15:54:26.395" v="752" actId="1076"/>
          <ac:picMkLst>
            <pc:docMk/>
            <pc:sldMk cId="3625722676" sldId="268"/>
            <ac:picMk id="17" creationId="{4A02D691-52C5-814C-87B9-F661703D6DC5}"/>
          </ac:picMkLst>
        </pc:picChg>
      </pc:sldChg>
      <pc:sldChg chg="addSp delSp modSp new mod modTransition modAnim">
        <pc:chgData name="De Simone, Tiziano (GymMU)" userId="94cbe6bb-70f0-495d-aa09-6faf66d0a0d1" providerId="ADAL" clId="{61179299-7F2F-4F8A-A951-7378A8C6445B}" dt="2023-04-23T15:56:45.697" v="781"/>
        <pc:sldMkLst>
          <pc:docMk/>
          <pc:sldMk cId="425755802" sldId="269"/>
        </pc:sldMkLst>
        <pc:spChg chg="add del mod">
          <ac:chgData name="De Simone, Tiziano (GymMU)" userId="94cbe6bb-70f0-495d-aa09-6faf66d0a0d1" providerId="ADAL" clId="{61179299-7F2F-4F8A-A951-7378A8C6445B}" dt="2023-04-23T15:54:46.531" v="755" actId="478"/>
          <ac:spMkLst>
            <pc:docMk/>
            <pc:sldMk cId="425755802" sldId="269"/>
            <ac:spMk id="9" creationId="{D8E95A52-9FC1-65E0-6514-85B9BB5DBB60}"/>
          </ac:spMkLst>
        </pc:spChg>
        <pc:spChg chg="add mod">
          <ac:chgData name="De Simone, Tiziano (GymMU)" userId="94cbe6bb-70f0-495d-aa09-6faf66d0a0d1" providerId="ADAL" clId="{61179299-7F2F-4F8A-A951-7378A8C6445B}" dt="2023-04-23T15:56:26.610" v="778" actId="20577"/>
          <ac:spMkLst>
            <pc:docMk/>
            <pc:sldMk cId="425755802" sldId="269"/>
            <ac:spMk id="10" creationId="{E29464D0-4E48-1A06-8F84-6D458C95D260}"/>
          </ac:spMkLst>
        </pc:spChg>
        <pc:picChg chg="add mod modCrop">
          <ac:chgData name="De Simone, Tiziano (GymMU)" userId="94cbe6bb-70f0-495d-aa09-6faf66d0a0d1" providerId="ADAL" clId="{61179299-7F2F-4F8A-A951-7378A8C6445B}" dt="2023-04-23T15:53:50.589" v="747" actId="1076"/>
          <ac:picMkLst>
            <pc:docMk/>
            <pc:sldMk cId="425755802" sldId="269"/>
            <ac:picMk id="2" creationId="{3EBC61B1-FCD7-CB83-F28F-A08C4BFF3797}"/>
          </ac:picMkLst>
        </pc:picChg>
        <pc:picChg chg="add mod">
          <ac:chgData name="De Simone, Tiziano (GymMU)" userId="94cbe6bb-70f0-495d-aa09-6faf66d0a0d1" providerId="ADAL" clId="{61179299-7F2F-4F8A-A951-7378A8C6445B}" dt="2023-04-23T15:51:34.592" v="703" actId="1076"/>
          <ac:picMkLst>
            <pc:docMk/>
            <pc:sldMk cId="425755802" sldId="269"/>
            <ac:picMk id="3" creationId="{39AE6DBA-BA37-2ABC-B48F-9702DDEDB500}"/>
          </ac:picMkLst>
        </pc:picChg>
        <pc:picChg chg="add mod">
          <ac:chgData name="De Simone, Tiziano (GymMU)" userId="94cbe6bb-70f0-495d-aa09-6faf66d0a0d1" providerId="ADAL" clId="{61179299-7F2F-4F8A-A951-7378A8C6445B}" dt="2023-04-23T15:51:46.661" v="712" actId="1076"/>
          <ac:picMkLst>
            <pc:docMk/>
            <pc:sldMk cId="425755802" sldId="269"/>
            <ac:picMk id="4" creationId="{4BF40209-AA65-89D1-1692-7A735F85E16E}"/>
          </ac:picMkLst>
        </pc:picChg>
        <pc:picChg chg="add mod">
          <ac:chgData name="De Simone, Tiziano (GymMU)" userId="94cbe6bb-70f0-495d-aa09-6faf66d0a0d1" providerId="ADAL" clId="{61179299-7F2F-4F8A-A951-7378A8C6445B}" dt="2023-04-23T15:54:20.777" v="750" actId="1076"/>
          <ac:picMkLst>
            <pc:docMk/>
            <pc:sldMk cId="425755802" sldId="269"/>
            <ac:picMk id="5" creationId="{4789EAA7-392A-9708-6460-6DCE031DAC14}"/>
          </ac:picMkLst>
        </pc:picChg>
        <pc:picChg chg="add mod">
          <ac:chgData name="De Simone, Tiziano (GymMU)" userId="94cbe6bb-70f0-495d-aa09-6faf66d0a0d1" providerId="ADAL" clId="{61179299-7F2F-4F8A-A951-7378A8C6445B}" dt="2023-04-23T15:52:36.297" v="738" actId="1076"/>
          <ac:picMkLst>
            <pc:docMk/>
            <pc:sldMk cId="425755802" sldId="269"/>
            <ac:picMk id="6" creationId="{5DDC12DE-7007-C899-836E-8F5D219428A0}"/>
          </ac:picMkLst>
        </pc:picChg>
        <pc:picChg chg="add del mod">
          <ac:chgData name="De Simone, Tiziano (GymMU)" userId="94cbe6bb-70f0-495d-aa09-6faf66d0a0d1" providerId="ADAL" clId="{61179299-7F2F-4F8A-A951-7378A8C6445B}" dt="2023-04-23T15:52:32.161" v="735" actId="478"/>
          <ac:picMkLst>
            <pc:docMk/>
            <pc:sldMk cId="425755802" sldId="269"/>
            <ac:picMk id="7" creationId="{F06B5467-421E-7581-2FF2-ADA525522A95}"/>
          </ac:picMkLst>
        </pc:picChg>
        <pc:picChg chg="add mod">
          <ac:chgData name="De Simone, Tiziano (GymMU)" userId="94cbe6bb-70f0-495d-aa09-6faf66d0a0d1" providerId="ADAL" clId="{61179299-7F2F-4F8A-A951-7378A8C6445B}" dt="2023-04-23T15:55:39.231" v="773" actId="1076"/>
          <ac:picMkLst>
            <pc:docMk/>
            <pc:sldMk cId="425755802" sldId="269"/>
            <ac:picMk id="8" creationId="{00320409-0E67-8FA8-2CC7-EEDF75E9EA0D}"/>
          </ac:picMkLst>
        </pc:picChg>
      </pc:sldChg>
      <pc:sldChg chg="addSp delSp modSp add mod modTransition modAnim">
        <pc:chgData name="De Simone, Tiziano (GymMU)" userId="94cbe6bb-70f0-495d-aa09-6faf66d0a0d1" providerId="ADAL" clId="{61179299-7F2F-4F8A-A951-7378A8C6445B}" dt="2023-04-23T15:59:25.764" v="833"/>
        <pc:sldMkLst>
          <pc:docMk/>
          <pc:sldMk cId="787232295" sldId="270"/>
        </pc:sldMkLst>
        <pc:picChg chg="mod">
          <ac:chgData name="De Simone, Tiziano (GymMU)" userId="94cbe6bb-70f0-495d-aa09-6faf66d0a0d1" providerId="ADAL" clId="{61179299-7F2F-4F8A-A951-7378A8C6445B}" dt="2023-04-23T15:57:32.538" v="785" actId="1076"/>
          <ac:picMkLst>
            <pc:docMk/>
            <pc:sldMk cId="787232295" sldId="270"/>
            <ac:picMk id="3" creationId="{39AE6DBA-BA37-2ABC-B48F-9702DDEDB500}"/>
          </ac:picMkLst>
        </pc:picChg>
        <pc:picChg chg="mod">
          <ac:chgData name="De Simone, Tiziano (GymMU)" userId="94cbe6bb-70f0-495d-aa09-6faf66d0a0d1" providerId="ADAL" clId="{61179299-7F2F-4F8A-A951-7378A8C6445B}" dt="2023-04-23T15:57:40.533" v="787" actId="1076"/>
          <ac:picMkLst>
            <pc:docMk/>
            <pc:sldMk cId="787232295" sldId="270"/>
            <ac:picMk id="4" creationId="{4BF40209-AA65-89D1-1692-7A735F85E16E}"/>
          </ac:picMkLst>
        </pc:picChg>
        <pc:picChg chg="mod">
          <ac:chgData name="De Simone, Tiziano (GymMU)" userId="94cbe6bb-70f0-495d-aa09-6faf66d0a0d1" providerId="ADAL" clId="{61179299-7F2F-4F8A-A951-7378A8C6445B}" dt="2023-04-23T15:57:31.621" v="784" actId="1076"/>
          <ac:picMkLst>
            <pc:docMk/>
            <pc:sldMk cId="787232295" sldId="270"/>
            <ac:picMk id="5" creationId="{4789EAA7-392A-9708-6460-6DCE031DAC14}"/>
          </ac:picMkLst>
        </pc:picChg>
        <pc:picChg chg="mod">
          <ac:chgData name="De Simone, Tiziano (GymMU)" userId="94cbe6bb-70f0-495d-aa09-6faf66d0a0d1" providerId="ADAL" clId="{61179299-7F2F-4F8A-A951-7378A8C6445B}" dt="2023-04-23T15:57:46.406" v="789" actId="1076"/>
          <ac:picMkLst>
            <pc:docMk/>
            <pc:sldMk cId="787232295" sldId="270"/>
            <ac:picMk id="6" creationId="{5DDC12DE-7007-C899-836E-8F5D219428A0}"/>
          </ac:picMkLst>
        </pc:picChg>
        <pc:picChg chg="add mod">
          <ac:chgData name="De Simone, Tiziano (GymMU)" userId="94cbe6bb-70f0-495d-aa09-6faf66d0a0d1" providerId="ADAL" clId="{61179299-7F2F-4F8A-A951-7378A8C6445B}" dt="2023-04-23T15:57:53.796" v="791" actId="1076"/>
          <ac:picMkLst>
            <pc:docMk/>
            <pc:sldMk cId="787232295" sldId="270"/>
            <ac:picMk id="7" creationId="{38DC13E3-5F80-F50B-8316-3DD1B775B667}"/>
          </ac:picMkLst>
        </pc:picChg>
        <pc:picChg chg="add del mod">
          <ac:chgData name="De Simone, Tiziano (GymMU)" userId="94cbe6bb-70f0-495d-aa09-6faf66d0a0d1" providerId="ADAL" clId="{61179299-7F2F-4F8A-A951-7378A8C6445B}" dt="2023-04-23T15:57:59.511" v="794"/>
          <ac:picMkLst>
            <pc:docMk/>
            <pc:sldMk cId="787232295" sldId="270"/>
            <ac:picMk id="9" creationId="{017FB6F8-DEB0-72A5-B688-10633E00A425}"/>
          </ac:picMkLst>
        </pc:picChg>
        <pc:picChg chg="add mod">
          <ac:chgData name="De Simone, Tiziano (GymMU)" userId="94cbe6bb-70f0-495d-aa09-6faf66d0a0d1" providerId="ADAL" clId="{61179299-7F2F-4F8A-A951-7378A8C6445B}" dt="2023-04-23T15:58:08.954" v="799" actId="1076"/>
          <ac:picMkLst>
            <pc:docMk/>
            <pc:sldMk cId="787232295" sldId="270"/>
            <ac:picMk id="11" creationId="{1BDCDF33-2EE7-C023-25E3-5B78A63DDDB3}"/>
          </ac:picMkLst>
        </pc:picChg>
      </pc:sldChg>
      <pc:sldChg chg="modSp add mod modAnim">
        <pc:chgData name="De Simone, Tiziano (GymMU)" userId="94cbe6bb-70f0-495d-aa09-6faf66d0a0d1" providerId="ADAL" clId="{61179299-7F2F-4F8A-A951-7378A8C6445B}" dt="2023-04-24T15:45:27.472" v="862"/>
        <pc:sldMkLst>
          <pc:docMk/>
          <pc:sldMk cId="2209241195" sldId="271"/>
        </pc:sldMkLst>
        <pc:spChg chg="mod">
          <ac:chgData name="De Simone, Tiziano (GymMU)" userId="94cbe6bb-70f0-495d-aa09-6faf66d0a0d1" providerId="ADAL" clId="{61179299-7F2F-4F8A-A951-7378A8C6445B}" dt="2023-04-24T15:44:12.540" v="853" actId="20577"/>
          <ac:spMkLst>
            <pc:docMk/>
            <pc:sldMk cId="2209241195" sldId="271"/>
            <ac:spMk id="10" creationId="{E29464D0-4E48-1A06-8F84-6D458C95D260}"/>
          </ac:spMkLst>
        </pc:spChg>
        <pc:picChg chg="mod">
          <ac:chgData name="De Simone, Tiziano (GymMU)" userId="94cbe6bb-70f0-495d-aa09-6faf66d0a0d1" providerId="ADAL" clId="{61179299-7F2F-4F8A-A951-7378A8C6445B}" dt="2023-04-24T15:45:04.118" v="858" actId="1076"/>
          <ac:picMkLst>
            <pc:docMk/>
            <pc:sldMk cId="2209241195" sldId="271"/>
            <ac:picMk id="2" creationId="{3EBC61B1-FCD7-CB83-F28F-A08C4BFF3797}"/>
          </ac:picMkLst>
        </pc:picChg>
        <pc:picChg chg="mod">
          <ac:chgData name="De Simone, Tiziano (GymMU)" userId="94cbe6bb-70f0-495d-aa09-6faf66d0a0d1" providerId="ADAL" clId="{61179299-7F2F-4F8A-A951-7378A8C6445B}" dt="2023-04-24T15:45:04.118" v="858" actId="1076"/>
          <ac:picMkLst>
            <pc:docMk/>
            <pc:sldMk cId="2209241195" sldId="271"/>
            <ac:picMk id="6" creationId="{5DDC12DE-7007-C899-836E-8F5D219428A0}"/>
          </ac:picMkLst>
        </pc:picChg>
        <pc:picChg chg="mod">
          <ac:chgData name="De Simone, Tiziano (GymMU)" userId="94cbe6bb-70f0-495d-aa09-6faf66d0a0d1" providerId="ADAL" clId="{61179299-7F2F-4F8A-A951-7378A8C6445B}" dt="2023-04-24T15:45:17.358" v="859" actId="1076"/>
          <ac:picMkLst>
            <pc:docMk/>
            <pc:sldMk cId="2209241195" sldId="271"/>
            <ac:picMk id="7" creationId="{38DC13E3-5F80-F50B-8316-3DD1B775B667}"/>
          </ac:picMkLst>
        </pc:picChg>
        <pc:picChg chg="mod">
          <ac:chgData name="De Simone, Tiziano (GymMU)" userId="94cbe6bb-70f0-495d-aa09-6faf66d0a0d1" providerId="ADAL" clId="{61179299-7F2F-4F8A-A951-7378A8C6445B}" dt="2023-04-24T15:45:18.721" v="860" actId="1076"/>
          <ac:picMkLst>
            <pc:docMk/>
            <pc:sldMk cId="2209241195" sldId="271"/>
            <ac:picMk id="11" creationId="{1BDCDF33-2EE7-C023-25E3-5B78A63DDDB3}"/>
          </ac:picMkLst>
        </pc:picChg>
      </pc:sldChg>
      <pc:sldChg chg="addSp modSp add mod modAnim">
        <pc:chgData name="De Simone, Tiziano (GymMU)" userId="94cbe6bb-70f0-495d-aa09-6faf66d0a0d1" providerId="ADAL" clId="{61179299-7F2F-4F8A-A951-7378A8C6445B}" dt="2023-04-24T15:48:52.919" v="907" actId="1076"/>
        <pc:sldMkLst>
          <pc:docMk/>
          <pc:sldMk cId="15152066" sldId="272"/>
        </pc:sldMkLst>
        <pc:spChg chg="mod">
          <ac:chgData name="De Simone, Tiziano (GymMU)" userId="94cbe6bb-70f0-495d-aa09-6faf66d0a0d1" providerId="ADAL" clId="{61179299-7F2F-4F8A-A951-7378A8C6445B}" dt="2023-04-24T15:46:17.298" v="882" actId="20577"/>
          <ac:spMkLst>
            <pc:docMk/>
            <pc:sldMk cId="15152066" sldId="272"/>
            <ac:spMk id="10" creationId="{E29464D0-4E48-1A06-8F84-6D458C95D260}"/>
          </ac:spMkLst>
        </pc:spChg>
        <pc:picChg chg="mod">
          <ac:chgData name="De Simone, Tiziano (GymMU)" userId="94cbe6bb-70f0-495d-aa09-6faf66d0a0d1" providerId="ADAL" clId="{61179299-7F2F-4F8A-A951-7378A8C6445B}" dt="2023-04-24T15:47:13.376" v="899" actId="1076"/>
          <ac:picMkLst>
            <pc:docMk/>
            <pc:sldMk cId="15152066" sldId="272"/>
            <ac:picMk id="7" creationId="{38DC13E3-5F80-F50B-8316-3DD1B775B667}"/>
          </ac:picMkLst>
        </pc:picChg>
        <pc:picChg chg="add mod">
          <ac:chgData name="De Simone, Tiziano (GymMU)" userId="94cbe6bb-70f0-495d-aa09-6faf66d0a0d1" providerId="ADAL" clId="{61179299-7F2F-4F8A-A951-7378A8C6445B}" dt="2023-04-24T15:48:52.919" v="907" actId="1076"/>
          <ac:picMkLst>
            <pc:docMk/>
            <pc:sldMk cId="15152066" sldId="272"/>
            <ac:picMk id="9" creationId="{9E911F85-DBF7-4750-7072-C17EF1AC6566}"/>
          </ac:picMkLst>
        </pc:picChg>
        <pc:picChg chg="mod">
          <ac:chgData name="De Simone, Tiziano (GymMU)" userId="94cbe6bb-70f0-495d-aa09-6faf66d0a0d1" providerId="ADAL" clId="{61179299-7F2F-4F8A-A951-7378A8C6445B}" dt="2023-04-24T15:46:51.244" v="892" actId="1076"/>
          <ac:picMkLst>
            <pc:docMk/>
            <pc:sldMk cId="15152066" sldId="272"/>
            <ac:picMk id="11" creationId="{1BDCDF33-2EE7-C023-25E3-5B78A63DDDB3}"/>
          </ac:picMkLst>
        </pc:picChg>
      </pc:sldChg>
      <pc:sldChg chg="addSp delSp modSp add mod modAnim">
        <pc:chgData name="De Simone, Tiziano (GymMU)" userId="94cbe6bb-70f0-495d-aa09-6faf66d0a0d1" providerId="ADAL" clId="{61179299-7F2F-4F8A-A951-7378A8C6445B}" dt="2023-04-24T15:59:17.736" v="1080" actId="1076"/>
        <pc:sldMkLst>
          <pc:docMk/>
          <pc:sldMk cId="377819570" sldId="273"/>
        </pc:sldMkLst>
        <pc:picChg chg="del">
          <ac:chgData name="De Simone, Tiziano (GymMU)" userId="94cbe6bb-70f0-495d-aa09-6faf66d0a0d1" providerId="ADAL" clId="{61179299-7F2F-4F8A-A951-7378A8C6445B}" dt="2023-04-24T15:56:09.566" v="1023" actId="478"/>
          <ac:picMkLst>
            <pc:docMk/>
            <pc:sldMk cId="377819570" sldId="273"/>
            <ac:picMk id="3" creationId="{39AE6DBA-BA37-2ABC-B48F-9702DDEDB500}"/>
          </ac:picMkLst>
        </pc:picChg>
        <pc:picChg chg="del">
          <ac:chgData name="De Simone, Tiziano (GymMU)" userId="94cbe6bb-70f0-495d-aa09-6faf66d0a0d1" providerId="ADAL" clId="{61179299-7F2F-4F8A-A951-7378A8C6445B}" dt="2023-04-24T15:56:06.112" v="1021" actId="478"/>
          <ac:picMkLst>
            <pc:docMk/>
            <pc:sldMk cId="377819570" sldId="273"/>
            <ac:picMk id="4" creationId="{4BF40209-AA65-89D1-1692-7A735F85E16E}"/>
          </ac:picMkLst>
        </pc:picChg>
        <pc:picChg chg="del">
          <ac:chgData name="De Simone, Tiziano (GymMU)" userId="94cbe6bb-70f0-495d-aa09-6faf66d0a0d1" providerId="ADAL" clId="{61179299-7F2F-4F8A-A951-7378A8C6445B}" dt="2023-04-24T15:56:07.618" v="1022" actId="478"/>
          <ac:picMkLst>
            <pc:docMk/>
            <pc:sldMk cId="377819570" sldId="273"/>
            <ac:picMk id="5" creationId="{4789EAA7-392A-9708-6460-6DCE031DAC14}"/>
          </ac:picMkLst>
        </pc:picChg>
        <pc:picChg chg="del">
          <ac:chgData name="De Simone, Tiziano (GymMU)" userId="94cbe6bb-70f0-495d-aa09-6faf66d0a0d1" providerId="ADAL" clId="{61179299-7F2F-4F8A-A951-7378A8C6445B}" dt="2023-04-24T15:56:11.467" v="1024" actId="478"/>
          <ac:picMkLst>
            <pc:docMk/>
            <pc:sldMk cId="377819570" sldId="273"/>
            <ac:picMk id="6" creationId="{5DDC12DE-7007-C899-836E-8F5D219428A0}"/>
          </ac:picMkLst>
        </pc:picChg>
        <pc:picChg chg="del">
          <ac:chgData name="De Simone, Tiziano (GymMU)" userId="94cbe6bb-70f0-495d-aa09-6faf66d0a0d1" providerId="ADAL" clId="{61179299-7F2F-4F8A-A951-7378A8C6445B}" dt="2023-04-24T15:49:28.670" v="909" actId="478"/>
          <ac:picMkLst>
            <pc:docMk/>
            <pc:sldMk cId="377819570" sldId="273"/>
            <ac:picMk id="7" creationId="{38DC13E3-5F80-F50B-8316-3DD1B775B667}"/>
          </ac:picMkLst>
        </pc:picChg>
        <pc:picChg chg="del">
          <ac:chgData name="De Simone, Tiziano (GymMU)" userId="94cbe6bb-70f0-495d-aa09-6faf66d0a0d1" providerId="ADAL" clId="{61179299-7F2F-4F8A-A951-7378A8C6445B}" dt="2023-04-24T15:56:04.472" v="1020" actId="478"/>
          <ac:picMkLst>
            <pc:docMk/>
            <pc:sldMk cId="377819570" sldId="273"/>
            <ac:picMk id="8" creationId="{00320409-0E67-8FA8-2CC7-EEDF75E9EA0D}"/>
          </ac:picMkLst>
        </pc:picChg>
        <pc:picChg chg="mod">
          <ac:chgData name="De Simone, Tiziano (GymMU)" userId="94cbe6bb-70f0-495d-aa09-6faf66d0a0d1" providerId="ADAL" clId="{61179299-7F2F-4F8A-A951-7378A8C6445B}" dt="2023-04-24T15:59:17.736" v="1080" actId="1076"/>
          <ac:picMkLst>
            <pc:docMk/>
            <pc:sldMk cId="377819570" sldId="273"/>
            <ac:picMk id="11" creationId="{1BDCDF33-2EE7-C023-25E3-5B78A63DDDB3}"/>
          </ac:picMkLst>
        </pc:picChg>
        <pc:picChg chg="add mod">
          <ac:chgData name="De Simone, Tiziano (GymMU)" userId="94cbe6bb-70f0-495d-aa09-6faf66d0a0d1" providerId="ADAL" clId="{61179299-7F2F-4F8A-A951-7378A8C6445B}" dt="2023-04-24T15:50:11.888" v="916" actId="1076"/>
          <ac:picMkLst>
            <pc:docMk/>
            <pc:sldMk cId="377819570" sldId="273"/>
            <ac:picMk id="12" creationId="{CE96D304-80F3-896B-9A67-1A1E90E57A86}"/>
          </ac:picMkLst>
        </pc:picChg>
        <pc:picChg chg="add mod">
          <ac:chgData name="De Simone, Tiziano (GymMU)" userId="94cbe6bb-70f0-495d-aa09-6faf66d0a0d1" providerId="ADAL" clId="{61179299-7F2F-4F8A-A951-7378A8C6445B}" dt="2023-04-24T15:50:43.504" v="924" actId="1076"/>
          <ac:picMkLst>
            <pc:docMk/>
            <pc:sldMk cId="377819570" sldId="273"/>
            <ac:picMk id="13" creationId="{405F4197-3F70-9F67-981E-64738F1D8911}"/>
          </ac:picMkLst>
        </pc:picChg>
      </pc:sldChg>
      <pc:sldChg chg="addSp delSp modSp add mod delAnim modAnim">
        <pc:chgData name="De Simone, Tiziano (GymMU)" userId="94cbe6bb-70f0-495d-aa09-6faf66d0a0d1" providerId="ADAL" clId="{61179299-7F2F-4F8A-A951-7378A8C6445B}" dt="2023-04-24T16:38:20.174" v="1680"/>
        <pc:sldMkLst>
          <pc:docMk/>
          <pc:sldMk cId="766042108" sldId="274"/>
        </pc:sldMkLst>
        <pc:picChg chg="del">
          <ac:chgData name="De Simone, Tiziano (GymMU)" userId="94cbe6bb-70f0-495d-aa09-6faf66d0a0d1" providerId="ADAL" clId="{61179299-7F2F-4F8A-A951-7378A8C6445B}" dt="2023-04-24T15:55:56.454" v="1017" actId="478"/>
          <ac:picMkLst>
            <pc:docMk/>
            <pc:sldMk cId="766042108" sldId="274"/>
            <ac:picMk id="3" creationId="{39AE6DBA-BA37-2ABC-B48F-9702DDEDB500}"/>
          </ac:picMkLst>
        </pc:picChg>
        <pc:picChg chg="del">
          <ac:chgData name="De Simone, Tiziano (GymMU)" userId="94cbe6bb-70f0-495d-aa09-6faf66d0a0d1" providerId="ADAL" clId="{61179299-7F2F-4F8A-A951-7378A8C6445B}" dt="2023-04-24T15:55:54.054" v="1015" actId="478"/>
          <ac:picMkLst>
            <pc:docMk/>
            <pc:sldMk cId="766042108" sldId="274"/>
            <ac:picMk id="4" creationId="{4BF40209-AA65-89D1-1692-7A735F85E16E}"/>
          </ac:picMkLst>
        </pc:picChg>
        <pc:picChg chg="del">
          <ac:chgData name="De Simone, Tiziano (GymMU)" userId="94cbe6bb-70f0-495d-aa09-6faf66d0a0d1" providerId="ADAL" clId="{61179299-7F2F-4F8A-A951-7378A8C6445B}" dt="2023-04-24T15:55:54.702" v="1016" actId="478"/>
          <ac:picMkLst>
            <pc:docMk/>
            <pc:sldMk cId="766042108" sldId="274"/>
            <ac:picMk id="5" creationId="{4789EAA7-392A-9708-6460-6DCE031DAC14}"/>
          </ac:picMkLst>
        </pc:picChg>
        <pc:picChg chg="del">
          <ac:chgData name="De Simone, Tiziano (GymMU)" userId="94cbe6bb-70f0-495d-aa09-6faf66d0a0d1" providerId="ADAL" clId="{61179299-7F2F-4F8A-A951-7378A8C6445B}" dt="2023-04-24T15:55:58.064" v="1018" actId="478"/>
          <ac:picMkLst>
            <pc:docMk/>
            <pc:sldMk cId="766042108" sldId="274"/>
            <ac:picMk id="6" creationId="{5DDC12DE-7007-C899-836E-8F5D219428A0}"/>
          </ac:picMkLst>
        </pc:picChg>
        <pc:picChg chg="add del mod">
          <ac:chgData name="De Simone, Tiziano (GymMU)" userId="94cbe6bb-70f0-495d-aa09-6faf66d0a0d1" providerId="ADAL" clId="{61179299-7F2F-4F8A-A951-7378A8C6445B}" dt="2023-04-24T15:54:41.698" v="988" actId="21"/>
          <ac:picMkLst>
            <pc:docMk/>
            <pc:sldMk cId="766042108" sldId="274"/>
            <ac:picMk id="7" creationId="{67AB4C5E-6858-E83B-7905-63C9B05CA792}"/>
          </ac:picMkLst>
        </pc:picChg>
        <pc:picChg chg="del">
          <ac:chgData name="De Simone, Tiziano (GymMU)" userId="94cbe6bb-70f0-495d-aa09-6faf66d0a0d1" providerId="ADAL" clId="{61179299-7F2F-4F8A-A951-7378A8C6445B}" dt="2023-04-24T15:56:00.117" v="1019" actId="478"/>
          <ac:picMkLst>
            <pc:docMk/>
            <pc:sldMk cId="766042108" sldId="274"/>
            <ac:picMk id="8" creationId="{00320409-0E67-8FA8-2CC7-EEDF75E9EA0D}"/>
          </ac:picMkLst>
        </pc:picChg>
        <pc:picChg chg="add del mod">
          <ac:chgData name="De Simone, Tiziano (GymMU)" userId="94cbe6bb-70f0-495d-aa09-6faf66d0a0d1" providerId="ADAL" clId="{61179299-7F2F-4F8A-A951-7378A8C6445B}" dt="2023-04-24T16:00:51.028" v="1117" actId="1076"/>
          <ac:picMkLst>
            <pc:docMk/>
            <pc:sldMk cId="766042108" sldId="274"/>
            <ac:picMk id="11" creationId="{1BDCDF33-2EE7-C023-25E3-5B78A63DDDB3}"/>
          </ac:picMkLst>
        </pc:picChg>
        <pc:picChg chg="del">
          <ac:chgData name="De Simone, Tiziano (GymMU)" userId="94cbe6bb-70f0-495d-aa09-6faf66d0a0d1" providerId="ADAL" clId="{61179299-7F2F-4F8A-A951-7378A8C6445B}" dt="2023-04-24T15:51:49.531" v="933" actId="478"/>
          <ac:picMkLst>
            <pc:docMk/>
            <pc:sldMk cId="766042108" sldId="274"/>
            <ac:picMk id="12" creationId="{CE96D304-80F3-896B-9A67-1A1E90E57A86}"/>
          </ac:picMkLst>
        </pc:picChg>
        <pc:picChg chg="mod">
          <ac:chgData name="De Simone, Tiziano (GymMU)" userId="94cbe6bb-70f0-495d-aa09-6faf66d0a0d1" providerId="ADAL" clId="{61179299-7F2F-4F8A-A951-7378A8C6445B}" dt="2023-04-24T15:58:02.588" v="1053" actId="1076"/>
          <ac:picMkLst>
            <pc:docMk/>
            <pc:sldMk cId="766042108" sldId="274"/>
            <ac:picMk id="13" creationId="{405F4197-3F70-9F67-981E-64738F1D8911}"/>
          </ac:picMkLst>
        </pc:picChg>
        <pc:picChg chg="add del mod">
          <ac:chgData name="De Simone, Tiziano (GymMU)" userId="94cbe6bb-70f0-495d-aa09-6faf66d0a0d1" providerId="ADAL" clId="{61179299-7F2F-4F8A-A951-7378A8C6445B}" dt="2023-04-24T15:57:54.435" v="1049"/>
          <ac:picMkLst>
            <pc:docMk/>
            <pc:sldMk cId="766042108" sldId="274"/>
            <ac:picMk id="14" creationId="{0B23002C-6D13-E30D-1014-3AA2DF642D77}"/>
          </ac:picMkLst>
        </pc:picChg>
        <pc:picChg chg="add del mod">
          <ac:chgData name="De Simone, Tiziano (GymMU)" userId="94cbe6bb-70f0-495d-aa09-6faf66d0a0d1" providerId="ADAL" clId="{61179299-7F2F-4F8A-A951-7378A8C6445B}" dt="2023-04-24T15:57:54.435" v="1049"/>
          <ac:picMkLst>
            <pc:docMk/>
            <pc:sldMk cId="766042108" sldId="274"/>
            <ac:picMk id="15" creationId="{31E55C89-2053-E6DE-DAD4-ABBC47E67B1A}"/>
          </ac:picMkLst>
        </pc:picChg>
        <pc:picChg chg="add del mod">
          <ac:chgData name="De Simone, Tiziano (GymMU)" userId="94cbe6bb-70f0-495d-aa09-6faf66d0a0d1" providerId="ADAL" clId="{61179299-7F2F-4F8A-A951-7378A8C6445B}" dt="2023-04-24T15:57:54.435" v="1049"/>
          <ac:picMkLst>
            <pc:docMk/>
            <pc:sldMk cId="766042108" sldId="274"/>
            <ac:picMk id="16" creationId="{9FB78B57-4C22-3BC7-9E86-FF0BCF26E3DD}"/>
          </ac:picMkLst>
        </pc:picChg>
        <pc:picChg chg="add del mod">
          <ac:chgData name="De Simone, Tiziano (GymMU)" userId="94cbe6bb-70f0-495d-aa09-6faf66d0a0d1" providerId="ADAL" clId="{61179299-7F2F-4F8A-A951-7378A8C6445B}" dt="2023-04-24T15:57:54.435" v="1049"/>
          <ac:picMkLst>
            <pc:docMk/>
            <pc:sldMk cId="766042108" sldId="274"/>
            <ac:picMk id="17" creationId="{F91AE74E-8DA9-909D-9180-83060C775625}"/>
          </ac:picMkLst>
        </pc:picChg>
        <pc:picChg chg="add del mod">
          <ac:chgData name="De Simone, Tiziano (GymMU)" userId="94cbe6bb-70f0-495d-aa09-6faf66d0a0d1" providerId="ADAL" clId="{61179299-7F2F-4F8A-A951-7378A8C6445B}" dt="2023-04-24T15:57:54.435" v="1049"/>
          <ac:picMkLst>
            <pc:docMk/>
            <pc:sldMk cId="766042108" sldId="274"/>
            <ac:picMk id="18" creationId="{B5443035-AE87-9C78-AF66-086D6D01E84B}"/>
          </ac:picMkLst>
        </pc:picChg>
        <pc:picChg chg="add del mod">
          <ac:chgData name="De Simone, Tiziano (GymMU)" userId="94cbe6bb-70f0-495d-aa09-6faf66d0a0d1" providerId="ADAL" clId="{61179299-7F2F-4F8A-A951-7378A8C6445B}" dt="2023-04-24T15:57:54.435" v="1049"/>
          <ac:picMkLst>
            <pc:docMk/>
            <pc:sldMk cId="766042108" sldId="274"/>
            <ac:picMk id="19" creationId="{DADA6308-13BA-E333-4EF3-C0C5C209CA79}"/>
          </ac:picMkLst>
        </pc:picChg>
        <pc:picChg chg="add del mod ord">
          <ac:chgData name="De Simone, Tiziano (GymMU)" userId="94cbe6bb-70f0-495d-aa09-6faf66d0a0d1" providerId="ADAL" clId="{61179299-7F2F-4F8A-A951-7378A8C6445B}" dt="2023-04-24T16:00:47.788" v="1114" actId="478"/>
          <ac:picMkLst>
            <pc:docMk/>
            <pc:sldMk cId="766042108" sldId="274"/>
            <ac:picMk id="20" creationId="{5E118B21-4B01-3D5D-92A6-5E94E90A04E7}"/>
          </ac:picMkLst>
        </pc:picChg>
        <pc:picChg chg="add del mod ord">
          <ac:chgData name="De Simone, Tiziano (GymMU)" userId="94cbe6bb-70f0-495d-aa09-6faf66d0a0d1" providerId="ADAL" clId="{61179299-7F2F-4F8A-A951-7378A8C6445B}" dt="2023-04-24T16:00:48.337" v="1115" actId="478"/>
          <ac:picMkLst>
            <pc:docMk/>
            <pc:sldMk cId="766042108" sldId="274"/>
            <ac:picMk id="21" creationId="{F003D8CE-3056-27B0-D9F2-6C3AE7F94136}"/>
          </ac:picMkLst>
        </pc:picChg>
        <pc:picChg chg="add del mod ord">
          <ac:chgData name="De Simone, Tiziano (GymMU)" userId="94cbe6bb-70f0-495d-aa09-6faf66d0a0d1" providerId="ADAL" clId="{61179299-7F2F-4F8A-A951-7378A8C6445B}" dt="2023-04-24T16:00:47.345" v="1113" actId="478"/>
          <ac:picMkLst>
            <pc:docMk/>
            <pc:sldMk cId="766042108" sldId="274"/>
            <ac:picMk id="22" creationId="{2DA0E728-8BDB-DC94-06A6-DA28FB9B220E}"/>
          </ac:picMkLst>
        </pc:picChg>
        <pc:picChg chg="add del mod ord">
          <ac:chgData name="De Simone, Tiziano (GymMU)" userId="94cbe6bb-70f0-495d-aa09-6faf66d0a0d1" providerId="ADAL" clId="{61179299-7F2F-4F8A-A951-7378A8C6445B}" dt="2023-04-24T16:00:46.092" v="1111" actId="478"/>
          <ac:picMkLst>
            <pc:docMk/>
            <pc:sldMk cId="766042108" sldId="274"/>
            <ac:picMk id="23" creationId="{8AFB4AE4-2300-8224-357B-CFECC9A4B789}"/>
          </ac:picMkLst>
        </pc:picChg>
        <pc:picChg chg="add del mod ord">
          <ac:chgData name="De Simone, Tiziano (GymMU)" userId="94cbe6bb-70f0-495d-aa09-6faf66d0a0d1" providerId="ADAL" clId="{61179299-7F2F-4F8A-A951-7378A8C6445B}" dt="2023-04-24T16:00:45.393" v="1110" actId="478"/>
          <ac:picMkLst>
            <pc:docMk/>
            <pc:sldMk cId="766042108" sldId="274"/>
            <ac:picMk id="24" creationId="{AE9D45EA-1DA2-CFFA-343E-40F2AE300F47}"/>
          </ac:picMkLst>
        </pc:picChg>
        <pc:picChg chg="add del mod ord">
          <ac:chgData name="De Simone, Tiziano (GymMU)" userId="94cbe6bb-70f0-495d-aa09-6faf66d0a0d1" providerId="ADAL" clId="{61179299-7F2F-4F8A-A951-7378A8C6445B}" dt="2023-04-24T16:00:46.606" v="1112" actId="478"/>
          <ac:picMkLst>
            <pc:docMk/>
            <pc:sldMk cId="766042108" sldId="274"/>
            <ac:picMk id="25" creationId="{2D53AB57-1A88-F755-872A-4386A4476B4C}"/>
          </ac:picMkLst>
        </pc:picChg>
      </pc:sldChg>
      <pc:sldChg chg="addSp delSp modSp add mod delAnim modAnim">
        <pc:chgData name="De Simone, Tiziano (GymMU)" userId="94cbe6bb-70f0-495d-aa09-6faf66d0a0d1" providerId="ADAL" clId="{61179299-7F2F-4F8A-A951-7378A8C6445B}" dt="2023-04-24T16:02:42.604" v="1140" actId="1076"/>
        <pc:sldMkLst>
          <pc:docMk/>
          <pc:sldMk cId="1377152722" sldId="275"/>
        </pc:sldMkLst>
        <pc:spChg chg="mod">
          <ac:chgData name="De Simone, Tiziano (GymMU)" userId="94cbe6bb-70f0-495d-aa09-6faf66d0a0d1" providerId="ADAL" clId="{61179299-7F2F-4F8A-A951-7378A8C6445B}" dt="2023-04-24T15:53:57.142" v="982" actId="20577"/>
          <ac:spMkLst>
            <pc:docMk/>
            <pc:sldMk cId="1377152722" sldId="275"/>
            <ac:spMk id="10" creationId="{E29464D0-4E48-1A06-8F84-6D458C95D260}"/>
          </ac:spMkLst>
        </pc:spChg>
        <pc:picChg chg="del mod">
          <ac:chgData name="De Simone, Tiziano (GymMU)" userId="94cbe6bb-70f0-495d-aa09-6faf66d0a0d1" providerId="ADAL" clId="{61179299-7F2F-4F8A-A951-7378A8C6445B}" dt="2023-04-24T15:55:36.637" v="1012" actId="478"/>
          <ac:picMkLst>
            <pc:docMk/>
            <pc:sldMk cId="1377152722" sldId="275"/>
            <ac:picMk id="3" creationId="{39AE6DBA-BA37-2ABC-B48F-9702DDEDB500}"/>
          </ac:picMkLst>
        </pc:picChg>
        <pc:picChg chg="del">
          <ac:chgData name="De Simone, Tiziano (GymMU)" userId="94cbe6bb-70f0-495d-aa09-6faf66d0a0d1" providerId="ADAL" clId="{61179299-7F2F-4F8A-A951-7378A8C6445B}" dt="2023-04-24T15:56:34.346" v="1031" actId="478"/>
          <ac:picMkLst>
            <pc:docMk/>
            <pc:sldMk cId="1377152722" sldId="275"/>
            <ac:picMk id="4" creationId="{4BF40209-AA65-89D1-1692-7A735F85E16E}"/>
          </ac:picMkLst>
        </pc:picChg>
        <pc:picChg chg="del">
          <ac:chgData name="De Simone, Tiziano (GymMU)" userId="94cbe6bb-70f0-495d-aa09-6faf66d0a0d1" providerId="ADAL" clId="{61179299-7F2F-4F8A-A951-7378A8C6445B}" dt="2023-04-24T15:55:35.516" v="1010" actId="478"/>
          <ac:picMkLst>
            <pc:docMk/>
            <pc:sldMk cId="1377152722" sldId="275"/>
            <ac:picMk id="5" creationId="{4789EAA7-392A-9708-6460-6DCE031DAC14}"/>
          </ac:picMkLst>
        </pc:picChg>
        <pc:picChg chg="del">
          <ac:chgData name="De Simone, Tiziano (GymMU)" userId="94cbe6bb-70f0-495d-aa09-6faf66d0a0d1" providerId="ADAL" clId="{61179299-7F2F-4F8A-A951-7378A8C6445B}" dt="2023-04-24T15:56:35.135" v="1032" actId="478"/>
          <ac:picMkLst>
            <pc:docMk/>
            <pc:sldMk cId="1377152722" sldId="275"/>
            <ac:picMk id="6" creationId="{5DDC12DE-7007-C899-836E-8F5D219428A0}"/>
          </ac:picMkLst>
        </pc:picChg>
        <pc:picChg chg="add del mod">
          <ac:chgData name="De Simone, Tiziano (GymMU)" userId="94cbe6bb-70f0-495d-aa09-6faf66d0a0d1" providerId="ADAL" clId="{61179299-7F2F-4F8A-A951-7378A8C6445B}" dt="2023-04-24T15:54:31.931" v="984"/>
          <ac:picMkLst>
            <pc:docMk/>
            <pc:sldMk cId="1377152722" sldId="275"/>
            <ac:picMk id="7" creationId="{1F01ED05-876D-2192-AB37-51A83059BEC0}"/>
          </ac:picMkLst>
        </pc:picChg>
        <pc:picChg chg="del">
          <ac:chgData name="De Simone, Tiziano (GymMU)" userId="94cbe6bb-70f0-495d-aa09-6faf66d0a0d1" providerId="ADAL" clId="{61179299-7F2F-4F8A-A951-7378A8C6445B}" dt="2023-04-24T15:55:37.945" v="1013" actId="478"/>
          <ac:picMkLst>
            <pc:docMk/>
            <pc:sldMk cId="1377152722" sldId="275"/>
            <ac:picMk id="8" creationId="{00320409-0E67-8FA8-2CC7-EEDF75E9EA0D}"/>
          </ac:picMkLst>
        </pc:picChg>
        <pc:picChg chg="del">
          <ac:chgData name="De Simone, Tiziano (GymMU)" userId="94cbe6bb-70f0-495d-aa09-6faf66d0a0d1" providerId="ADAL" clId="{61179299-7F2F-4F8A-A951-7378A8C6445B}" dt="2023-04-24T15:53:33.126" v="969" actId="478"/>
          <ac:picMkLst>
            <pc:docMk/>
            <pc:sldMk cId="1377152722" sldId="275"/>
            <ac:picMk id="9" creationId="{9E911F85-DBF7-4750-7072-C17EF1AC6566}"/>
          </ac:picMkLst>
        </pc:picChg>
        <pc:picChg chg="mod">
          <ac:chgData name="De Simone, Tiziano (GymMU)" userId="94cbe6bb-70f0-495d-aa09-6faf66d0a0d1" providerId="ADAL" clId="{61179299-7F2F-4F8A-A951-7378A8C6445B}" dt="2023-04-24T16:02:42.604" v="1140" actId="1076"/>
          <ac:picMkLst>
            <pc:docMk/>
            <pc:sldMk cId="1377152722" sldId="275"/>
            <ac:picMk id="11" creationId="{1BDCDF33-2EE7-C023-25E3-5B78A63DDDB3}"/>
          </ac:picMkLst>
        </pc:picChg>
        <pc:picChg chg="add mod ord">
          <ac:chgData name="De Simone, Tiziano (GymMU)" userId="94cbe6bb-70f0-495d-aa09-6faf66d0a0d1" providerId="ADAL" clId="{61179299-7F2F-4F8A-A951-7378A8C6445B}" dt="2023-04-24T16:01:52.173" v="1130" actId="167"/>
          <ac:picMkLst>
            <pc:docMk/>
            <pc:sldMk cId="1377152722" sldId="275"/>
            <ac:picMk id="12" creationId="{460FC533-E808-D7D2-1D1E-CA91A6653354}"/>
          </ac:picMkLst>
        </pc:picChg>
        <pc:picChg chg="del">
          <ac:chgData name="De Simone, Tiziano (GymMU)" userId="94cbe6bb-70f0-495d-aa09-6faf66d0a0d1" providerId="ADAL" clId="{61179299-7F2F-4F8A-A951-7378A8C6445B}" dt="2023-04-24T15:53:32.550" v="968" actId="478"/>
          <ac:picMkLst>
            <pc:docMk/>
            <pc:sldMk cId="1377152722" sldId="275"/>
            <ac:picMk id="13" creationId="{405F4197-3F70-9F67-981E-64738F1D8911}"/>
          </ac:picMkLst>
        </pc:picChg>
        <pc:picChg chg="add mod ord">
          <ac:chgData name="De Simone, Tiziano (GymMU)" userId="94cbe6bb-70f0-495d-aa09-6faf66d0a0d1" providerId="ADAL" clId="{61179299-7F2F-4F8A-A951-7378A8C6445B}" dt="2023-04-24T16:01:52.173" v="1130" actId="167"/>
          <ac:picMkLst>
            <pc:docMk/>
            <pc:sldMk cId="1377152722" sldId="275"/>
            <ac:picMk id="14" creationId="{B7EC373E-EC1D-C70C-96B8-69A3C2B7AA7A}"/>
          </ac:picMkLst>
        </pc:picChg>
        <pc:picChg chg="add mod ord">
          <ac:chgData name="De Simone, Tiziano (GymMU)" userId="94cbe6bb-70f0-495d-aa09-6faf66d0a0d1" providerId="ADAL" clId="{61179299-7F2F-4F8A-A951-7378A8C6445B}" dt="2023-04-24T16:01:52.173" v="1130" actId="167"/>
          <ac:picMkLst>
            <pc:docMk/>
            <pc:sldMk cId="1377152722" sldId="275"/>
            <ac:picMk id="15" creationId="{41355A92-962D-A1E3-54DE-A409C5877674}"/>
          </ac:picMkLst>
        </pc:picChg>
        <pc:picChg chg="add mod ord">
          <ac:chgData name="De Simone, Tiziano (GymMU)" userId="94cbe6bb-70f0-495d-aa09-6faf66d0a0d1" providerId="ADAL" clId="{61179299-7F2F-4F8A-A951-7378A8C6445B}" dt="2023-04-24T16:01:51.713" v="1129" actId="167"/>
          <ac:picMkLst>
            <pc:docMk/>
            <pc:sldMk cId="1377152722" sldId="275"/>
            <ac:picMk id="16" creationId="{BF74C7AB-FC93-AF4C-1CEE-4AE5D98A482C}"/>
          </ac:picMkLst>
        </pc:picChg>
        <pc:picChg chg="add mod ord">
          <ac:chgData name="De Simone, Tiziano (GymMU)" userId="94cbe6bb-70f0-495d-aa09-6faf66d0a0d1" providerId="ADAL" clId="{61179299-7F2F-4F8A-A951-7378A8C6445B}" dt="2023-04-24T16:01:51.713" v="1129" actId="167"/>
          <ac:picMkLst>
            <pc:docMk/>
            <pc:sldMk cId="1377152722" sldId="275"/>
            <ac:picMk id="17" creationId="{CBA7B34E-69A9-746C-1DAE-0B81B1168BC0}"/>
          </ac:picMkLst>
        </pc:picChg>
        <pc:picChg chg="add mod ord">
          <ac:chgData name="De Simone, Tiziano (GymMU)" userId="94cbe6bb-70f0-495d-aa09-6faf66d0a0d1" providerId="ADAL" clId="{61179299-7F2F-4F8A-A951-7378A8C6445B}" dt="2023-04-24T16:01:52.173" v="1130" actId="167"/>
          <ac:picMkLst>
            <pc:docMk/>
            <pc:sldMk cId="1377152722" sldId="275"/>
            <ac:picMk id="18" creationId="{F648CFC6-7F01-EDBB-0E85-B1F77C1192B1}"/>
          </ac:picMkLst>
        </pc:picChg>
        <pc:picChg chg="add mod ord">
          <ac:chgData name="De Simone, Tiziano (GymMU)" userId="94cbe6bb-70f0-495d-aa09-6faf66d0a0d1" providerId="ADAL" clId="{61179299-7F2F-4F8A-A951-7378A8C6445B}" dt="2023-04-24T16:01:52.451" v="1131" actId="571"/>
          <ac:picMkLst>
            <pc:docMk/>
            <pc:sldMk cId="1377152722" sldId="275"/>
            <ac:picMk id="19" creationId="{CEE0CEC0-8FFD-C5BC-7A13-0B32F88C7196}"/>
          </ac:picMkLst>
        </pc:picChg>
        <pc:picChg chg="add mod ord">
          <ac:chgData name="De Simone, Tiziano (GymMU)" userId="94cbe6bb-70f0-495d-aa09-6faf66d0a0d1" providerId="ADAL" clId="{61179299-7F2F-4F8A-A951-7378A8C6445B}" dt="2023-04-24T16:01:52.451" v="1131" actId="571"/>
          <ac:picMkLst>
            <pc:docMk/>
            <pc:sldMk cId="1377152722" sldId="275"/>
            <ac:picMk id="20" creationId="{B86436D8-6B4A-EC65-765E-07C4CFF8C7A2}"/>
          </ac:picMkLst>
        </pc:picChg>
      </pc:sldChg>
      <pc:sldChg chg="add del">
        <pc:chgData name="De Simone, Tiziano (GymMU)" userId="94cbe6bb-70f0-495d-aa09-6faf66d0a0d1" providerId="ADAL" clId="{61179299-7F2F-4F8A-A951-7378A8C6445B}" dt="2023-04-24T15:55:07.838" v="993" actId="2890"/>
        <pc:sldMkLst>
          <pc:docMk/>
          <pc:sldMk cId="3183140280" sldId="276"/>
        </pc:sldMkLst>
      </pc:sldChg>
      <pc:sldChg chg="addSp delSp modSp add mod modTransition">
        <pc:chgData name="De Simone, Tiziano (GymMU)" userId="94cbe6bb-70f0-495d-aa09-6faf66d0a0d1" providerId="ADAL" clId="{61179299-7F2F-4F8A-A951-7378A8C6445B}" dt="2023-04-24T16:05:07.407" v="1171" actId="1076"/>
        <pc:sldMkLst>
          <pc:docMk/>
          <pc:sldMk cId="3203144783" sldId="276"/>
        </pc:sldMkLst>
        <pc:spChg chg="mod">
          <ac:chgData name="De Simone, Tiziano (GymMU)" userId="94cbe6bb-70f0-495d-aa09-6faf66d0a0d1" providerId="ADAL" clId="{61179299-7F2F-4F8A-A951-7378A8C6445B}" dt="2023-04-24T16:04:42.489" v="1155" actId="20577"/>
          <ac:spMkLst>
            <pc:docMk/>
            <pc:sldMk cId="3203144783" sldId="276"/>
            <ac:spMk id="10" creationId="{E29464D0-4E48-1A06-8F84-6D458C95D260}"/>
          </ac:spMkLst>
        </pc:spChg>
        <pc:picChg chg="del">
          <ac:chgData name="De Simone, Tiziano (GymMU)" userId="94cbe6bb-70f0-495d-aa09-6faf66d0a0d1" providerId="ADAL" clId="{61179299-7F2F-4F8A-A951-7378A8C6445B}" dt="2023-04-24T15:55:33.465" v="1009" actId="478"/>
          <ac:picMkLst>
            <pc:docMk/>
            <pc:sldMk cId="3203144783" sldId="276"/>
            <ac:picMk id="3" creationId="{39AE6DBA-BA37-2ABC-B48F-9702DDEDB500}"/>
          </ac:picMkLst>
        </pc:picChg>
        <pc:picChg chg="del">
          <ac:chgData name="De Simone, Tiziano (GymMU)" userId="94cbe6bb-70f0-495d-aa09-6faf66d0a0d1" providerId="ADAL" clId="{61179299-7F2F-4F8A-A951-7378A8C6445B}" dt="2023-04-24T15:55:31.846" v="1007" actId="478"/>
          <ac:picMkLst>
            <pc:docMk/>
            <pc:sldMk cId="3203144783" sldId="276"/>
            <ac:picMk id="4" creationId="{4BF40209-AA65-89D1-1692-7A735F85E16E}"/>
          </ac:picMkLst>
        </pc:picChg>
        <pc:picChg chg="del">
          <ac:chgData name="De Simone, Tiziano (GymMU)" userId="94cbe6bb-70f0-495d-aa09-6faf66d0a0d1" providerId="ADAL" clId="{61179299-7F2F-4F8A-A951-7378A8C6445B}" dt="2023-04-24T15:55:32.821" v="1008" actId="478"/>
          <ac:picMkLst>
            <pc:docMk/>
            <pc:sldMk cId="3203144783" sldId="276"/>
            <ac:picMk id="5" creationId="{4789EAA7-392A-9708-6460-6DCE031DAC14}"/>
          </ac:picMkLst>
        </pc:picChg>
        <pc:picChg chg="del">
          <ac:chgData name="De Simone, Tiziano (GymMU)" userId="94cbe6bb-70f0-495d-aa09-6faf66d0a0d1" providerId="ADAL" clId="{61179299-7F2F-4F8A-A951-7378A8C6445B}" dt="2023-04-24T15:55:31.175" v="1006" actId="478"/>
          <ac:picMkLst>
            <pc:docMk/>
            <pc:sldMk cId="3203144783" sldId="276"/>
            <ac:picMk id="6" creationId="{5DDC12DE-7007-C899-836E-8F5D219428A0}"/>
          </ac:picMkLst>
        </pc:picChg>
        <pc:picChg chg="add del mod">
          <ac:chgData name="De Simone, Tiziano (GymMU)" userId="94cbe6bb-70f0-495d-aa09-6faf66d0a0d1" providerId="ADAL" clId="{61179299-7F2F-4F8A-A951-7378A8C6445B}" dt="2023-04-24T16:04:40.727" v="1154"/>
          <ac:picMkLst>
            <pc:docMk/>
            <pc:sldMk cId="3203144783" sldId="276"/>
            <ac:picMk id="7" creationId="{7F8CE921-65F1-D9AA-4919-CD49A7A72E75}"/>
          </ac:picMkLst>
        </pc:picChg>
        <pc:picChg chg="del">
          <ac:chgData name="De Simone, Tiziano (GymMU)" userId="94cbe6bb-70f0-495d-aa09-6faf66d0a0d1" providerId="ADAL" clId="{61179299-7F2F-4F8A-A951-7378A8C6445B}" dt="2023-04-24T15:55:41.362" v="1014" actId="478"/>
          <ac:picMkLst>
            <pc:docMk/>
            <pc:sldMk cId="3203144783" sldId="276"/>
            <ac:picMk id="8" creationId="{00320409-0E67-8FA8-2CC7-EEDF75E9EA0D}"/>
          </ac:picMkLst>
        </pc:picChg>
        <pc:picChg chg="add mod">
          <ac:chgData name="De Simone, Tiziano (GymMU)" userId="94cbe6bb-70f0-495d-aa09-6faf66d0a0d1" providerId="ADAL" clId="{61179299-7F2F-4F8A-A951-7378A8C6445B}" dt="2023-04-24T16:05:07.407" v="1171" actId="1076"/>
          <ac:picMkLst>
            <pc:docMk/>
            <pc:sldMk cId="3203144783" sldId="276"/>
            <ac:picMk id="9" creationId="{D700AFC8-420F-409A-5110-624518706867}"/>
          </ac:picMkLst>
        </pc:picChg>
        <pc:picChg chg="mod">
          <ac:chgData name="De Simone, Tiziano (GymMU)" userId="94cbe6bb-70f0-495d-aa09-6faf66d0a0d1" providerId="ADAL" clId="{61179299-7F2F-4F8A-A951-7378A8C6445B}" dt="2023-04-24T16:02:49.310" v="1141" actId="1076"/>
          <ac:picMkLst>
            <pc:docMk/>
            <pc:sldMk cId="3203144783" sldId="276"/>
            <ac:picMk id="11" creationId="{1BDCDF33-2EE7-C023-25E3-5B78A63DDDB3}"/>
          </ac:picMkLst>
        </pc:picChg>
        <pc:picChg chg="mod">
          <ac:chgData name="De Simone, Tiziano (GymMU)" userId="94cbe6bb-70f0-495d-aa09-6faf66d0a0d1" providerId="ADAL" clId="{61179299-7F2F-4F8A-A951-7378A8C6445B}" dt="2023-04-24T15:56:26.461" v="1029" actId="1076"/>
          <ac:picMkLst>
            <pc:docMk/>
            <pc:sldMk cId="3203144783" sldId="276"/>
            <ac:picMk id="12" creationId="{460FC533-E808-D7D2-1D1E-CA91A6653354}"/>
          </ac:picMkLst>
        </pc:picChg>
        <pc:picChg chg="mod">
          <ac:chgData name="De Simone, Tiziano (GymMU)" userId="94cbe6bb-70f0-495d-aa09-6faf66d0a0d1" providerId="ADAL" clId="{61179299-7F2F-4F8A-A951-7378A8C6445B}" dt="2023-04-24T15:56:28.603" v="1030" actId="1076"/>
          <ac:picMkLst>
            <pc:docMk/>
            <pc:sldMk cId="3203144783" sldId="276"/>
            <ac:picMk id="14" creationId="{B7EC373E-EC1D-C70C-96B8-69A3C2B7AA7A}"/>
          </ac:picMkLst>
        </pc:picChg>
        <pc:picChg chg="mod">
          <ac:chgData name="De Simone, Tiziano (GymMU)" userId="94cbe6bb-70f0-495d-aa09-6faf66d0a0d1" providerId="ADAL" clId="{61179299-7F2F-4F8A-A951-7378A8C6445B}" dt="2023-04-24T15:56:25.005" v="1028" actId="1076"/>
          <ac:picMkLst>
            <pc:docMk/>
            <pc:sldMk cId="3203144783" sldId="276"/>
            <ac:picMk id="15" creationId="{41355A92-962D-A1E3-54DE-A409C5877674}"/>
          </ac:picMkLst>
        </pc:picChg>
        <pc:picChg chg="mod">
          <ac:chgData name="De Simone, Tiziano (GymMU)" userId="94cbe6bb-70f0-495d-aa09-6faf66d0a0d1" providerId="ADAL" clId="{61179299-7F2F-4F8A-A951-7378A8C6445B}" dt="2023-04-24T15:56:20.029" v="1026" actId="1076"/>
          <ac:picMkLst>
            <pc:docMk/>
            <pc:sldMk cId="3203144783" sldId="276"/>
            <ac:picMk id="16" creationId="{BF74C7AB-FC93-AF4C-1CEE-4AE5D98A482C}"/>
          </ac:picMkLst>
        </pc:picChg>
        <pc:picChg chg="mod">
          <ac:chgData name="De Simone, Tiziano (GymMU)" userId="94cbe6bb-70f0-495d-aa09-6faf66d0a0d1" providerId="ADAL" clId="{61179299-7F2F-4F8A-A951-7378A8C6445B}" dt="2023-04-24T15:56:23.395" v="1027" actId="1076"/>
          <ac:picMkLst>
            <pc:docMk/>
            <pc:sldMk cId="3203144783" sldId="276"/>
            <ac:picMk id="17" creationId="{CBA7B34E-69A9-746C-1DAE-0B81B1168BC0}"/>
          </ac:picMkLst>
        </pc:picChg>
        <pc:picChg chg="mod">
          <ac:chgData name="De Simone, Tiziano (GymMU)" userId="94cbe6bb-70f0-495d-aa09-6faf66d0a0d1" providerId="ADAL" clId="{61179299-7F2F-4F8A-A951-7378A8C6445B}" dt="2023-04-24T15:56:18.190" v="1025" actId="1076"/>
          <ac:picMkLst>
            <pc:docMk/>
            <pc:sldMk cId="3203144783" sldId="276"/>
            <ac:picMk id="18" creationId="{F648CFC6-7F01-EDBB-0E85-B1F77C1192B1}"/>
          </ac:picMkLst>
        </pc:picChg>
      </pc:sldChg>
      <pc:sldChg chg="addSp delSp modSp add mod modAnim">
        <pc:chgData name="De Simone, Tiziano (GymMU)" userId="94cbe6bb-70f0-495d-aa09-6faf66d0a0d1" providerId="ADAL" clId="{61179299-7F2F-4F8A-A951-7378A8C6445B}" dt="2023-04-24T16:08:12.797" v="1214"/>
        <pc:sldMkLst>
          <pc:docMk/>
          <pc:sldMk cId="2973041448" sldId="277"/>
        </pc:sldMkLst>
        <pc:spChg chg="mod">
          <ac:chgData name="De Simone, Tiziano (GymMU)" userId="94cbe6bb-70f0-495d-aa09-6faf66d0a0d1" providerId="ADAL" clId="{61179299-7F2F-4F8A-A951-7378A8C6445B}" dt="2023-04-24T16:04:50.149" v="1165" actId="20577"/>
          <ac:spMkLst>
            <pc:docMk/>
            <pc:sldMk cId="2973041448" sldId="277"/>
            <ac:spMk id="10" creationId="{E29464D0-4E48-1A06-8F84-6D458C95D260}"/>
          </ac:spMkLst>
        </pc:spChg>
        <pc:picChg chg="mod">
          <ac:chgData name="De Simone, Tiziano (GymMU)" userId="94cbe6bb-70f0-495d-aa09-6faf66d0a0d1" providerId="ADAL" clId="{61179299-7F2F-4F8A-A951-7378A8C6445B}" dt="2023-04-24T16:05:01.489" v="1168" actId="1076"/>
          <ac:picMkLst>
            <pc:docMk/>
            <pc:sldMk cId="2973041448" sldId="277"/>
            <ac:picMk id="2" creationId="{3EBC61B1-FCD7-CB83-F28F-A08C4BFF3797}"/>
          </ac:picMkLst>
        </pc:picChg>
        <pc:picChg chg="add mod">
          <ac:chgData name="De Simone, Tiziano (GymMU)" userId="94cbe6bb-70f0-495d-aa09-6faf66d0a0d1" providerId="ADAL" clId="{61179299-7F2F-4F8A-A951-7378A8C6445B}" dt="2023-04-24T16:05:16.938" v="1174" actId="1076"/>
          <ac:picMkLst>
            <pc:docMk/>
            <pc:sldMk cId="2973041448" sldId="277"/>
            <ac:picMk id="3" creationId="{E9958416-29B7-4493-5077-53C8C0AA365E}"/>
          </ac:picMkLst>
        </pc:picChg>
        <pc:picChg chg="add mod">
          <ac:chgData name="De Simone, Tiziano (GymMU)" userId="94cbe6bb-70f0-495d-aa09-6faf66d0a0d1" providerId="ADAL" clId="{61179299-7F2F-4F8A-A951-7378A8C6445B}" dt="2023-04-24T16:06:14.202" v="1185" actId="1076"/>
          <ac:picMkLst>
            <pc:docMk/>
            <pc:sldMk cId="2973041448" sldId="277"/>
            <ac:picMk id="4" creationId="{548E615A-53A5-EEDE-D7BC-A230FBE60661}"/>
          </ac:picMkLst>
        </pc:picChg>
        <pc:picChg chg="add mod">
          <ac:chgData name="De Simone, Tiziano (GymMU)" userId="94cbe6bb-70f0-495d-aa09-6faf66d0a0d1" providerId="ADAL" clId="{61179299-7F2F-4F8A-A951-7378A8C6445B}" dt="2023-04-24T16:07:19.387" v="1203" actId="14100"/>
          <ac:picMkLst>
            <pc:docMk/>
            <pc:sldMk cId="2973041448" sldId="277"/>
            <ac:picMk id="5" creationId="{0CF0445D-0897-B0EC-C52F-097D3EC8DD28}"/>
          </ac:picMkLst>
        </pc:picChg>
        <pc:picChg chg="add mod">
          <ac:chgData name="De Simone, Tiziano (GymMU)" userId="94cbe6bb-70f0-495d-aa09-6faf66d0a0d1" providerId="ADAL" clId="{61179299-7F2F-4F8A-A951-7378A8C6445B}" dt="2023-04-24T16:07:36.916" v="1209" actId="1076"/>
          <ac:picMkLst>
            <pc:docMk/>
            <pc:sldMk cId="2973041448" sldId="277"/>
            <ac:picMk id="6" creationId="{E396B182-89A8-1AA2-31BC-3789366CFC72}"/>
          </ac:picMkLst>
        </pc:picChg>
        <pc:picChg chg="del mod">
          <ac:chgData name="De Simone, Tiziano (GymMU)" userId="94cbe6bb-70f0-495d-aa09-6faf66d0a0d1" providerId="ADAL" clId="{61179299-7F2F-4F8A-A951-7378A8C6445B}" dt="2023-04-24T16:07:03.008" v="1197" actId="478"/>
          <ac:picMkLst>
            <pc:docMk/>
            <pc:sldMk cId="2973041448" sldId="277"/>
            <ac:picMk id="11" creationId="{1BDCDF33-2EE7-C023-25E3-5B78A63DDDB3}"/>
          </ac:picMkLst>
        </pc:picChg>
        <pc:picChg chg="del">
          <ac:chgData name="De Simone, Tiziano (GymMU)" userId="94cbe6bb-70f0-495d-aa09-6faf66d0a0d1" providerId="ADAL" clId="{61179299-7F2F-4F8A-A951-7378A8C6445B}" dt="2023-04-24T16:06:54.540" v="1196" actId="478"/>
          <ac:picMkLst>
            <pc:docMk/>
            <pc:sldMk cId="2973041448" sldId="277"/>
            <ac:picMk id="12" creationId="{460FC533-E808-D7D2-1D1E-CA91A6653354}"/>
          </ac:picMkLst>
        </pc:picChg>
        <pc:picChg chg="del">
          <ac:chgData name="De Simone, Tiziano (GymMU)" userId="94cbe6bb-70f0-495d-aa09-6faf66d0a0d1" providerId="ADAL" clId="{61179299-7F2F-4F8A-A951-7378A8C6445B}" dt="2023-04-24T16:05:40.734" v="1176" actId="478"/>
          <ac:picMkLst>
            <pc:docMk/>
            <pc:sldMk cId="2973041448" sldId="277"/>
            <ac:picMk id="14" creationId="{B7EC373E-EC1D-C70C-96B8-69A3C2B7AA7A}"/>
          </ac:picMkLst>
        </pc:picChg>
        <pc:picChg chg="del">
          <ac:chgData name="De Simone, Tiziano (GymMU)" userId="94cbe6bb-70f0-495d-aa09-6faf66d0a0d1" providerId="ADAL" clId="{61179299-7F2F-4F8A-A951-7378A8C6445B}" dt="2023-04-24T16:05:42.313" v="1178" actId="478"/>
          <ac:picMkLst>
            <pc:docMk/>
            <pc:sldMk cId="2973041448" sldId="277"/>
            <ac:picMk id="15" creationId="{41355A92-962D-A1E3-54DE-A409C5877674}"/>
          </ac:picMkLst>
        </pc:picChg>
        <pc:picChg chg="del">
          <ac:chgData name="De Simone, Tiziano (GymMU)" userId="94cbe6bb-70f0-495d-aa09-6faf66d0a0d1" providerId="ADAL" clId="{61179299-7F2F-4F8A-A951-7378A8C6445B}" dt="2023-04-24T16:05:39.462" v="1175" actId="478"/>
          <ac:picMkLst>
            <pc:docMk/>
            <pc:sldMk cId="2973041448" sldId="277"/>
            <ac:picMk id="16" creationId="{BF74C7AB-FC93-AF4C-1CEE-4AE5D98A482C}"/>
          </ac:picMkLst>
        </pc:picChg>
        <pc:picChg chg="del">
          <ac:chgData name="De Simone, Tiziano (GymMU)" userId="94cbe6bb-70f0-495d-aa09-6faf66d0a0d1" providerId="ADAL" clId="{61179299-7F2F-4F8A-A951-7378A8C6445B}" dt="2023-04-24T16:05:43.208" v="1179" actId="478"/>
          <ac:picMkLst>
            <pc:docMk/>
            <pc:sldMk cId="2973041448" sldId="277"/>
            <ac:picMk id="17" creationId="{CBA7B34E-69A9-746C-1DAE-0B81B1168BC0}"/>
          </ac:picMkLst>
        </pc:picChg>
        <pc:picChg chg="del">
          <ac:chgData name="De Simone, Tiziano (GymMU)" userId="94cbe6bb-70f0-495d-aa09-6faf66d0a0d1" providerId="ADAL" clId="{61179299-7F2F-4F8A-A951-7378A8C6445B}" dt="2023-04-24T16:05:41.443" v="1177" actId="478"/>
          <ac:picMkLst>
            <pc:docMk/>
            <pc:sldMk cId="2973041448" sldId="277"/>
            <ac:picMk id="18" creationId="{F648CFC6-7F01-EDBB-0E85-B1F77C1192B1}"/>
          </ac:picMkLst>
        </pc:picChg>
      </pc:sldChg>
      <pc:sldChg chg="addSp delSp modSp add mod modTransition delAnim modAnim">
        <pc:chgData name="De Simone, Tiziano (GymMU)" userId="94cbe6bb-70f0-495d-aa09-6faf66d0a0d1" providerId="ADAL" clId="{61179299-7F2F-4F8A-A951-7378A8C6445B}" dt="2023-04-24T16:11:11.079" v="1247"/>
        <pc:sldMkLst>
          <pc:docMk/>
          <pc:sldMk cId="2767872938" sldId="278"/>
        </pc:sldMkLst>
        <pc:picChg chg="del">
          <ac:chgData name="De Simone, Tiziano (GymMU)" userId="94cbe6bb-70f0-495d-aa09-6faf66d0a0d1" providerId="ADAL" clId="{61179299-7F2F-4F8A-A951-7378A8C6445B}" dt="2023-04-24T16:09:43.951" v="1224" actId="478"/>
          <ac:picMkLst>
            <pc:docMk/>
            <pc:sldMk cId="2767872938" sldId="278"/>
            <ac:picMk id="4" creationId="{548E615A-53A5-EEDE-D7BC-A230FBE60661}"/>
          </ac:picMkLst>
        </pc:picChg>
        <pc:picChg chg="mod">
          <ac:chgData name="De Simone, Tiziano (GymMU)" userId="94cbe6bb-70f0-495d-aa09-6faf66d0a0d1" providerId="ADAL" clId="{61179299-7F2F-4F8A-A951-7378A8C6445B}" dt="2023-04-24T16:10:32.750" v="1235" actId="1076"/>
          <ac:picMkLst>
            <pc:docMk/>
            <pc:sldMk cId="2767872938" sldId="278"/>
            <ac:picMk id="6" creationId="{E396B182-89A8-1AA2-31BC-3789366CFC72}"/>
          </ac:picMkLst>
        </pc:picChg>
        <pc:picChg chg="add mod">
          <ac:chgData name="De Simone, Tiziano (GymMU)" userId="94cbe6bb-70f0-495d-aa09-6faf66d0a0d1" providerId="ADAL" clId="{61179299-7F2F-4F8A-A951-7378A8C6445B}" dt="2023-04-24T16:10:29.681" v="1234" actId="1076"/>
          <ac:picMkLst>
            <pc:docMk/>
            <pc:sldMk cId="2767872938" sldId="278"/>
            <ac:picMk id="7" creationId="{6A260B24-013C-B56C-9931-34A3F05B1B2B}"/>
          </ac:picMkLst>
        </pc:picChg>
      </pc:sldChg>
      <pc:sldChg chg="addSp delSp modSp add mod delAnim modAnim">
        <pc:chgData name="De Simone, Tiziano (GymMU)" userId="94cbe6bb-70f0-495d-aa09-6faf66d0a0d1" providerId="ADAL" clId="{61179299-7F2F-4F8A-A951-7378A8C6445B}" dt="2023-04-25T18:28:32.455" v="2086" actId="1076"/>
        <pc:sldMkLst>
          <pc:docMk/>
          <pc:sldMk cId="1608347831" sldId="279"/>
        </pc:sldMkLst>
        <pc:picChg chg="add del mod">
          <ac:chgData name="De Simone, Tiziano (GymMU)" userId="94cbe6bb-70f0-495d-aa09-6faf66d0a0d1" providerId="ADAL" clId="{61179299-7F2F-4F8A-A951-7378A8C6445B}" dt="2023-04-24T16:40:34.185" v="1690" actId="962"/>
          <ac:picMkLst>
            <pc:docMk/>
            <pc:sldMk cId="1608347831" sldId="279"/>
            <ac:picMk id="3" creationId="{E9958416-29B7-4493-5077-53C8C0AA365E}"/>
          </ac:picMkLst>
        </pc:picChg>
        <pc:picChg chg="add mod">
          <ac:chgData name="De Simone, Tiziano (GymMU)" userId="94cbe6bb-70f0-495d-aa09-6faf66d0a0d1" providerId="ADAL" clId="{61179299-7F2F-4F8A-A951-7378A8C6445B}" dt="2023-04-24T16:12:05.323" v="1259" actId="1076"/>
          <ac:picMkLst>
            <pc:docMk/>
            <pc:sldMk cId="1608347831" sldId="279"/>
            <ac:picMk id="4" creationId="{E8F1CEFC-A709-70CF-E1B0-D52CEC9C7D60}"/>
          </ac:picMkLst>
        </pc:picChg>
        <pc:picChg chg="mod">
          <ac:chgData name="De Simone, Tiziano (GymMU)" userId="94cbe6bb-70f0-495d-aa09-6faf66d0a0d1" providerId="ADAL" clId="{61179299-7F2F-4F8A-A951-7378A8C6445B}" dt="2023-04-24T16:11:34.737" v="1250" actId="1076"/>
          <ac:picMkLst>
            <pc:docMk/>
            <pc:sldMk cId="1608347831" sldId="279"/>
            <ac:picMk id="5" creationId="{0CF0445D-0897-B0EC-C52F-097D3EC8DD28}"/>
          </ac:picMkLst>
        </pc:picChg>
        <pc:picChg chg="del">
          <ac:chgData name="De Simone, Tiziano (GymMU)" userId="94cbe6bb-70f0-495d-aa09-6faf66d0a0d1" providerId="ADAL" clId="{61179299-7F2F-4F8A-A951-7378A8C6445B}" dt="2023-04-24T16:11:32.270" v="1249" actId="478"/>
          <ac:picMkLst>
            <pc:docMk/>
            <pc:sldMk cId="1608347831" sldId="279"/>
            <ac:picMk id="6" creationId="{E396B182-89A8-1AA2-31BC-3789366CFC72}"/>
          </ac:picMkLst>
        </pc:picChg>
        <pc:picChg chg="add del">
          <ac:chgData name="De Simone, Tiziano (GymMU)" userId="94cbe6bb-70f0-495d-aa09-6faf66d0a0d1" providerId="ADAL" clId="{61179299-7F2F-4F8A-A951-7378A8C6445B}" dt="2023-04-24T16:12:03.746" v="1258" actId="478"/>
          <ac:picMkLst>
            <pc:docMk/>
            <pc:sldMk cId="1608347831" sldId="279"/>
            <ac:picMk id="7" creationId="{6A260B24-013C-B56C-9931-34A3F05B1B2B}"/>
          </ac:picMkLst>
        </pc:picChg>
        <pc:picChg chg="add mod">
          <ac:chgData name="De Simone, Tiziano (GymMU)" userId="94cbe6bb-70f0-495d-aa09-6faf66d0a0d1" providerId="ADAL" clId="{61179299-7F2F-4F8A-A951-7378A8C6445B}" dt="2023-04-25T18:28:32.455" v="2086" actId="1076"/>
          <ac:picMkLst>
            <pc:docMk/>
            <pc:sldMk cId="1608347831" sldId="279"/>
            <ac:picMk id="8" creationId="{E390E106-3AA4-F53C-5E10-84F9595CEEE6}"/>
          </ac:picMkLst>
        </pc:picChg>
        <pc:picChg chg="add mod">
          <ac:chgData name="De Simone, Tiziano (GymMU)" userId="94cbe6bb-70f0-495d-aa09-6faf66d0a0d1" providerId="ADAL" clId="{61179299-7F2F-4F8A-A951-7378A8C6445B}" dt="2023-04-24T16:14:30.537" v="1301" actId="1076"/>
          <ac:picMkLst>
            <pc:docMk/>
            <pc:sldMk cId="1608347831" sldId="279"/>
            <ac:picMk id="9" creationId="{C6E75440-45B3-E35B-E25D-699F14D5903D}"/>
          </ac:picMkLst>
        </pc:picChg>
        <pc:picChg chg="add del mod">
          <ac:chgData name="De Simone, Tiziano (GymMU)" userId="94cbe6bb-70f0-495d-aa09-6faf66d0a0d1" providerId="ADAL" clId="{61179299-7F2F-4F8A-A951-7378A8C6445B}" dt="2023-04-24T16:41:16.749" v="1697" actId="478"/>
          <ac:picMkLst>
            <pc:docMk/>
            <pc:sldMk cId="1608347831" sldId="279"/>
            <ac:picMk id="11" creationId="{1FE6963C-2D1D-23B5-C1A5-1FA41996D2E3}"/>
          </ac:picMkLst>
        </pc:picChg>
        <pc:picChg chg="add del mod">
          <ac:chgData name="De Simone, Tiziano (GymMU)" userId="94cbe6bb-70f0-495d-aa09-6faf66d0a0d1" providerId="ADAL" clId="{61179299-7F2F-4F8A-A951-7378A8C6445B}" dt="2023-04-24T16:39:54.825" v="1685"/>
          <ac:picMkLst>
            <pc:docMk/>
            <pc:sldMk cId="1608347831" sldId="279"/>
            <ac:picMk id="12" creationId="{EEB45C09-7AAA-7242-67C3-0A399335826A}"/>
          </ac:picMkLst>
        </pc:picChg>
        <pc:picChg chg="add mod ord">
          <ac:chgData name="De Simone, Tiziano (GymMU)" userId="94cbe6bb-70f0-495d-aa09-6faf66d0a0d1" providerId="ADAL" clId="{61179299-7F2F-4F8A-A951-7378A8C6445B}" dt="2023-04-24T16:41:41.519" v="1701" actId="1076"/>
          <ac:picMkLst>
            <pc:docMk/>
            <pc:sldMk cId="1608347831" sldId="279"/>
            <ac:picMk id="13" creationId="{EF044094-BEA4-CD1E-3892-B8CE2875D29E}"/>
          </ac:picMkLst>
        </pc:picChg>
      </pc:sldChg>
      <pc:sldChg chg="addSp delSp modSp add mod modTransition delAnim modAnim">
        <pc:chgData name="De Simone, Tiziano (GymMU)" userId="94cbe6bb-70f0-495d-aa09-6faf66d0a0d1" providerId="ADAL" clId="{61179299-7F2F-4F8A-A951-7378A8C6445B}" dt="2023-04-24T16:42:18.148" v="1709" actId="171"/>
        <pc:sldMkLst>
          <pc:docMk/>
          <pc:sldMk cId="4195228487" sldId="280"/>
        </pc:sldMkLst>
        <pc:picChg chg="del mod">
          <ac:chgData name="De Simone, Tiziano (GymMU)" userId="94cbe6bb-70f0-495d-aa09-6faf66d0a0d1" providerId="ADAL" clId="{61179299-7F2F-4F8A-A951-7378A8C6445B}" dt="2023-04-24T16:40:02.953" v="1689" actId="478"/>
          <ac:picMkLst>
            <pc:docMk/>
            <pc:sldMk cId="4195228487" sldId="280"/>
            <ac:picMk id="3" creationId="{E9958416-29B7-4493-5077-53C8C0AA365E}"/>
          </ac:picMkLst>
        </pc:picChg>
        <pc:picChg chg="del">
          <ac:chgData name="De Simone, Tiziano (GymMU)" userId="94cbe6bb-70f0-495d-aa09-6faf66d0a0d1" providerId="ADAL" clId="{61179299-7F2F-4F8A-A951-7378A8C6445B}" dt="2023-04-24T16:13:59.372" v="1287" actId="478"/>
          <ac:picMkLst>
            <pc:docMk/>
            <pc:sldMk cId="4195228487" sldId="280"/>
            <ac:picMk id="4" creationId="{E8F1CEFC-A709-70CF-E1B0-D52CEC9C7D60}"/>
          </ac:picMkLst>
        </pc:picChg>
        <pc:picChg chg="del">
          <ac:chgData name="De Simone, Tiziano (GymMU)" userId="94cbe6bb-70f0-495d-aa09-6faf66d0a0d1" providerId="ADAL" clId="{61179299-7F2F-4F8A-A951-7378A8C6445B}" dt="2023-04-24T16:13:51.950" v="1282" actId="478"/>
          <ac:picMkLst>
            <pc:docMk/>
            <pc:sldMk cId="4195228487" sldId="280"/>
            <ac:picMk id="5" creationId="{0CF0445D-0897-B0EC-C52F-097D3EC8DD28}"/>
          </ac:picMkLst>
        </pc:picChg>
        <pc:picChg chg="add mod ord">
          <ac:chgData name="De Simone, Tiziano (GymMU)" userId="94cbe6bb-70f0-495d-aa09-6faf66d0a0d1" providerId="ADAL" clId="{61179299-7F2F-4F8A-A951-7378A8C6445B}" dt="2023-04-24T16:21:24.650" v="1403" actId="170"/>
          <ac:picMkLst>
            <pc:docMk/>
            <pc:sldMk cId="4195228487" sldId="280"/>
            <ac:picMk id="6" creationId="{0640A666-2FFF-C263-9812-FD6FAC827D0B}"/>
          </ac:picMkLst>
        </pc:picChg>
        <pc:picChg chg="add mod ord">
          <ac:chgData name="De Simone, Tiziano (GymMU)" userId="94cbe6bb-70f0-495d-aa09-6faf66d0a0d1" providerId="ADAL" clId="{61179299-7F2F-4F8A-A951-7378A8C6445B}" dt="2023-04-24T16:21:24.650" v="1403" actId="170"/>
          <ac:picMkLst>
            <pc:docMk/>
            <pc:sldMk cId="4195228487" sldId="280"/>
            <ac:picMk id="7" creationId="{2F0781F8-9E37-EE4A-203A-61656AE96B00}"/>
          </ac:picMkLst>
        </pc:picChg>
        <pc:picChg chg="mod">
          <ac:chgData name="De Simone, Tiziano (GymMU)" userId="94cbe6bb-70f0-495d-aa09-6faf66d0a0d1" providerId="ADAL" clId="{61179299-7F2F-4F8A-A951-7378A8C6445B}" dt="2023-04-24T16:15:23.708" v="1324" actId="1076"/>
          <ac:picMkLst>
            <pc:docMk/>
            <pc:sldMk cId="4195228487" sldId="280"/>
            <ac:picMk id="8" creationId="{E390E106-3AA4-F53C-5E10-84F9595CEEE6}"/>
          </ac:picMkLst>
        </pc:picChg>
        <pc:picChg chg="mod">
          <ac:chgData name="De Simone, Tiziano (GymMU)" userId="94cbe6bb-70f0-495d-aa09-6faf66d0a0d1" providerId="ADAL" clId="{61179299-7F2F-4F8A-A951-7378A8C6445B}" dt="2023-04-24T16:15:22.268" v="1323" actId="1076"/>
          <ac:picMkLst>
            <pc:docMk/>
            <pc:sldMk cId="4195228487" sldId="280"/>
            <ac:picMk id="9" creationId="{C6E75440-45B3-E35B-E25D-699F14D5903D}"/>
          </ac:picMkLst>
        </pc:picChg>
        <pc:picChg chg="add mod ord">
          <ac:chgData name="De Simone, Tiziano (GymMU)" userId="94cbe6bb-70f0-495d-aa09-6faf66d0a0d1" providerId="ADAL" clId="{61179299-7F2F-4F8A-A951-7378A8C6445B}" dt="2023-04-24T16:21:24.650" v="1403" actId="170"/>
          <ac:picMkLst>
            <pc:docMk/>
            <pc:sldMk cId="4195228487" sldId="280"/>
            <ac:picMk id="11" creationId="{2B0B7310-8CCA-0722-7AF1-35768F395950}"/>
          </ac:picMkLst>
        </pc:picChg>
        <pc:picChg chg="add mod ord">
          <ac:chgData name="De Simone, Tiziano (GymMU)" userId="94cbe6bb-70f0-495d-aa09-6faf66d0a0d1" providerId="ADAL" clId="{61179299-7F2F-4F8A-A951-7378A8C6445B}" dt="2023-04-24T16:21:24.650" v="1403" actId="170"/>
          <ac:picMkLst>
            <pc:docMk/>
            <pc:sldMk cId="4195228487" sldId="280"/>
            <ac:picMk id="12" creationId="{94A71596-877F-0EB6-9226-9858E1583D42}"/>
          </ac:picMkLst>
        </pc:picChg>
        <pc:picChg chg="add mod ord">
          <ac:chgData name="De Simone, Tiziano (GymMU)" userId="94cbe6bb-70f0-495d-aa09-6faf66d0a0d1" providerId="ADAL" clId="{61179299-7F2F-4F8A-A951-7378A8C6445B}" dt="2023-04-24T16:21:24.650" v="1403" actId="170"/>
          <ac:picMkLst>
            <pc:docMk/>
            <pc:sldMk cId="4195228487" sldId="280"/>
            <ac:picMk id="13" creationId="{94905377-23F0-797E-D0A6-5790A2FCF74E}"/>
          </ac:picMkLst>
        </pc:picChg>
        <pc:picChg chg="add mod ord">
          <ac:chgData name="De Simone, Tiziano (GymMU)" userId="94cbe6bb-70f0-495d-aa09-6faf66d0a0d1" providerId="ADAL" clId="{61179299-7F2F-4F8A-A951-7378A8C6445B}" dt="2023-04-24T16:21:24.650" v="1403" actId="170"/>
          <ac:picMkLst>
            <pc:docMk/>
            <pc:sldMk cId="4195228487" sldId="280"/>
            <ac:picMk id="14" creationId="{F62ACCB9-FF6B-7AA9-6BC3-DCCCFA66797C}"/>
          </ac:picMkLst>
        </pc:picChg>
        <pc:picChg chg="add mod ord">
          <ac:chgData name="De Simone, Tiziano (GymMU)" userId="94cbe6bb-70f0-495d-aa09-6faf66d0a0d1" providerId="ADAL" clId="{61179299-7F2F-4F8A-A951-7378A8C6445B}" dt="2023-04-24T16:21:24.650" v="1403" actId="170"/>
          <ac:picMkLst>
            <pc:docMk/>
            <pc:sldMk cId="4195228487" sldId="280"/>
            <ac:picMk id="15" creationId="{7D8E0C67-8502-F6D4-3605-8E522CEC4B2B}"/>
          </ac:picMkLst>
        </pc:picChg>
        <pc:picChg chg="add mod ord">
          <ac:chgData name="De Simone, Tiziano (GymMU)" userId="94cbe6bb-70f0-495d-aa09-6faf66d0a0d1" providerId="ADAL" clId="{61179299-7F2F-4F8A-A951-7378A8C6445B}" dt="2023-04-24T16:21:24.650" v="1403" actId="170"/>
          <ac:picMkLst>
            <pc:docMk/>
            <pc:sldMk cId="4195228487" sldId="280"/>
            <ac:picMk id="16" creationId="{DC413EAA-E404-1146-A794-E0812D3CC162}"/>
          </ac:picMkLst>
        </pc:picChg>
        <pc:picChg chg="add mod ord">
          <ac:chgData name="De Simone, Tiziano (GymMU)" userId="94cbe6bb-70f0-495d-aa09-6faf66d0a0d1" providerId="ADAL" clId="{61179299-7F2F-4F8A-A951-7378A8C6445B}" dt="2023-04-24T16:42:18.148" v="1709" actId="171"/>
          <ac:picMkLst>
            <pc:docMk/>
            <pc:sldMk cId="4195228487" sldId="280"/>
            <ac:picMk id="17" creationId="{8BEE3FFF-A38D-A2A7-19F0-F1F386ACDA94}"/>
          </ac:picMkLst>
        </pc:picChg>
      </pc:sldChg>
      <pc:sldChg chg="addSp delSp modSp add mod addAnim delAnim modAnim">
        <pc:chgData name="De Simone, Tiziano (GymMU)" userId="94cbe6bb-70f0-495d-aa09-6faf66d0a0d1" providerId="ADAL" clId="{61179299-7F2F-4F8A-A951-7378A8C6445B}" dt="2023-04-24T16:21:31.458" v="1411"/>
        <pc:sldMkLst>
          <pc:docMk/>
          <pc:sldMk cId="1752035324" sldId="281"/>
        </pc:sldMkLst>
        <pc:picChg chg="del">
          <ac:chgData name="De Simone, Tiziano (GymMU)" userId="94cbe6bb-70f0-495d-aa09-6faf66d0a0d1" providerId="ADAL" clId="{61179299-7F2F-4F8A-A951-7378A8C6445B}" dt="2023-04-24T16:16:23.060" v="1335" actId="478"/>
          <ac:picMkLst>
            <pc:docMk/>
            <pc:sldMk cId="1752035324" sldId="281"/>
            <ac:picMk id="3" creationId="{E9958416-29B7-4493-5077-53C8C0AA365E}"/>
          </ac:picMkLst>
        </pc:picChg>
        <pc:picChg chg="add mod ord">
          <ac:chgData name="De Simone, Tiziano (GymMU)" userId="94cbe6bb-70f0-495d-aa09-6faf66d0a0d1" providerId="ADAL" clId="{61179299-7F2F-4F8A-A951-7378A8C6445B}" dt="2023-04-24T16:18:58.872" v="1367" actId="171"/>
          <ac:picMkLst>
            <pc:docMk/>
            <pc:sldMk cId="1752035324" sldId="281"/>
            <ac:picMk id="4" creationId="{7EB14F54-043F-43DF-98F6-E96B3648D39D}"/>
          </ac:picMkLst>
        </pc:picChg>
        <pc:picChg chg="add mod ord">
          <ac:chgData name="De Simone, Tiziano (GymMU)" userId="94cbe6bb-70f0-495d-aa09-6faf66d0a0d1" providerId="ADAL" clId="{61179299-7F2F-4F8A-A951-7378A8C6445B}" dt="2023-04-24T16:18:58.872" v="1367" actId="171"/>
          <ac:picMkLst>
            <pc:docMk/>
            <pc:sldMk cId="1752035324" sldId="281"/>
            <ac:picMk id="5" creationId="{6E63AFA9-5789-61BE-636F-E65052871449}"/>
          </ac:picMkLst>
        </pc:picChg>
        <pc:picChg chg="del mod ord">
          <ac:chgData name="De Simone, Tiziano (GymMU)" userId="94cbe6bb-70f0-495d-aa09-6faf66d0a0d1" providerId="ADAL" clId="{61179299-7F2F-4F8A-A951-7378A8C6445B}" dt="2023-04-24T16:17:54.223" v="1350" actId="478"/>
          <ac:picMkLst>
            <pc:docMk/>
            <pc:sldMk cId="1752035324" sldId="281"/>
            <ac:picMk id="6" creationId="{0640A666-2FFF-C263-9812-FD6FAC827D0B}"/>
          </ac:picMkLst>
        </pc:picChg>
        <pc:picChg chg="del mod ord">
          <ac:chgData name="De Simone, Tiziano (GymMU)" userId="94cbe6bb-70f0-495d-aa09-6faf66d0a0d1" providerId="ADAL" clId="{61179299-7F2F-4F8A-A951-7378A8C6445B}" dt="2023-04-24T16:17:54.223" v="1350" actId="478"/>
          <ac:picMkLst>
            <pc:docMk/>
            <pc:sldMk cId="1752035324" sldId="281"/>
            <ac:picMk id="7" creationId="{2F0781F8-9E37-EE4A-203A-61656AE96B00}"/>
          </ac:picMkLst>
        </pc:picChg>
        <pc:picChg chg="add del mod">
          <ac:chgData name="De Simone, Tiziano (GymMU)" userId="94cbe6bb-70f0-495d-aa09-6faf66d0a0d1" providerId="ADAL" clId="{61179299-7F2F-4F8A-A951-7378A8C6445B}" dt="2023-04-24T16:20:59.737" v="1386" actId="1076"/>
          <ac:picMkLst>
            <pc:docMk/>
            <pc:sldMk cId="1752035324" sldId="281"/>
            <ac:picMk id="8" creationId="{E390E106-3AA4-F53C-5E10-84F9595CEEE6}"/>
          </ac:picMkLst>
        </pc:picChg>
        <pc:picChg chg="add del mod">
          <ac:chgData name="De Simone, Tiziano (GymMU)" userId="94cbe6bb-70f0-495d-aa09-6faf66d0a0d1" providerId="ADAL" clId="{61179299-7F2F-4F8A-A951-7378A8C6445B}" dt="2023-04-24T16:21:00.122" v="1387" actId="478"/>
          <ac:picMkLst>
            <pc:docMk/>
            <pc:sldMk cId="1752035324" sldId="281"/>
            <ac:picMk id="9" creationId="{C6E75440-45B3-E35B-E25D-699F14D5903D}"/>
          </ac:picMkLst>
        </pc:picChg>
        <pc:picChg chg="del mod ord">
          <ac:chgData name="De Simone, Tiziano (GymMU)" userId="94cbe6bb-70f0-495d-aa09-6faf66d0a0d1" providerId="ADAL" clId="{61179299-7F2F-4F8A-A951-7378A8C6445B}" dt="2023-04-24T16:17:54.223" v="1350" actId="478"/>
          <ac:picMkLst>
            <pc:docMk/>
            <pc:sldMk cId="1752035324" sldId="281"/>
            <ac:picMk id="11" creationId="{2B0B7310-8CCA-0722-7AF1-35768F395950}"/>
          </ac:picMkLst>
        </pc:picChg>
        <pc:picChg chg="del mod ord">
          <ac:chgData name="De Simone, Tiziano (GymMU)" userId="94cbe6bb-70f0-495d-aa09-6faf66d0a0d1" providerId="ADAL" clId="{61179299-7F2F-4F8A-A951-7378A8C6445B}" dt="2023-04-24T16:17:54.223" v="1350" actId="478"/>
          <ac:picMkLst>
            <pc:docMk/>
            <pc:sldMk cId="1752035324" sldId="281"/>
            <ac:picMk id="12" creationId="{94A71596-877F-0EB6-9226-9858E1583D42}"/>
          </ac:picMkLst>
        </pc:picChg>
        <pc:picChg chg="del mod ord">
          <ac:chgData name="De Simone, Tiziano (GymMU)" userId="94cbe6bb-70f0-495d-aa09-6faf66d0a0d1" providerId="ADAL" clId="{61179299-7F2F-4F8A-A951-7378A8C6445B}" dt="2023-04-24T16:17:54.223" v="1350" actId="478"/>
          <ac:picMkLst>
            <pc:docMk/>
            <pc:sldMk cId="1752035324" sldId="281"/>
            <ac:picMk id="13" creationId="{94905377-23F0-797E-D0A6-5790A2FCF74E}"/>
          </ac:picMkLst>
        </pc:picChg>
        <pc:picChg chg="add mod ord">
          <ac:chgData name="De Simone, Tiziano (GymMU)" userId="94cbe6bb-70f0-495d-aa09-6faf66d0a0d1" providerId="ADAL" clId="{61179299-7F2F-4F8A-A951-7378A8C6445B}" dt="2023-04-24T16:18:58.872" v="1367" actId="171"/>
          <ac:picMkLst>
            <pc:docMk/>
            <pc:sldMk cId="1752035324" sldId="281"/>
            <ac:picMk id="14" creationId="{A288FDBA-F043-4D44-F761-715CD31CD86E}"/>
          </ac:picMkLst>
        </pc:picChg>
        <pc:picChg chg="add mod ord">
          <ac:chgData name="De Simone, Tiziano (GymMU)" userId="94cbe6bb-70f0-495d-aa09-6faf66d0a0d1" providerId="ADAL" clId="{61179299-7F2F-4F8A-A951-7378A8C6445B}" dt="2023-04-24T16:18:58.872" v="1367" actId="171"/>
          <ac:picMkLst>
            <pc:docMk/>
            <pc:sldMk cId="1752035324" sldId="281"/>
            <ac:picMk id="15" creationId="{0A693911-9852-2769-4CFA-89BF20585912}"/>
          </ac:picMkLst>
        </pc:picChg>
        <pc:picChg chg="add mod ord">
          <ac:chgData name="De Simone, Tiziano (GymMU)" userId="94cbe6bb-70f0-495d-aa09-6faf66d0a0d1" providerId="ADAL" clId="{61179299-7F2F-4F8A-A951-7378A8C6445B}" dt="2023-04-24T16:18:58.872" v="1367" actId="171"/>
          <ac:picMkLst>
            <pc:docMk/>
            <pc:sldMk cId="1752035324" sldId="281"/>
            <ac:picMk id="16" creationId="{0734B649-87F0-BF91-65B9-40EA19527242}"/>
          </ac:picMkLst>
        </pc:picChg>
        <pc:picChg chg="add mod ord">
          <ac:chgData name="De Simone, Tiziano (GymMU)" userId="94cbe6bb-70f0-495d-aa09-6faf66d0a0d1" providerId="ADAL" clId="{61179299-7F2F-4F8A-A951-7378A8C6445B}" dt="2023-04-24T16:18:58.872" v="1367" actId="171"/>
          <ac:picMkLst>
            <pc:docMk/>
            <pc:sldMk cId="1752035324" sldId="281"/>
            <ac:picMk id="17" creationId="{FCE8D7AC-A2C9-11FC-C9D3-748047F3A35A}"/>
          </ac:picMkLst>
        </pc:picChg>
        <pc:picChg chg="add mod ord">
          <ac:chgData name="De Simone, Tiziano (GymMU)" userId="94cbe6bb-70f0-495d-aa09-6faf66d0a0d1" providerId="ADAL" clId="{61179299-7F2F-4F8A-A951-7378A8C6445B}" dt="2023-04-24T16:18:58.872" v="1367" actId="171"/>
          <ac:picMkLst>
            <pc:docMk/>
            <pc:sldMk cId="1752035324" sldId="281"/>
            <ac:picMk id="18" creationId="{E1F0202D-3012-4637-9E71-AB4F4DCC625E}"/>
          </ac:picMkLst>
        </pc:picChg>
        <pc:picChg chg="add mod ord">
          <ac:chgData name="De Simone, Tiziano (GymMU)" userId="94cbe6bb-70f0-495d-aa09-6faf66d0a0d1" providerId="ADAL" clId="{61179299-7F2F-4F8A-A951-7378A8C6445B}" dt="2023-04-24T16:18:58.872" v="1367" actId="171"/>
          <ac:picMkLst>
            <pc:docMk/>
            <pc:sldMk cId="1752035324" sldId="281"/>
            <ac:picMk id="19" creationId="{0E33A95D-D58D-0464-2970-48335FE6C33B}"/>
          </ac:picMkLst>
        </pc:picChg>
      </pc:sldChg>
      <pc:sldChg chg="addSp delSp modSp add mod modTransition delAnim">
        <pc:chgData name="De Simone, Tiziano (GymMU)" userId="94cbe6bb-70f0-495d-aa09-6faf66d0a0d1" providerId="ADAL" clId="{61179299-7F2F-4F8A-A951-7378A8C6445B}" dt="2023-04-24T16:43:14.315" v="1722"/>
        <pc:sldMkLst>
          <pc:docMk/>
          <pc:sldMk cId="1158764483" sldId="282"/>
        </pc:sldMkLst>
        <pc:spChg chg="del mod">
          <ac:chgData name="De Simone, Tiziano (GymMU)" userId="94cbe6bb-70f0-495d-aa09-6faf66d0a0d1" providerId="ADAL" clId="{61179299-7F2F-4F8A-A951-7378A8C6445B}" dt="2023-04-24T16:22:03.676" v="1418" actId="478"/>
          <ac:spMkLst>
            <pc:docMk/>
            <pc:sldMk cId="1158764483" sldId="282"/>
            <ac:spMk id="10" creationId="{E29464D0-4E48-1A06-8F84-6D458C95D260}"/>
          </ac:spMkLst>
        </pc:spChg>
        <pc:picChg chg="add mod">
          <ac:chgData name="De Simone, Tiziano (GymMU)" userId="94cbe6bb-70f0-495d-aa09-6faf66d0a0d1" providerId="ADAL" clId="{61179299-7F2F-4F8A-A951-7378A8C6445B}" dt="2023-04-24T16:31:05.947" v="1623" actId="1076"/>
          <ac:picMkLst>
            <pc:docMk/>
            <pc:sldMk cId="1158764483" sldId="282"/>
            <ac:picMk id="3" creationId="{4FBB8D0A-DA6E-1F5B-F33A-C36CFFEBFC0F}"/>
          </ac:picMkLst>
        </pc:picChg>
        <pc:picChg chg="del">
          <ac:chgData name="De Simone, Tiziano (GymMU)" userId="94cbe6bb-70f0-495d-aa09-6faf66d0a0d1" providerId="ADAL" clId="{61179299-7F2F-4F8A-A951-7378A8C6445B}" dt="2023-04-24T16:23:26.916" v="1449" actId="478"/>
          <ac:picMkLst>
            <pc:docMk/>
            <pc:sldMk cId="1158764483" sldId="282"/>
            <ac:picMk id="4" creationId="{7EB14F54-043F-43DF-98F6-E96B3648D39D}"/>
          </ac:picMkLst>
        </pc:picChg>
        <pc:picChg chg="del">
          <ac:chgData name="De Simone, Tiziano (GymMU)" userId="94cbe6bb-70f0-495d-aa09-6faf66d0a0d1" providerId="ADAL" clId="{61179299-7F2F-4F8A-A951-7378A8C6445B}" dt="2023-04-24T16:23:26.620" v="1448" actId="478"/>
          <ac:picMkLst>
            <pc:docMk/>
            <pc:sldMk cId="1158764483" sldId="282"/>
            <ac:picMk id="5" creationId="{6E63AFA9-5789-61BE-636F-E65052871449}"/>
          </ac:picMkLst>
        </pc:picChg>
        <pc:picChg chg="add mod">
          <ac:chgData name="De Simone, Tiziano (GymMU)" userId="94cbe6bb-70f0-495d-aa09-6faf66d0a0d1" providerId="ADAL" clId="{61179299-7F2F-4F8A-A951-7378A8C6445B}" dt="2023-04-24T16:31:03.222" v="1621" actId="1076"/>
          <ac:picMkLst>
            <pc:docMk/>
            <pc:sldMk cId="1158764483" sldId="282"/>
            <ac:picMk id="6" creationId="{3DECDF94-705C-B9C4-2F8E-910CF9FE6E79}"/>
          </ac:picMkLst>
        </pc:picChg>
        <pc:picChg chg="add mod">
          <ac:chgData name="De Simone, Tiziano (GymMU)" userId="94cbe6bb-70f0-495d-aa09-6faf66d0a0d1" providerId="ADAL" clId="{61179299-7F2F-4F8A-A951-7378A8C6445B}" dt="2023-04-24T16:31:01.060" v="1620" actId="1076"/>
          <ac:picMkLst>
            <pc:docMk/>
            <pc:sldMk cId="1158764483" sldId="282"/>
            <ac:picMk id="7" creationId="{40A61FF9-67D2-F17C-DBD8-745404A345B8}"/>
          </ac:picMkLst>
        </pc:picChg>
        <pc:picChg chg="del">
          <ac:chgData name="De Simone, Tiziano (GymMU)" userId="94cbe6bb-70f0-495d-aa09-6faf66d0a0d1" providerId="ADAL" clId="{61179299-7F2F-4F8A-A951-7378A8C6445B}" dt="2023-04-24T16:21:57.590" v="1415" actId="478"/>
          <ac:picMkLst>
            <pc:docMk/>
            <pc:sldMk cId="1158764483" sldId="282"/>
            <ac:picMk id="8" creationId="{E390E106-3AA4-F53C-5E10-84F9595CEEE6}"/>
          </ac:picMkLst>
        </pc:picChg>
        <pc:picChg chg="del">
          <ac:chgData name="De Simone, Tiziano (GymMU)" userId="94cbe6bb-70f0-495d-aa09-6faf66d0a0d1" providerId="ADAL" clId="{61179299-7F2F-4F8A-A951-7378A8C6445B}" dt="2023-04-24T16:21:58.248" v="1416" actId="478"/>
          <ac:picMkLst>
            <pc:docMk/>
            <pc:sldMk cId="1158764483" sldId="282"/>
            <ac:picMk id="9" creationId="{C6E75440-45B3-E35B-E25D-699F14D5903D}"/>
          </ac:picMkLst>
        </pc:picChg>
        <pc:picChg chg="add mod">
          <ac:chgData name="De Simone, Tiziano (GymMU)" userId="94cbe6bb-70f0-495d-aa09-6faf66d0a0d1" providerId="ADAL" clId="{61179299-7F2F-4F8A-A951-7378A8C6445B}" dt="2023-04-24T16:31:00.148" v="1619" actId="1076"/>
          <ac:picMkLst>
            <pc:docMk/>
            <pc:sldMk cId="1158764483" sldId="282"/>
            <ac:picMk id="11" creationId="{18923D77-876E-0D5F-F622-8EA492644052}"/>
          </ac:picMkLst>
        </pc:picChg>
        <pc:picChg chg="add mod">
          <ac:chgData name="De Simone, Tiziano (GymMU)" userId="94cbe6bb-70f0-495d-aa09-6faf66d0a0d1" providerId="ADAL" clId="{61179299-7F2F-4F8A-A951-7378A8C6445B}" dt="2023-04-24T16:31:05.119" v="1622" actId="1076"/>
          <ac:picMkLst>
            <pc:docMk/>
            <pc:sldMk cId="1158764483" sldId="282"/>
            <ac:picMk id="12" creationId="{3848A5DF-3A2F-9891-5146-7F708EFED54E}"/>
          </ac:picMkLst>
        </pc:picChg>
        <pc:picChg chg="add mod">
          <ac:chgData name="De Simone, Tiziano (GymMU)" userId="94cbe6bb-70f0-495d-aa09-6faf66d0a0d1" providerId="ADAL" clId="{61179299-7F2F-4F8A-A951-7378A8C6445B}" dt="2023-04-24T16:30:55.163" v="1615" actId="1076"/>
          <ac:picMkLst>
            <pc:docMk/>
            <pc:sldMk cId="1158764483" sldId="282"/>
            <ac:picMk id="13" creationId="{AEA3C3BE-04E8-3292-6ED9-564292954C37}"/>
          </ac:picMkLst>
        </pc:picChg>
        <pc:picChg chg="del">
          <ac:chgData name="De Simone, Tiziano (GymMU)" userId="94cbe6bb-70f0-495d-aa09-6faf66d0a0d1" providerId="ADAL" clId="{61179299-7F2F-4F8A-A951-7378A8C6445B}" dt="2023-04-24T16:23:25.927" v="1445" actId="478"/>
          <ac:picMkLst>
            <pc:docMk/>
            <pc:sldMk cId="1158764483" sldId="282"/>
            <ac:picMk id="14" creationId="{A288FDBA-F043-4D44-F761-715CD31CD86E}"/>
          </ac:picMkLst>
        </pc:picChg>
        <pc:picChg chg="del mod">
          <ac:chgData name="De Simone, Tiziano (GymMU)" userId="94cbe6bb-70f0-495d-aa09-6faf66d0a0d1" providerId="ADAL" clId="{61179299-7F2F-4F8A-A951-7378A8C6445B}" dt="2023-04-24T16:23:26.315" v="1447" actId="478"/>
          <ac:picMkLst>
            <pc:docMk/>
            <pc:sldMk cId="1158764483" sldId="282"/>
            <ac:picMk id="15" creationId="{0A693911-9852-2769-4CFA-89BF20585912}"/>
          </ac:picMkLst>
        </pc:picChg>
        <pc:picChg chg="del">
          <ac:chgData name="De Simone, Tiziano (GymMU)" userId="94cbe6bb-70f0-495d-aa09-6faf66d0a0d1" providerId="ADAL" clId="{61179299-7F2F-4F8A-A951-7378A8C6445B}" dt="2023-04-24T16:23:25.626" v="1444" actId="478"/>
          <ac:picMkLst>
            <pc:docMk/>
            <pc:sldMk cId="1158764483" sldId="282"/>
            <ac:picMk id="17" creationId="{FCE8D7AC-A2C9-11FC-C9D3-748047F3A35A}"/>
          </ac:picMkLst>
        </pc:picChg>
        <pc:picChg chg="del">
          <ac:chgData name="De Simone, Tiziano (GymMU)" userId="94cbe6bb-70f0-495d-aa09-6faf66d0a0d1" providerId="ADAL" clId="{61179299-7F2F-4F8A-A951-7378A8C6445B}" dt="2023-04-24T16:23:25.324" v="1443" actId="478"/>
          <ac:picMkLst>
            <pc:docMk/>
            <pc:sldMk cId="1158764483" sldId="282"/>
            <ac:picMk id="18" creationId="{E1F0202D-3012-4637-9E71-AB4F4DCC625E}"/>
          </ac:picMkLst>
        </pc:picChg>
        <pc:picChg chg="del">
          <ac:chgData name="De Simone, Tiziano (GymMU)" userId="94cbe6bb-70f0-495d-aa09-6faf66d0a0d1" providerId="ADAL" clId="{61179299-7F2F-4F8A-A951-7378A8C6445B}" dt="2023-04-24T16:23:24.999" v="1442" actId="478"/>
          <ac:picMkLst>
            <pc:docMk/>
            <pc:sldMk cId="1158764483" sldId="282"/>
            <ac:picMk id="19" creationId="{0E33A95D-D58D-0464-2970-48335FE6C33B}"/>
          </ac:picMkLst>
        </pc:picChg>
        <pc:picChg chg="add mod">
          <ac:chgData name="De Simone, Tiziano (GymMU)" userId="94cbe6bb-70f0-495d-aa09-6faf66d0a0d1" providerId="ADAL" clId="{61179299-7F2F-4F8A-A951-7378A8C6445B}" dt="2023-04-24T16:30:56.613" v="1616" actId="1076"/>
          <ac:picMkLst>
            <pc:docMk/>
            <pc:sldMk cId="1158764483" sldId="282"/>
            <ac:picMk id="20" creationId="{74112412-7E9D-3E72-C45C-82667E88CB5F}"/>
          </ac:picMkLst>
        </pc:picChg>
        <pc:picChg chg="add mod">
          <ac:chgData name="De Simone, Tiziano (GymMU)" userId="94cbe6bb-70f0-495d-aa09-6faf66d0a0d1" providerId="ADAL" clId="{61179299-7F2F-4F8A-A951-7378A8C6445B}" dt="2023-04-24T16:30:59.111" v="1618" actId="1076"/>
          <ac:picMkLst>
            <pc:docMk/>
            <pc:sldMk cId="1158764483" sldId="282"/>
            <ac:picMk id="21" creationId="{CC15417A-CF08-581C-3611-37146412D14D}"/>
          </ac:picMkLst>
        </pc:picChg>
      </pc:sldChg>
      <pc:sldChg chg="add del">
        <pc:chgData name="De Simone, Tiziano (GymMU)" userId="94cbe6bb-70f0-495d-aa09-6faf66d0a0d1" providerId="ADAL" clId="{61179299-7F2F-4F8A-A951-7378A8C6445B}" dt="2023-04-24T16:21:12.173" v="1395" actId="2890"/>
        <pc:sldMkLst>
          <pc:docMk/>
          <pc:sldMk cId="2642469083" sldId="282"/>
        </pc:sldMkLst>
      </pc:sldChg>
      <pc:sldChg chg="addSp delSp modSp add mod modTransition modAnim">
        <pc:chgData name="De Simone, Tiziano (GymMU)" userId="94cbe6bb-70f0-495d-aa09-6faf66d0a0d1" providerId="ADAL" clId="{61179299-7F2F-4F8A-A951-7378A8C6445B}" dt="2023-04-25T18:13:09.091" v="1748" actId="478"/>
        <pc:sldMkLst>
          <pc:docMk/>
          <pc:sldMk cId="782961742" sldId="283"/>
        </pc:sldMkLst>
        <pc:spChg chg="add mod">
          <ac:chgData name="De Simone, Tiziano (GymMU)" userId="94cbe6bb-70f0-495d-aa09-6faf66d0a0d1" providerId="ADAL" clId="{61179299-7F2F-4F8A-A951-7378A8C6445B}" dt="2023-04-24T16:32:23.505" v="1644" actId="20577"/>
          <ac:spMkLst>
            <pc:docMk/>
            <pc:sldMk cId="782961742" sldId="283"/>
            <ac:spMk id="36" creationId="{4A17F641-D74A-036D-B0DD-DDD443B22294}"/>
          </ac:spMkLst>
        </pc:spChg>
        <pc:spChg chg="add del mod">
          <ac:chgData name="De Simone, Tiziano (GymMU)" userId="94cbe6bb-70f0-495d-aa09-6faf66d0a0d1" providerId="ADAL" clId="{61179299-7F2F-4F8A-A951-7378A8C6445B}" dt="2023-04-24T16:32:31.789" v="1646"/>
          <ac:spMkLst>
            <pc:docMk/>
            <pc:sldMk cId="782961742" sldId="283"/>
            <ac:spMk id="37" creationId="{529952ED-D04F-E4E0-82ED-9DBE9286BCE0}"/>
          </ac:spMkLst>
        </pc:spChg>
        <pc:picChg chg="del mod">
          <ac:chgData name="De Simone, Tiziano (GymMU)" userId="94cbe6bb-70f0-495d-aa09-6faf66d0a0d1" providerId="ADAL" clId="{61179299-7F2F-4F8A-A951-7378A8C6445B}" dt="2023-04-24T16:26:00.704" v="1512" actId="478"/>
          <ac:picMkLst>
            <pc:docMk/>
            <pc:sldMk cId="782961742" sldId="283"/>
            <ac:picMk id="2" creationId="{3EBC61B1-FCD7-CB83-F28F-A08C4BFF3797}"/>
          </ac:picMkLst>
        </pc:picChg>
        <pc:picChg chg="add del mod">
          <ac:chgData name="De Simone, Tiziano (GymMU)" userId="94cbe6bb-70f0-495d-aa09-6faf66d0a0d1" providerId="ADAL" clId="{61179299-7F2F-4F8A-A951-7378A8C6445B}" dt="2023-04-24T16:24:40.015" v="1495" actId="478"/>
          <ac:picMkLst>
            <pc:docMk/>
            <pc:sldMk cId="782961742" sldId="283"/>
            <ac:picMk id="3" creationId="{7DC05598-F09B-5CCB-A26F-460518296B4A}"/>
          </ac:picMkLst>
        </pc:picChg>
        <pc:picChg chg="add del mod">
          <ac:chgData name="De Simone, Tiziano (GymMU)" userId="94cbe6bb-70f0-495d-aa09-6faf66d0a0d1" providerId="ADAL" clId="{61179299-7F2F-4F8A-A951-7378A8C6445B}" dt="2023-04-25T18:06:24.567" v="1728" actId="478"/>
          <ac:picMkLst>
            <pc:docMk/>
            <pc:sldMk cId="782961742" sldId="283"/>
            <ac:picMk id="3" creationId="{C52741C6-D1DD-D8CD-F6B2-9A394D11B726}"/>
          </ac:picMkLst>
        </pc:picChg>
        <pc:picChg chg="del">
          <ac:chgData name="De Simone, Tiziano (GymMU)" userId="94cbe6bb-70f0-495d-aa09-6faf66d0a0d1" providerId="ADAL" clId="{61179299-7F2F-4F8A-A951-7378A8C6445B}" dt="2023-04-24T16:23:23.216" v="1441" actId="478"/>
          <ac:picMkLst>
            <pc:docMk/>
            <pc:sldMk cId="782961742" sldId="283"/>
            <ac:picMk id="4" creationId="{7EB14F54-043F-43DF-98F6-E96B3648D39D}"/>
          </ac:picMkLst>
        </pc:picChg>
        <pc:picChg chg="del">
          <ac:chgData name="De Simone, Tiziano (GymMU)" userId="94cbe6bb-70f0-495d-aa09-6faf66d0a0d1" providerId="ADAL" clId="{61179299-7F2F-4F8A-A951-7378A8C6445B}" dt="2023-04-24T16:23:22.849" v="1440" actId="478"/>
          <ac:picMkLst>
            <pc:docMk/>
            <pc:sldMk cId="782961742" sldId="283"/>
            <ac:picMk id="5" creationId="{6E63AFA9-5789-61BE-636F-E65052871449}"/>
          </ac:picMkLst>
        </pc:picChg>
        <pc:picChg chg="add del mod">
          <ac:chgData name="De Simone, Tiziano (GymMU)" userId="94cbe6bb-70f0-495d-aa09-6faf66d0a0d1" providerId="ADAL" clId="{61179299-7F2F-4F8A-A951-7378A8C6445B}" dt="2023-04-25T18:07:00.491" v="1731" actId="478"/>
          <ac:picMkLst>
            <pc:docMk/>
            <pc:sldMk cId="782961742" sldId="283"/>
            <ac:picMk id="5" creationId="{C10FA9CC-A723-5F7C-9B29-82187304335A}"/>
          </ac:picMkLst>
        </pc:picChg>
        <pc:picChg chg="add del mod">
          <ac:chgData name="De Simone, Tiziano (GymMU)" userId="94cbe6bb-70f0-495d-aa09-6faf66d0a0d1" providerId="ADAL" clId="{61179299-7F2F-4F8A-A951-7378A8C6445B}" dt="2023-04-24T16:23:17.733" v="1434"/>
          <ac:picMkLst>
            <pc:docMk/>
            <pc:sldMk cId="782961742" sldId="283"/>
            <ac:picMk id="6" creationId="{359E5CAD-79BD-1A15-5BD1-F2C798CADF25}"/>
          </ac:picMkLst>
        </pc:picChg>
        <pc:picChg chg="add del mod">
          <ac:chgData name="De Simone, Tiziano (GymMU)" userId="94cbe6bb-70f0-495d-aa09-6faf66d0a0d1" providerId="ADAL" clId="{61179299-7F2F-4F8A-A951-7378A8C6445B}" dt="2023-04-24T16:23:17.733" v="1434"/>
          <ac:picMkLst>
            <pc:docMk/>
            <pc:sldMk cId="782961742" sldId="283"/>
            <ac:picMk id="7" creationId="{2D912CBE-8893-DE66-71E9-63878AADDD54}"/>
          </ac:picMkLst>
        </pc:picChg>
        <pc:picChg chg="add del mod">
          <ac:chgData name="De Simone, Tiziano (GymMU)" userId="94cbe6bb-70f0-495d-aa09-6faf66d0a0d1" providerId="ADAL" clId="{61179299-7F2F-4F8A-A951-7378A8C6445B}" dt="2023-04-25T18:07:49.611" v="1737" actId="478"/>
          <ac:picMkLst>
            <pc:docMk/>
            <pc:sldMk cId="782961742" sldId="283"/>
            <ac:picMk id="7" creationId="{EDABDC03-E658-BB7F-A14E-AA1D88FC473D}"/>
          </ac:picMkLst>
        </pc:picChg>
        <pc:picChg chg="add del mod">
          <ac:chgData name="De Simone, Tiziano (GymMU)" userId="94cbe6bb-70f0-495d-aa09-6faf66d0a0d1" providerId="ADAL" clId="{61179299-7F2F-4F8A-A951-7378A8C6445B}" dt="2023-04-24T16:23:17.733" v="1434"/>
          <ac:picMkLst>
            <pc:docMk/>
            <pc:sldMk cId="782961742" sldId="283"/>
            <ac:picMk id="8" creationId="{0473496D-505E-5847-AF41-B9F30345934B}"/>
          </ac:picMkLst>
        </pc:picChg>
        <pc:picChg chg="add del mod">
          <ac:chgData name="De Simone, Tiziano (GymMU)" userId="94cbe6bb-70f0-495d-aa09-6faf66d0a0d1" providerId="ADAL" clId="{61179299-7F2F-4F8A-A951-7378A8C6445B}" dt="2023-04-25T18:11:31.298" v="1741" actId="478"/>
          <ac:picMkLst>
            <pc:docMk/>
            <pc:sldMk cId="782961742" sldId="283"/>
            <ac:picMk id="9" creationId="{BDB586F3-00C9-CBA3-11F9-5E8ED4E3768C}"/>
          </ac:picMkLst>
        </pc:picChg>
        <pc:picChg chg="add del mod">
          <ac:chgData name="De Simone, Tiziano (GymMU)" userId="94cbe6bb-70f0-495d-aa09-6faf66d0a0d1" providerId="ADAL" clId="{61179299-7F2F-4F8A-A951-7378A8C6445B}" dt="2023-04-24T16:23:17.733" v="1434"/>
          <ac:picMkLst>
            <pc:docMk/>
            <pc:sldMk cId="782961742" sldId="283"/>
            <ac:picMk id="9" creationId="{E5F458BA-FC01-EB1A-B299-CDD22C7AF6AA}"/>
          </ac:picMkLst>
        </pc:picChg>
        <pc:picChg chg="add del mod">
          <ac:chgData name="De Simone, Tiziano (GymMU)" userId="94cbe6bb-70f0-495d-aa09-6faf66d0a0d1" providerId="ADAL" clId="{61179299-7F2F-4F8A-A951-7378A8C6445B}" dt="2023-04-24T16:23:17.733" v="1434"/>
          <ac:picMkLst>
            <pc:docMk/>
            <pc:sldMk cId="782961742" sldId="283"/>
            <ac:picMk id="10" creationId="{55749A9A-6453-7D44-720E-485024A6B9E2}"/>
          </ac:picMkLst>
        </pc:picChg>
        <pc:picChg chg="add del mod">
          <ac:chgData name="De Simone, Tiziano (GymMU)" userId="94cbe6bb-70f0-495d-aa09-6faf66d0a0d1" providerId="ADAL" clId="{61179299-7F2F-4F8A-A951-7378A8C6445B}" dt="2023-04-24T16:23:17.733" v="1434"/>
          <ac:picMkLst>
            <pc:docMk/>
            <pc:sldMk cId="782961742" sldId="283"/>
            <ac:picMk id="11" creationId="{17A368B1-0AB4-EA6B-BF9C-66420EF31E67}"/>
          </ac:picMkLst>
        </pc:picChg>
        <pc:picChg chg="add del mod">
          <ac:chgData name="De Simone, Tiziano (GymMU)" userId="94cbe6bb-70f0-495d-aa09-6faf66d0a0d1" providerId="ADAL" clId="{61179299-7F2F-4F8A-A951-7378A8C6445B}" dt="2023-04-25T18:13:09.091" v="1748" actId="478"/>
          <ac:picMkLst>
            <pc:docMk/>
            <pc:sldMk cId="782961742" sldId="283"/>
            <ac:picMk id="11" creationId="{FED7CE22-A47C-0C43-5057-7EA2502EE092}"/>
          </ac:picMkLst>
        </pc:picChg>
        <pc:picChg chg="add del mod">
          <ac:chgData name="De Simone, Tiziano (GymMU)" userId="94cbe6bb-70f0-495d-aa09-6faf66d0a0d1" providerId="ADAL" clId="{61179299-7F2F-4F8A-A951-7378A8C6445B}" dt="2023-04-24T16:23:17.733" v="1434"/>
          <ac:picMkLst>
            <pc:docMk/>
            <pc:sldMk cId="782961742" sldId="283"/>
            <ac:picMk id="12" creationId="{316005CB-1649-2926-84A3-A909CCB9B470}"/>
          </ac:picMkLst>
        </pc:picChg>
        <pc:picChg chg="add del mod">
          <ac:chgData name="De Simone, Tiziano (GymMU)" userId="94cbe6bb-70f0-495d-aa09-6faf66d0a0d1" providerId="ADAL" clId="{61179299-7F2F-4F8A-A951-7378A8C6445B}" dt="2023-04-24T16:23:17.733" v="1434"/>
          <ac:picMkLst>
            <pc:docMk/>
            <pc:sldMk cId="782961742" sldId="283"/>
            <ac:picMk id="13" creationId="{073CB01A-69CF-8158-FC97-3EA8036542A1}"/>
          </ac:picMkLst>
        </pc:picChg>
        <pc:picChg chg="del">
          <ac:chgData name="De Simone, Tiziano (GymMU)" userId="94cbe6bb-70f0-495d-aa09-6faf66d0a0d1" providerId="ADAL" clId="{61179299-7F2F-4F8A-A951-7378A8C6445B}" dt="2023-04-24T16:23:22.410" v="1439" actId="478"/>
          <ac:picMkLst>
            <pc:docMk/>
            <pc:sldMk cId="782961742" sldId="283"/>
            <ac:picMk id="14" creationId="{A288FDBA-F043-4D44-F761-715CD31CD86E}"/>
          </ac:picMkLst>
        </pc:picChg>
        <pc:picChg chg="del">
          <ac:chgData name="De Simone, Tiziano (GymMU)" userId="94cbe6bb-70f0-495d-aa09-6faf66d0a0d1" providerId="ADAL" clId="{61179299-7F2F-4F8A-A951-7378A8C6445B}" dt="2023-04-24T16:23:20.470" v="1438" actId="478"/>
          <ac:picMkLst>
            <pc:docMk/>
            <pc:sldMk cId="782961742" sldId="283"/>
            <ac:picMk id="15" creationId="{0A693911-9852-2769-4CFA-89BF20585912}"/>
          </ac:picMkLst>
        </pc:picChg>
        <pc:picChg chg="add del mod">
          <ac:chgData name="De Simone, Tiziano (GymMU)" userId="94cbe6bb-70f0-495d-aa09-6faf66d0a0d1" providerId="ADAL" clId="{61179299-7F2F-4F8A-A951-7378A8C6445B}" dt="2023-04-24T16:23:43.631" v="1454" actId="478"/>
          <ac:picMkLst>
            <pc:docMk/>
            <pc:sldMk cId="782961742" sldId="283"/>
            <ac:picMk id="16" creationId="{0734B649-87F0-BF91-65B9-40EA19527242}"/>
          </ac:picMkLst>
        </pc:picChg>
        <pc:picChg chg="del">
          <ac:chgData name="De Simone, Tiziano (GymMU)" userId="94cbe6bb-70f0-495d-aa09-6faf66d0a0d1" providerId="ADAL" clId="{61179299-7F2F-4F8A-A951-7378A8C6445B}" dt="2023-04-24T16:23:20.154" v="1437" actId="478"/>
          <ac:picMkLst>
            <pc:docMk/>
            <pc:sldMk cId="782961742" sldId="283"/>
            <ac:picMk id="17" creationId="{FCE8D7AC-A2C9-11FC-C9D3-748047F3A35A}"/>
          </ac:picMkLst>
        </pc:picChg>
        <pc:picChg chg="del">
          <ac:chgData name="De Simone, Tiziano (GymMU)" userId="94cbe6bb-70f0-495d-aa09-6faf66d0a0d1" providerId="ADAL" clId="{61179299-7F2F-4F8A-A951-7378A8C6445B}" dt="2023-04-24T16:23:19.768" v="1436" actId="478"/>
          <ac:picMkLst>
            <pc:docMk/>
            <pc:sldMk cId="782961742" sldId="283"/>
            <ac:picMk id="18" creationId="{E1F0202D-3012-4637-9E71-AB4F4DCC625E}"/>
          </ac:picMkLst>
        </pc:picChg>
        <pc:picChg chg="del">
          <ac:chgData name="De Simone, Tiziano (GymMU)" userId="94cbe6bb-70f0-495d-aa09-6faf66d0a0d1" providerId="ADAL" clId="{61179299-7F2F-4F8A-A951-7378A8C6445B}" dt="2023-04-24T16:23:19.386" v="1435" actId="478"/>
          <ac:picMkLst>
            <pc:docMk/>
            <pc:sldMk cId="782961742" sldId="283"/>
            <ac:picMk id="19" creationId="{0E33A95D-D58D-0464-2970-48335FE6C33B}"/>
          </ac:picMkLst>
        </pc:picChg>
        <pc:picChg chg="add del mod">
          <ac:chgData name="De Simone, Tiziano (GymMU)" userId="94cbe6bb-70f0-495d-aa09-6faf66d0a0d1" providerId="ADAL" clId="{61179299-7F2F-4F8A-A951-7378A8C6445B}" dt="2023-04-24T16:24:40.015" v="1495" actId="478"/>
          <ac:picMkLst>
            <pc:docMk/>
            <pc:sldMk cId="782961742" sldId="283"/>
            <ac:picMk id="20" creationId="{8BB51832-329E-982A-EE6A-1F87AF16D62E}"/>
          </ac:picMkLst>
        </pc:picChg>
        <pc:picChg chg="add del mod">
          <ac:chgData name="De Simone, Tiziano (GymMU)" userId="94cbe6bb-70f0-495d-aa09-6faf66d0a0d1" providerId="ADAL" clId="{61179299-7F2F-4F8A-A951-7378A8C6445B}" dt="2023-04-24T16:26:01.322" v="1514" actId="478"/>
          <ac:picMkLst>
            <pc:docMk/>
            <pc:sldMk cId="782961742" sldId="283"/>
            <ac:picMk id="21" creationId="{FEE8D5CE-233C-F429-F176-7D7582C97A32}"/>
          </ac:picMkLst>
        </pc:picChg>
        <pc:picChg chg="add del mod modCrop">
          <ac:chgData name="De Simone, Tiziano (GymMU)" userId="94cbe6bb-70f0-495d-aa09-6faf66d0a0d1" providerId="ADAL" clId="{61179299-7F2F-4F8A-A951-7378A8C6445B}" dt="2023-04-24T16:28:07.530" v="1558" actId="1076"/>
          <ac:picMkLst>
            <pc:docMk/>
            <pc:sldMk cId="782961742" sldId="283"/>
            <ac:picMk id="22" creationId="{8F69EFB1-4563-8DFE-D8A3-385CB2687C16}"/>
          </ac:picMkLst>
        </pc:picChg>
        <pc:picChg chg="add mod">
          <ac:chgData name="De Simone, Tiziano (GymMU)" userId="94cbe6bb-70f0-495d-aa09-6faf66d0a0d1" providerId="ADAL" clId="{61179299-7F2F-4F8A-A951-7378A8C6445B}" dt="2023-04-24T16:28:07.530" v="1558" actId="1076"/>
          <ac:picMkLst>
            <pc:docMk/>
            <pc:sldMk cId="782961742" sldId="283"/>
            <ac:picMk id="23" creationId="{78DCAAF3-2850-B544-9239-EB45BBB56FDA}"/>
          </ac:picMkLst>
        </pc:picChg>
        <pc:picChg chg="add del mod">
          <ac:chgData name="De Simone, Tiziano (GymMU)" userId="94cbe6bb-70f0-495d-aa09-6faf66d0a0d1" providerId="ADAL" clId="{61179299-7F2F-4F8A-A951-7378A8C6445B}" dt="2023-04-24T16:26:56.436" v="1531"/>
          <ac:picMkLst>
            <pc:docMk/>
            <pc:sldMk cId="782961742" sldId="283"/>
            <ac:picMk id="24" creationId="{FEC95D5C-B0B7-2F4A-07AC-49F949C16F95}"/>
          </ac:picMkLst>
        </pc:picChg>
        <pc:picChg chg="add del mod">
          <ac:chgData name="De Simone, Tiziano (GymMU)" userId="94cbe6bb-70f0-495d-aa09-6faf66d0a0d1" providerId="ADAL" clId="{61179299-7F2F-4F8A-A951-7378A8C6445B}" dt="2023-04-24T16:27:37.702" v="1539" actId="478"/>
          <ac:picMkLst>
            <pc:docMk/>
            <pc:sldMk cId="782961742" sldId="283"/>
            <ac:picMk id="25" creationId="{EB3339B4-B608-6820-933B-7DD8DBCFA672}"/>
          </ac:picMkLst>
        </pc:picChg>
        <pc:picChg chg="add mod">
          <ac:chgData name="De Simone, Tiziano (GymMU)" userId="94cbe6bb-70f0-495d-aa09-6faf66d0a0d1" providerId="ADAL" clId="{61179299-7F2F-4F8A-A951-7378A8C6445B}" dt="2023-04-24T16:29:28.097" v="1592" actId="1076"/>
          <ac:picMkLst>
            <pc:docMk/>
            <pc:sldMk cId="782961742" sldId="283"/>
            <ac:picMk id="27" creationId="{9C95D0B2-0E51-5FEB-FB46-6EFDBB67506E}"/>
          </ac:picMkLst>
        </pc:picChg>
        <pc:picChg chg="add mod">
          <ac:chgData name="De Simone, Tiziano (GymMU)" userId="94cbe6bb-70f0-495d-aa09-6faf66d0a0d1" providerId="ADAL" clId="{61179299-7F2F-4F8A-A951-7378A8C6445B}" dt="2023-04-24T16:29:33.526" v="1597" actId="1076"/>
          <ac:picMkLst>
            <pc:docMk/>
            <pc:sldMk cId="782961742" sldId="283"/>
            <ac:picMk id="28" creationId="{43B7D129-AAB2-A67C-C2D7-3CA91DCB07C0}"/>
          </ac:picMkLst>
        </pc:picChg>
        <pc:picChg chg="add mod">
          <ac:chgData name="De Simone, Tiziano (GymMU)" userId="94cbe6bb-70f0-495d-aa09-6faf66d0a0d1" providerId="ADAL" clId="{61179299-7F2F-4F8A-A951-7378A8C6445B}" dt="2023-04-24T16:29:35.691" v="1598"/>
          <ac:picMkLst>
            <pc:docMk/>
            <pc:sldMk cId="782961742" sldId="283"/>
            <ac:picMk id="29" creationId="{8771C898-9C5C-3042-9542-5527668F14EF}"/>
          </ac:picMkLst>
        </pc:picChg>
        <pc:picChg chg="add mod">
          <ac:chgData name="De Simone, Tiziano (GymMU)" userId="94cbe6bb-70f0-495d-aa09-6faf66d0a0d1" providerId="ADAL" clId="{61179299-7F2F-4F8A-A951-7378A8C6445B}" dt="2023-04-24T16:29:37.275" v="1599"/>
          <ac:picMkLst>
            <pc:docMk/>
            <pc:sldMk cId="782961742" sldId="283"/>
            <ac:picMk id="30" creationId="{ED9E6642-B840-F01E-6D8C-799F475CCF0E}"/>
          </ac:picMkLst>
        </pc:picChg>
        <pc:picChg chg="add mod">
          <ac:chgData name="De Simone, Tiziano (GymMU)" userId="94cbe6bb-70f0-495d-aa09-6faf66d0a0d1" providerId="ADAL" clId="{61179299-7F2F-4F8A-A951-7378A8C6445B}" dt="2023-04-24T16:29:46.442" v="1601" actId="1076"/>
          <ac:picMkLst>
            <pc:docMk/>
            <pc:sldMk cId="782961742" sldId="283"/>
            <ac:picMk id="31" creationId="{492A5C73-96A8-D417-C5D3-58DC8BCFEEDF}"/>
          </ac:picMkLst>
        </pc:picChg>
        <pc:picChg chg="add mod">
          <ac:chgData name="De Simone, Tiziano (GymMU)" userId="94cbe6bb-70f0-495d-aa09-6faf66d0a0d1" providerId="ADAL" clId="{61179299-7F2F-4F8A-A951-7378A8C6445B}" dt="2023-04-24T16:29:46.442" v="1601" actId="1076"/>
          <ac:picMkLst>
            <pc:docMk/>
            <pc:sldMk cId="782961742" sldId="283"/>
            <ac:picMk id="32" creationId="{7ABB9794-15B7-B274-033D-B59E16CBFAE8}"/>
          </ac:picMkLst>
        </pc:picChg>
        <pc:picChg chg="add mod">
          <ac:chgData name="De Simone, Tiziano (GymMU)" userId="94cbe6bb-70f0-495d-aa09-6faf66d0a0d1" providerId="ADAL" clId="{61179299-7F2F-4F8A-A951-7378A8C6445B}" dt="2023-04-24T16:29:46.442" v="1601" actId="1076"/>
          <ac:picMkLst>
            <pc:docMk/>
            <pc:sldMk cId="782961742" sldId="283"/>
            <ac:picMk id="33" creationId="{8D2DB0C9-2F6B-537E-A4DB-A061C0AC9E76}"/>
          </ac:picMkLst>
        </pc:picChg>
        <pc:picChg chg="add mod">
          <ac:chgData name="De Simone, Tiziano (GymMU)" userId="94cbe6bb-70f0-495d-aa09-6faf66d0a0d1" providerId="ADAL" clId="{61179299-7F2F-4F8A-A951-7378A8C6445B}" dt="2023-04-24T16:29:46.442" v="1601" actId="1076"/>
          <ac:picMkLst>
            <pc:docMk/>
            <pc:sldMk cId="782961742" sldId="283"/>
            <ac:picMk id="34" creationId="{C4DA611A-4EC1-2919-5AC3-22B617A79D54}"/>
          </ac:picMkLst>
        </pc:picChg>
        <pc:picChg chg="add mod">
          <ac:chgData name="De Simone, Tiziano (GymMU)" userId="94cbe6bb-70f0-495d-aa09-6faf66d0a0d1" providerId="ADAL" clId="{61179299-7F2F-4F8A-A951-7378A8C6445B}" dt="2023-04-24T16:31:37.418" v="1626" actId="1076"/>
          <ac:picMkLst>
            <pc:docMk/>
            <pc:sldMk cId="782961742" sldId="283"/>
            <ac:picMk id="35" creationId="{11F349A5-B8F6-C58E-D07F-5FCE801F69D2}"/>
          </ac:picMkLst>
        </pc:picChg>
      </pc:sldChg>
      <pc:sldChg chg="addSp delSp modSp add del mod">
        <pc:chgData name="De Simone, Tiziano (GymMU)" userId="94cbe6bb-70f0-495d-aa09-6faf66d0a0d1" providerId="ADAL" clId="{61179299-7F2F-4F8A-A951-7378A8C6445B}" dt="2023-04-24T16:26:54.598" v="1527" actId="2890"/>
        <pc:sldMkLst>
          <pc:docMk/>
          <pc:sldMk cId="505747300" sldId="284"/>
        </pc:sldMkLst>
        <pc:picChg chg="mod">
          <ac:chgData name="De Simone, Tiziano (GymMU)" userId="94cbe6bb-70f0-495d-aa09-6faf66d0a0d1" providerId="ADAL" clId="{61179299-7F2F-4F8A-A951-7378A8C6445B}" dt="2023-04-24T16:26:54.193" v="1525" actId="1076"/>
          <ac:picMkLst>
            <pc:docMk/>
            <pc:sldMk cId="505747300" sldId="284"/>
            <ac:picMk id="22" creationId="{8F69EFB1-4563-8DFE-D8A3-385CB2687C16}"/>
          </ac:picMkLst>
        </pc:picChg>
        <pc:picChg chg="add del">
          <ac:chgData name="De Simone, Tiziano (GymMU)" userId="94cbe6bb-70f0-495d-aa09-6faf66d0a0d1" providerId="ADAL" clId="{61179299-7F2F-4F8A-A951-7378A8C6445B}" dt="2023-04-24T16:26:54.398" v="1526" actId="478"/>
          <ac:picMkLst>
            <pc:docMk/>
            <pc:sldMk cId="505747300" sldId="284"/>
            <ac:picMk id="23" creationId="{78DCAAF3-2850-B544-9239-EB45BBB56FDA}"/>
          </ac:picMkLst>
        </pc:picChg>
        <pc:picChg chg="mod">
          <ac:chgData name="De Simone, Tiziano (GymMU)" userId="94cbe6bb-70f0-495d-aa09-6faf66d0a0d1" providerId="ADAL" clId="{61179299-7F2F-4F8A-A951-7378A8C6445B}" dt="2023-04-24T16:26:54.193" v="1525" actId="1076"/>
          <ac:picMkLst>
            <pc:docMk/>
            <pc:sldMk cId="505747300" sldId="284"/>
            <ac:picMk id="24" creationId="{FEC95D5C-B0B7-2F4A-07AC-49F949C16F95}"/>
          </ac:picMkLst>
        </pc:picChg>
      </pc:sldChg>
      <pc:sldChg chg="addSp delSp modSp add mod modTransition addAnim delAnim modAnim">
        <pc:chgData name="De Simone, Tiziano (GymMU)" userId="94cbe6bb-70f0-495d-aa09-6faf66d0a0d1" providerId="ADAL" clId="{61179299-7F2F-4F8A-A951-7378A8C6445B}" dt="2023-04-25T18:22:46.759" v="1939" actId="478"/>
        <pc:sldMkLst>
          <pc:docMk/>
          <pc:sldMk cId="672712501" sldId="284"/>
        </pc:sldMkLst>
        <pc:spChg chg="mod">
          <ac:chgData name="De Simone, Tiziano (GymMU)" userId="94cbe6bb-70f0-495d-aa09-6faf66d0a0d1" providerId="ADAL" clId="{61179299-7F2F-4F8A-A951-7378A8C6445B}" dt="2023-04-25T18:14:15.207" v="1770" actId="27636"/>
          <ac:spMkLst>
            <pc:docMk/>
            <pc:sldMk cId="672712501" sldId="284"/>
            <ac:spMk id="36" creationId="{4A17F641-D74A-036D-B0DD-DDD443B22294}"/>
          </ac:spMkLst>
        </pc:spChg>
        <pc:picChg chg="add del mod">
          <ac:chgData name="De Simone, Tiziano (GymMU)" userId="94cbe6bb-70f0-495d-aa09-6faf66d0a0d1" providerId="ADAL" clId="{61179299-7F2F-4F8A-A951-7378A8C6445B}" dt="2023-04-25T18:22:41.525" v="1932" actId="478"/>
          <ac:picMkLst>
            <pc:docMk/>
            <pc:sldMk cId="672712501" sldId="284"/>
            <ac:picMk id="2" creationId="{17043190-B158-98DD-C947-EE2DCEA413DE}"/>
          </ac:picMkLst>
        </pc:picChg>
        <pc:picChg chg="add del mod">
          <ac:chgData name="De Simone, Tiziano (GymMU)" userId="94cbe6bb-70f0-495d-aa09-6faf66d0a0d1" providerId="ADAL" clId="{61179299-7F2F-4F8A-A951-7378A8C6445B}" dt="2023-04-25T18:22:46.759" v="1939" actId="478"/>
          <ac:picMkLst>
            <pc:docMk/>
            <pc:sldMk cId="672712501" sldId="284"/>
            <ac:picMk id="3" creationId="{01C2EE39-711E-7300-A8DE-AA67FEBC2EDB}"/>
          </ac:picMkLst>
        </pc:picChg>
        <pc:picChg chg="add mod ord">
          <ac:chgData name="De Simone, Tiziano (GymMU)" userId="94cbe6bb-70f0-495d-aa09-6faf66d0a0d1" providerId="ADAL" clId="{61179299-7F2F-4F8A-A951-7378A8C6445B}" dt="2023-04-25T18:20:27.969" v="1912" actId="171"/>
          <ac:picMkLst>
            <pc:docMk/>
            <pc:sldMk cId="672712501" sldId="284"/>
            <ac:picMk id="4" creationId="{B58F0BFB-4D77-F73D-AFB5-6459EACB825A}"/>
          </ac:picMkLst>
        </pc:picChg>
        <pc:picChg chg="del">
          <ac:chgData name="De Simone, Tiziano (GymMU)" userId="94cbe6bb-70f0-495d-aa09-6faf66d0a0d1" providerId="ADAL" clId="{61179299-7F2F-4F8A-A951-7378A8C6445B}" dt="2023-04-25T18:16:52.167" v="1838" actId="478"/>
          <ac:picMkLst>
            <pc:docMk/>
            <pc:sldMk cId="672712501" sldId="284"/>
            <ac:picMk id="22" creationId="{8F69EFB1-4563-8DFE-D8A3-385CB2687C16}"/>
          </ac:picMkLst>
        </pc:picChg>
        <pc:picChg chg="add del">
          <ac:chgData name="De Simone, Tiziano (GymMU)" userId="94cbe6bb-70f0-495d-aa09-6faf66d0a0d1" providerId="ADAL" clId="{61179299-7F2F-4F8A-A951-7378A8C6445B}" dt="2023-04-25T18:22:41.219" v="1931" actId="478"/>
          <ac:picMkLst>
            <pc:docMk/>
            <pc:sldMk cId="672712501" sldId="284"/>
            <ac:picMk id="28" creationId="{43B7D129-AAB2-A67C-C2D7-3CA91DCB07C0}"/>
          </ac:picMkLst>
        </pc:picChg>
        <pc:picChg chg="add del">
          <ac:chgData name="De Simone, Tiziano (GymMU)" userId="94cbe6bb-70f0-495d-aa09-6faf66d0a0d1" providerId="ADAL" clId="{61179299-7F2F-4F8A-A951-7378A8C6445B}" dt="2023-04-25T18:22:40.924" v="1930" actId="478"/>
          <ac:picMkLst>
            <pc:docMk/>
            <pc:sldMk cId="672712501" sldId="284"/>
            <ac:picMk id="29" creationId="{8771C898-9C5C-3042-9542-5527668F14EF}"/>
          </ac:picMkLst>
        </pc:picChg>
        <pc:picChg chg="mod">
          <ac:chgData name="De Simone, Tiziano (GymMU)" userId="94cbe6bb-70f0-495d-aa09-6faf66d0a0d1" providerId="ADAL" clId="{61179299-7F2F-4F8A-A951-7378A8C6445B}" dt="2023-04-25T18:14:05.790" v="1760" actId="1076"/>
          <ac:picMkLst>
            <pc:docMk/>
            <pc:sldMk cId="672712501" sldId="284"/>
            <ac:picMk id="32" creationId="{7ABB9794-15B7-B274-033D-B59E16CBFAE8}"/>
          </ac:picMkLst>
        </pc:picChg>
        <pc:picChg chg="mod">
          <ac:chgData name="De Simone, Tiziano (GymMU)" userId="94cbe6bb-70f0-495d-aa09-6faf66d0a0d1" providerId="ADAL" clId="{61179299-7F2F-4F8A-A951-7378A8C6445B}" dt="2023-04-25T18:14:07.752" v="1762" actId="1076"/>
          <ac:picMkLst>
            <pc:docMk/>
            <pc:sldMk cId="672712501" sldId="284"/>
            <ac:picMk id="33" creationId="{8D2DB0C9-2F6B-537E-A4DB-A061C0AC9E76}"/>
          </ac:picMkLst>
        </pc:picChg>
        <pc:picChg chg="del mod">
          <ac:chgData name="De Simone, Tiziano (GymMU)" userId="94cbe6bb-70f0-495d-aa09-6faf66d0a0d1" providerId="ADAL" clId="{61179299-7F2F-4F8A-A951-7378A8C6445B}" dt="2023-04-25T18:14:23.546" v="1773" actId="478"/>
          <ac:picMkLst>
            <pc:docMk/>
            <pc:sldMk cId="672712501" sldId="284"/>
            <ac:picMk id="35" creationId="{11F349A5-B8F6-C58E-D07F-5FCE801F69D2}"/>
          </ac:picMkLst>
        </pc:picChg>
      </pc:sldChg>
      <pc:sldChg chg="addSp delSp modSp add del mod modTransition">
        <pc:chgData name="De Simone, Tiziano (GymMU)" userId="94cbe6bb-70f0-495d-aa09-6faf66d0a0d1" providerId="ADAL" clId="{61179299-7F2F-4F8A-A951-7378A8C6445B}" dt="2023-04-24T16:26:03.527" v="1515" actId="47"/>
        <pc:sldMkLst>
          <pc:docMk/>
          <pc:sldMk cId="4203606536" sldId="284"/>
        </pc:sldMkLst>
        <pc:picChg chg="del mod">
          <ac:chgData name="De Simone, Tiziano (GymMU)" userId="94cbe6bb-70f0-495d-aa09-6faf66d0a0d1" providerId="ADAL" clId="{61179299-7F2F-4F8A-A951-7378A8C6445B}" dt="2023-04-24T16:24:49.410" v="1497" actId="478"/>
          <ac:picMkLst>
            <pc:docMk/>
            <pc:sldMk cId="4203606536" sldId="284"/>
            <ac:picMk id="2" creationId="{3EBC61B1-FCD7-CB83-F28F-A08C4BFF3797}"/>
          </ac:picMkLst>
        </pc:picChg>
        <pc:picChg chg="del mod">
          <ac:chgData name="De Simone, Tiziano (GymMU)" userId="94cbe6bb-70f0-495d-aa09-6faf66d0a0d1" providerId="ADAL" clId="{61179299-7F2F-4F8A-A951-7378A8C6445B}" dt="2023-04-24T16:24:48.873" v="1496" actId="478"/>
          <ac:picMkLst>
            <pc:docMk/>
            <pc:sldMk cId="4203606536" sldId="284"/>
            <ac:picMk id="3" creationId="{7DC05598-F09B-5CCB-A26F-460518296B4A}"/>
          </ac:picMkLst>
        </pc:picChg>
        <pc:picChg chg="add mod">
          <ac:chgData name="De Simone, Tiziano (GymMU)" userId="94cbe6bb-70f0-495d-aa09-6faf66d0a0d1" providerId="ADAL" clId="{61179299-7F2F-4F8A-A951-7378A8C6445B}" dt="2023-04-24T16:25:27.632" v="1508" actId="1076"/>
          <ac:picMkLst>
            <pc:docMk/>
            <pc:sldMk cId="4203606536" sldId="284"/>
            <ac:picMk id="4" creationId="{74FAE9AF-392C-6E68-C3A1-F1926C96CB1C}"/>
          </ac:picMkLst>
        </pc:picChg>
        <pc:picChg chg="add mod">
          <ac:chgData name="De Simone, Tiziano (GymMU)" userId="94cbe6bb-70f0-495d-aa09-6faf66d0a0d1" providerId="ADAL" clId="{61179299-7F2F-4F8A-A951-7378A8C6445B}" dt="2023-04-24T16:25:29.073" v="1509" actId="1076"/>
          <ac:picMkLst>
            <pc:docMk/>
            <pc:sldMk cId="4203606536" sldId="284"/>
            <ac:picMk id="5" creationId="{5571E4C0-5548-5A3E-457C-324177AB8688}"/>
          </ac:picMkLst>
        </pc:picChg>
        <pc:picChg chg="del mod">
          <ac:chgData name="De Simone, Tiziano (GymMU)" userId="94cbe6bb-70f0-495d-aa09-6faf66d0a0d1" providerId="ADAL" clId="{61179299-7F2F-4F8A-A951-7378A8C6445B}" dt="2023-04-24T16:23:58.261" v="1457" actId="478"/>
          <ac:picMkLst>
            <pc:docMk/>
            <pc:sldMk cId="4203606536" sldId="284"/>
            <ac:picMk id="20" creationId="{8BB51832-329E-982A-EE6A-1F87AF16D62E}"/>
          </ac:picMkLst>
        </pc:picChg>
      </pc:sldChg>
      <pc:sldChg chg="addSp delSp modSp add mod modTransition delAnim modAnim">
        <pc:chgData name="De Simone, Tiziano (GymMU)" userId="94cbe6bb-70f0-495d-aa09-6faf66d0a0d1" providerId="ADAL" clId="{61179299-7F2F-4F8A-A951-7378A8C6445B}" dt="2023-04-25T18:23:01.684" v="1942"/>
        <pc:sldMkLst>
          <pc:docMk/>
          <pc:sldMk cId="698949136" sldId="285"/>
        </pc:sldMkLst>
        <pc:picChg chg="del">
          <ac:chgData name="De Simone, Tiziano (GymMU)" userId="94cbe6bb-70f0-495d-aa09-6faf66d0a0d1" providerId="ADAL" clId="{61179299-7F2F-4F8A-A951-7378A8C6445B}" dt="2023-04-25T18:16:35.946" v="1831" actId="478"/>
          <ac:picMkLst>
            <pc:docMk/>
            <pc:sldMk cId="698949136" sldId="285"/>
            <ac:picMk id="2" creationId="{17043190-B158-98DD-C947-EE2DCEA413DE}"/>
          </ac:picMkLst>
        </pc:picChg>
        <pc:picChg chg="del mod">
          <ac:chgData name="De Simone, Tiziano (GymMU)" userId="94cbe6bb-70f0-495d-aa09-6faf66d0a0d1" providerId="ADAL" clId="{61179299-7F2F-4F8A-A951-7378A8C6445B}" dt="2023-04-25T18:16:43.648" v="1835" actId="478"/>
          <ac:picMkLst>
            <pc:docMk/>
            <pc:sldMk cId="698949136" sldId="285"/>
            <ac:picMk id="3" creationId="{01C2EE39-711E-7300-A8DE-AA67FEBC2EDB}"/>
          </ac:picMkLst>
        </pc:picChg>
        <pc:picChg chg="add mod">
          <ac:chgData name="De Simone, Tiziano (GymMU)" userId="94cbe6bb-70f0-495d-aa09-6faf66d0a0d1" providerId="ADAL" clId="{61179299-7F2F-4F8A-A951-7378A8C6445B}" dt="2023-04-25T18:16:44.010" v="1836"/>
          <ac:picMkLst>
            <pc:docMk/>
            <pc:sldMk cId="698949136" sldId="285"/>
            <ac:picMk id="4" creationId="{09B9D445-17E1-558E-EA69-7878144BCA4A}"/>
          </ac:picMkLst>
        </pc:picChg>
        <pc:picChg chg="add mod">
          <ac:chgData name="De Simone, Tiziano (GymMU)" userId="94cbe6bb-70f0-495d-aa09-6faf66d0a0d1" providerId="ADAL" clId="{61179299-7F2F-4F8A-A951-7378A8C6445B}" dt="2023-04-25T18:21:40.272" v="1917" actId="1076"/>
          <ac:picMkLst>
            <pc:docMk/>
            <pc:sldMk cId="698949136" sldId="285"/>
            <ac:picMk id="5" creationId="{B302ACD3-50FC-C019-5686-658ADE85A194}"/>
          </ac:picMkLst>
        </pc:picChg>
        <pc:picChg chg="add mod ord">
          <ac:chgData name="De Simone, Tiziano (GymMU)" userId="94cbe6bb-70f0-495d-aa09-6faf66d0a0d1" providerId="ADAL" clId="{61179299-7F2F-4F8A-A951-7378A8C6445B}" dt="2023-04-25T18:21:49.078" v="1923" actId="1076"/>
          <ac:picMkLst>
            <pc:docMk/>
            <pc:sldMk cId="698949136" sldId="285"/>
            <ac:picMk id="6" creationId="{C03DCC6B-0537-6182-E527-A72C4399F016}"/>
          </ac:picMkLst>
        </pc:picChg>
        <pc:picChg chg="del">
          <ac:chgData name="De Simone, Tiziano (GymMU)" userId="94cbe6bb-70f0-495d-aa09-6faf66d0a0d1" providerId="ADAL" clId="{61179299-7F2F-4F8A-A951-7378A8C6445B}" dt="2023-04-25T18:16:49.639" v="1837" actId="478"/>
          <ac:picMkLst>
            <pc:docMk/>
            <pc:sldMk cId="698949136" sldId="285"/>
            <ac:picMk id="22" creationId="{8F69EFB1-4563-8DFE-D8A3-385CB2687C16}"/>
          </ac:picMkLst>
        </pc:picChg>
      </pc:sldChg>
      <pc:sldChg chg="addSp delSp modSp add mod delAnim">
        <pc:chgData name="De Simone, Tiziano (GymMU)" userId="94cbe6bb-70f0-495d-aa09-6faf66d0a0d1" providerId="ADAL" clId="{61179299-7F2F-4F8A-A951-7378A8C6445B}" dt="2023-04-25T18:25:27.268" v="2026" actId="170"/>
        <pc:sldMkLst>
          <pc:docMk/>
          <pc:sldMk cId="2059134591" sldId="286"/>
        </pc:sldMkLst>
        <pc:picChg chg="add mod ord">
          <ac:chgData name="De Simone, Tiziano (GymMU)" userId="94cbe6bb-70f0-495d-aa09-6faf66d0a0d1" providerId="ADAL" clId="{61179299-7F2F-4F8A-A951-7378A8C6445B}" dt="2023-04-25T18:25:27.268" v="2026" actId="170"/>
          <ac:picMkLst>
            <pc:docMk/>
            <pc:sldMk cId="2059134591" sldId="286"/>
            <ac:picMk id="2" creationId="{D8A01934-3A25-A72E-516B-59829D5A74B2}"/>
          </ac:picMkLst>
        </pc:picChg>
        <pc:picChg chg="add del mod">
          <ac:chgData name="De Simone, Tiziano (GymMU)" userId="94cbe6bb-70f0-495d-aa09-6faf66d0a0d1" providerId="ADAL" clId="{61179299-7F2F-4F8A-A951-7378A8C6445B}" dt="2023-04-25T18:24:54.299" v="1994" actId="478"/>
          <ac:picMkLst>
            <pc:docMk/>
            <pc:sldMk cId="2059134591" sldId="286"/>
            <ac:picMk id="3" creationId="{58879BF9-4CEE-7FCA-165E-75D3958A31FB}"/>
          </ac:picMkLst>
        </pc:picChg>
        <pc:picChg chg="del">
          <ac:chgData name="De Simone, Tiziano (GymMU)" userId="94cbe6bb-70f0-495d-aa09-6faf66d0a0d1" providerId="ADAL" clId="{61179299-7F2F-4F8A-A951-7378A8C6445B}" dt="2023-04-25T18:23:31.353" v="1946" actId="478"/>
          <ac:picMkLst>
            <pc:docMk/>
            <pc:sldMk cId="2059134591" sldId="286"/>
            <ac:picMk id="4" creationId="{09B9D445-17E1-558E-EA69-7878144BCA4A}"/>
          </ac:picMkLst>
        </pc:picChg>
        <pc:picChg chg="del">
          <ac:chgData name="De Simone, Tiziano (GymMU)" userId="94cbe6bb-70f0-495d-aa09-6faf66d0a0d1" providerId="ADAL" clId="{61179299-7F2F-4F8A-A951-7378A8C6445B}" dt="2023-04-25T18:23:29.653" v="1945" actId="478"/>
          <ac:picMkLst>
            <pc:docMk/>
            <pc:sldMk cId="2059134591" sldId="286"/>
            <ac:picMk id="5" creationId="{B302ACD3-50FC-C019-5686-658ADE85A194}"/>
          </ac:picMkLst>
        </pc:picChg>
        <pc:picChg chg="del">
          <ac:chgData name="De Simone, Tiziano (GymMU)" userId="94cbe6bb-70f0-495d-aa09-6faf66d0a0d1" providerId="ADAL" clId="{61179299-7F2F-4F8A-A951-7378A8C6445B}" dt="2023-04-25T18:23:13.916" v="1944" actId="478"/>
          <ac:picMkLst>
            <pc:docMk/>
            <pc:sldMk cId="2059134591" sldId="286"/>
            <ac:picMk id="6" creationId="{C03DCC6B-0537-6182-E527-A72C4399F016}"/>
          </ac:picMkLst>
        </pc:picChg>
        <pc:picChg chg="add mod">
          <ac:chgData name="De Simone, Tiziano (GymMU)" userId="94cbe6bb-70f0-495d-aa09-6faf66d0a0d1" providerId="ADAL" clId="{61179299-7F2F-4F8A-A951-7378A8C6445B}" dt="2023-04-25T18:25:03.826" v="2005" actId="1076"/>
          <ac:picMkLst>
            <pc:docMk/>
            <pc:sldMk cId="2059134591" sldId="286"/>
            <ac:picMk id="7" creationId="{579F3FF2-2B82-416D-336F-E79D879ABF25}"/>
          </ac:picMkLst>
        </pc:picChg>
        <pc:picChg chg="add del mod">
          <ac:chgData name="De Simone, Tiziano (GymMU)" userId="94cbe6bb-70f0-495d-aa09-6faf66d0a0d1" providerId="ADAL" clId="{61179299-7F2F-4F8A-A951-7378A8C6445B}" dt="2023-04-25T18:24:54.719" v="1995" actId="478"/>
          <ac:picMkLst>
            <pc:docMk/>
            <pc:sldMk cId="2059134591" sldId="286"/>
            <ac:picMk id="8" creationId="{D29380FA-B011-003C-7A12-9A2C2D779A4F}"/>
          </ac:picMkLst>
        </pc:picChg>
        <pc:picChg chg="add mod">
          <ac:chgData name="De Simone, Tiziano (GymMU)" userId="94cbe6bb-70f0-495d-aa09-6faf66d0a0d1" providerId="ADAL" clId="{61179299-7F2F-4F8A-A951-7378A8C6445B}" dt="2023-04-25T18:25:01.826" v="2003" actId="1076"/>
          <ac:picMkLst>
            <pc:docMk/>
            <pc:sldMk cId="2059134591" sldId="286"/>
            <ac:picMk id="9" creationId="{DF571A17-C64B-198D-CF89-E354E59E7E32}"/>
          </ac:picMkLst>
        </pc:picChg>
        <pc:picChg chg="add mod">
          <ac:chgData name="De Simone, Tiziano (GymMU)" userId="94cbe6bb-70f0-495d-aa09-6faf66d0a0d1" providerId="ADAL" clId="{61179299-7F2F-4F8A-A951-7378A8C6445B}" dt="2023-04-25T18:25:06.200" v="2008" actId="1076"/>
          <ac:picMkLst>
            <pc:docMk/>
            <pc:sldMk cId="2059134591" sldId="286"/>
            <ac:picMk id="10" creationId="{AA85FBD6-9EB6-6A5F-942C-AA1935758A8B}"/>
          </ac:picMkLst>
        </pc:picChg>
        <pc:picChg chg="add mod">
          <ac:chgData name="De Simone, Tiziano (GymMU)" userId="94cbe6bb-70f0-495d-aa09-6faf66d0a0d1" providerId="ADAL" clId="{61179299-7F2F-4F8A-A951-7378A8C6445B}" dt="2023-04-25T18:25:07.582" v="2009" actId="1076"/>
          <ac:picMkLst>
            <pc:docMk/>
            <pc:sldMk cId="2059134591" sldId="286"/>
            <ac:picMk id="11" creationId="{F157A0B8-3C6A-9659-A933-AB7168798197}"/>
          </ac:picMkLst>
        </pc:picChg>
        <pc:picChg chg="add del mod">
          <ac:chgData name="De Simone, Tiziano (GymMU)" userId="94cbe6bb-70f0-495d-aa09-6faf66d0a0d1" providerId="ADAL" clId="{61179299-7F2F-4F8A-A951-7378A8C6445B}" dt="2023-04-25T18:24:57.559" v="2000" actId="478"/>
          <ac:picMkLst>
            <pc:docMk/>
            <pc:sldMk cId="2059134591" sldId="286"/>
            <ac:picMk id="12" creationId="{1B5921FE-29D3-F16F-33FC-A96F9A6AE45A}"/>
          </ac:picMkLst>
        </pc:picChg>
        <pc:picChg chg="add mod">
          <ac:chgData name="De Simone, Tiziano (GymMU)" userId="94cbe6bb-70f0-495d-aa09-6faf66d0a0d1" providerId="ADAL" clId="{61179299-7F2F-4F8A-A951-7378A8C6445B}" dt="2023-04-25T18:25:09.004" v="2010" actId="1076"/>
          <ac:picMkLst>
            <pc:docMk/>
            <pc:sldMk cId="2059134591" sldId="286"/>
            <ac:picMk id="13" creationId="{B921F09D-696C-861C-15CD-7471625B1411}"/>
          </ac:picMkLst>
        </pc:picChg>
        <pc:picChg chg="add mod">
          <ac:chgData name="De Simone, Tiziano (GymMU)" userId="94cbe6bb-70f0-495d-aa09-6faf66d0a0d1" providerId="ADAL" clId="{61179299-7F2F-4F8A-A951-7378A8C6445B}" dt="2023-04-25T18:25:12.278" v="2012" actId="1076"/>
          <ac:picMkLst>
            <pc:docMk/>
            <pc:sldMk cId="2059134591" sldId="286"/>
            <ac:picMk id="14" creationId="{9E3522DF-4E0B-A32D-C1F9-CF6B9AA849C9}"/>
          </ac:picMkLst>
        </pc:picChg>
        <pc:picChg chg="add mod">
          <ac:chgData name="De Simone, Tiziano (GymMU)" userId="94cbe6bb-70f0-495d-aa09-6faf66d0a0d1" providerId="ADAL" clId="{61179299-7F2F-4F8A-A951-7378A8C6445B}" dt="2023-04-25T18:25:13.859" v="2013" actId="1076"/>
          <ac:picMkLst>
            <pc:docMk/>
            <pc:sldMk cId="2059134591" sldId="286"/>
            <ac:picMk id="15" creationId="{20FF20FC-7FF3-76C0-FB22-7AC158183A4C}"/>
          </ac:picMkLst>
        </pc:picChg>
        <pc:picChg chg="add mod">
          <ac:chgData name="De Simone, Tiziano (GymMU)" userId="94cbe6bb-70f0-495d-aa09-6faf66d0a0d1" providerId="ADAL" clId="{61179299-7F2F-4F8A-A951-7378A8C6445B}" dt="2023-04-25T18:25:00.496" v="2002" actId="1076"/>
          <ac:picMkLst>
            <pc:docMk/>
            <pc:sldMk cId="2059134591" sldId="286"/>
            <ac:picMk id="16" creationId="{124E1025-A6A2-4F78-E5FD-1A59CDF7C7D3}"/>
          </ac:picMkLst>
        </pc:picChg>
        <pc:picChg chg="add del mod">
          <ac:chgData name="De Simone, Tiziano (GymMU)" userId="94cbe6bb-70f0-495d-aa09-6faf66d0a0d1" providerId="ADAL" clId="{61179299-7F2F-4F8A-A951-7378A8C6445B}" dt="2023-04-25T18:24:56.834" v="1998" actId="478"/>
          <ac:picMkLst>
            <pc:docMk/>
            <pc:sldMk cId="2059134591" sldId="286"/>
            <ac:picMk id="17" creationId="{CFE91121-0EEF-906F-DF8F-FF5A154F6E14}"/>
          </ac:picMkLst>
        </pc:picChg>
        <pc:picChg chg="add del mod">
          <ac:chgData name="De Simone, Tiziano (GymMU)" userId="94cbe6bb-70f0-495d-aa09-6faf66d0a0d1" providerId="ADAL" clId="{61179299-7F2F-4F8A-A951-7378A8C6445B}" dt="2023-04-25T18:24:53.899" v="1993" actId="478"/>
          <ac:picMkLst>
            <pc:docMk/>
            <pc:sldMk cId="2059134591" sldId="286"/>
            <ac:picMk id="18" creationId="{31FAB6BD-EB18-A6E0-3BDA-3CE4AC0AEC26}"/>
          </ac:picMkLst>
        </pc:picChg>
        <pc:picChg chg="add del mod">
          <ac:chgData name="De Simone, Tiziano (GymMU)" userId="94cbe6bb-70f0-495d-aa09-6faf66d0a0d1" providerId="ADAL" clId="{61179299-7F2F-4F8A-A951-7378A8C6445B}" dt="2023-04-25T18:24:53.330" v="1992" actId="478"/>
          <ac:picMkLst>
            <pc:docMk/>
            <pc:sldMk cId="2059134591" sldId="286"/>
            <ac:picMk id="19" creationId="{C9A15242-1C82-6682-9F79-DA442E33EFBC}"/>
          </ac:picMkLst>
        </pc:picChg>
        <pc:picChg chg="add del mod">
          <ac:chgData name="De Simone, Tiziano (GymMU)" userId="94cbe6bb-70f0-495d-aa09-6faf66d0a0d1" providerId="ADAL" clId="{61179299-7F2F-4F8A-A951-7378A8C6445B}" dt="2023-04-25T18:24:52.850" v="1991" actId="478"/>
          <ac:picMkLst>
            <pc:docMk/>
            <pc:sldMk cId="2059134591" sldId="286"/>
            <ac:picMk id="20" creationId="{19DACD5D-7643-AEF4-4328-48F82D81DCBF}"/>
          </ac:picMkLst>
        </pc:picChg>
        <pc:picChg chg="add del mod">
          <ac:chgData name="De Simone, Tiziano (GymMU)" userId="94cbe6bb-70f0-495d-aa09-6faf66d0a0d1" providerId="ADAL" clId="{61179299-7F2F-4F8A-A951-7378A8C6445B}" dt="2023-04-25T18:24:56.030" v="1997" actId="478"/>
          <ac:picMkLst>
            <pc:docMk/>
            <pc:sldMk cId="2059134591" sldId="286"/>
            <ac:picMk id="21" creationId="{A1C16829-4EE5-FCC1-BBD8-48BD28BB88CF}"/>
          </ac:picMkLst>
        </pc:picChg>
        <pc:picChg chg="add del mod">
          <ac:chgData name="De Simone, Tiziano (GymMU)" userId="94cbe6bb-70f0-495d-aa09-6faf66d0a0d1" providerId="ADAL" clId="{61179299-7F2F-4F8A-A951-7378A8C6445B}" dt="2023-04-25T18:24:55.426" v="1996" actId="478"/>
          <ac:picMkLst>
            <pc:docMk/>
            <pc:sldMk cId="2059134591" sldId="286"/>
            <ac:picMk id="22" creationId="{3FFAC7F1-E8F6-6C5E-2B5E-C250BFCE2839}"/>
          </ac:picMkLst>
        </pc:picChg>
        <pc:picChg chg="add mod">
          <ac:chgData name="De Simone, Tiziano (GymMU)" userId="94cbe6bb-70f0-495d-aa09-6faf66d0a0d1" providerId="ADAL" clId="{61179299-7F2F-4F8A-A951-7378A8C6445B}" dt="2023-04-25T18:25:10.598" v="2011" actId="1076"/>
          <ac:picMkLst>
            <pc:docMk/>
            <pc:sldMk cId="2059134591" sldId="286"/>
            <ac:picMk id="24" creationId="{9DDB401B-63EC-407B-078D-9BCC645A5E50}"/>
          </ac:picMkLst>
        </pc:picChg>
        <pc:picChg chg="add mod">
          <ac:chgData name="De Simone, Tiziano (GymMU)" userId="94cbe6bb-70f0-495d-aa09-6faf66d0a0d1" providerId="ADAL" clId="{61179299-7F2F-4F8A-A951-7378A8C6445B}" dt="2023-04-25T18:24:48.883" v="1989" actId="14100"/>
          <ac:picMkLst>
            <pc:docMk/>
            <pc:sldMk cId="2059134591" sldId="286"/>
            <ac:picMk id="25" creationId="{1F76217E-932F-7A14-877C-69F9A8B4B057}"/>
          </ac:picMkLst>
        </pc:picChg>
        <pc:picChg chg="add mod">
          <ac:chgData name="De Simone, Tiziano (GymMU)" userId="94cbe6bb-70f0-495d-aa09-6faf66d0a0d1" providerId="ADAL" clId="{61179299-7F2F-4F8A-A951-7378A8C6445B}" dt="2023-04-25T18:25:04.802" v="2007" actId="1076"/>
          <ac:picMkLst>
            <pc:docMk/>
            <pc:sldMk cId="2059134591" sldId="286"/>
            <ac:picMk id="26" creationId="{DE2E2C1B-EB60-BE41-BC53-8E38D3E30730}"/>
          </ac:picMkLst>
        </pc:picChg>
      </pc:sldChg>
      <pc:sldChg chg="addSp delSp modSp add mod modTransition">
        <pc:chgData name="De Simone, Tiziano (GymMU)" userId="94cbe6bb-70f0-495d-aa09-6faf66d0a0d1" providerId="ADAL" clId="{61179299-7F2F-4F8A-A951-7378A8C6445B}" dt="2023-04-25T18:27:08.301" v="2076"/>
        <pc:sldMkLst>
          <pc:docMk/>
          <pc:sldMk cId="2016321229" sldId="287"/>
        </pc:sldMkLst>
        <pc:picChg chg="del mod">
          <ac:chgData name="De Simone, Tiziano (GymMU)" userId="94cbe6bb-70f0-495d-aa09-6faf66d0a0d1" providerId="ADAL" clId="{61179299-7F2F-4F8A-A951-7378A8C6445B}" dt="2023-04-25T18:26:32.727" v="2059" actId="478"/>
          <ac:picMkLst>
            <pc:docMk/>
            <pc:sldMk cId="2016321229" sldId="287"/>
            <ac:picMk id="2" creationId="{D8A01934-3A25-A72E-516B-59829D5A74B2}"/>
          </ac:picMkLst>
        </pc:picChg>
        <pc:picChg chg="add mod">
          <ac:chgData name="De Simone, Tiziano (GymMU)" userId="94cbe6bb-70f0-495d-aa09-6faf66d0a0d1" providerId="ADAL" clId="{61179299-7F2F-4F8A-A951-7378A8C6445B}" dt="2023-04-25T18:26:33.519" v="2060"/>
          <ac:picMkLst>
            <pc:docMk/>
            <pc:sldMk cId="2016321229" sldId="287"/>
            <ac:picMk id="3" creationId="{42D10146-B93E-CA17-F448-B57B821CEE69}"/>
          </ac:picMkLst>
        </pc:picChg>
        <pc:picChg chg="mod">
          <ac:chgData name="De Simone, Tiziano (GymMU)" userId="94cbe6bb-70f0-495d-aa09-6faf66d0a0d1" providerId="ADAL" clId="{61179299-7F2F-4F8A-A951-7378A8C6445B}" dt="2023-04-25T18:27:04.642" v="2071" actId="1076"/>
          <ac:picMkLst>
            <pc:docMk/>
            <pc:sldMk cId="2016321229" sldId="287"/>
            <ac:picMk id="7" creationId="{579F3FF2-2B82-416D-336F-E79D879ABF25}"/>
          </ac:picMkLst>
        </pc:picChg>
        <pc:picChg chg="mod">
          <ac:chgData name="De Simone, Tiziano (GymMU)" userId="94cbe6bb-70f0-495d-aa09-6faf66d0a0d1" providerId="ADAL" clId="{61179299-7F2F-4F8A-A951-7378A8C6445B}" dt="2023-04-25T18:26:58.269" v="2065" actId="1076"/>
          <ac:picMkLst>
            <pc:docMk/>
            <pc:sldMk cId="2016321229" sldId="287"/>
            <ac:picMk id="9" creationId="{DF571A17-C64B-198D-CF89-E354E59E7E32}"/>
          </ac:picMkLst>
        </pc:picChg>
        <pc:picChg chg="mod">
          <ac:chgData name="De Simone, Tiziano (GymMU)" userId="94cbe6bb-70f0-495d-aa09-6faf66d0a0d1" providerId="ADAL" clId="{61179299-7F2F-4F8A-A951-7378A8C6445B}" dt="2023-04-25T18:26:18.390" v="2054" actId="14100"/>
          <ac:picMkLst>
            <pc:docMk/>
            <pc:sldMk cId="2016321229" sldId="287"/>
            <ac:picMk id="10" creationId="{AA85FBD6-9EB6-6A5F-942C-AA1935758A8B}"/>
          </ac:picMkLst>
        </pc:picChg>
        <pc:picChg chg="mod">
          <ac:chgData name="De Simone, Tiziano (GymMU)" userId="94cbe6bb-70f0-495d-aa09-6faf66d0a0d1" providerId="ADAL" clId="{61179299-7F2F-4F8A-A951-7378A8C6445B}" dt="2023-04-25T18:27:03.838" v="2070" actId="1076"/>
          <ac:picMkLst>
            <pc:docMk/>
            <pc:sldMk cId="2016321229" sldId="287"/>
            <ac:picMk id="11" creationId="{F157A0B8-3C6A-9659-A933-AB7168798197}"/>
          </ac:picMkLst>
        </pc:picChg>
        <pc:picChg chg="mod">
          <ac:chgData name="De Simone, Tiziano (GymMU)" userId="94cbe6bb-70f0-495d-aa09-6faf66d0a0d1" providerId="ADAL" clId="{61179299-7F2F-4F8A-A951-7378A8C6445B}" dt="2023-04-25T18:27:01.747" v="2068" actId="1076"/>
          <ac:picMkLst>
            <pc:docMk/>
            <pc:sldMk cId="2016321229" sldId="287"/>
            <ac:picMk id="13" creationId="{B921F09D-696C-861C-15CD-7471625B1411}"/>
          </ac:picMkLst>
        </pc:picChg>
        <pc:picChg chg="mod">
          <ac:chgData name="De Simone, Tiziano (GymMU)" userId="94cbe6bb-70f0-495d-aa09-6faf66d0a0d1" providerId="ADAL" clId="{61179299-7F2F-4F8A-A951-7378A8C6445B}" dt="2023-04-25T18:27:00.775" v="2067" actId="1076"/>
          <ac:picMkLst>
            <pc:docMk/>
            <pc:sldMk cId="2016321229" sldId="287"/>
            <ac:picMk id="14" creationId="{9E3522DF-4E0B-A32D-C1F9-CF6B9AA849C9}"/>
          </ac:picMkLst>
        </pc:picChg>
        <pc:picChg chg="mod">
          <ac:chgData name="De Simone, Tiziano (GymMU)" userId="94cbe6bb-70f0-495d-aa09-6faf66d0a0d1" providerId="ADAL" clId="{61179299-7F2F-4F8A-A951-7378A8C6445B}" dt="2023-04-25T18:26:56.990" v="2064" actId="1076"/>
          <ac:picMkLst>
            <pc:docMk/>
            <pc:sldMk cId="2016321229" sldId="287"/>
            <ac:picMk id="15" creationId="{20FF20FC-7FF3-76C0-FB22-7AC158183A4C}"/>
          </ac:picMkLst>
        </pc:picChg>
        <pc:picChg chg="mod">
          <ac:chgData name="De Simone, Tiziano (GymMU)" userId="94cbe6bb-70f0-495d-aa09-6faf66d0a0d1" providerId="ADAL" clId="{61179299-7F2F-4F8A-A951-7378A8C6445B}" dt="2023-04-25T18:25:59.595" v="2042" actId="1076"/>
          <ac:picMkLst>
            <pc:docMk/>
            <pc:sldMk cId="2016321229" sldId="287"/>
            <ac:picMk id="16" creationId="{124E1025-A6A2-4F78-E5FD-1A59CDF7C7D3}"/>
          </ac:picMkLst>
        </pc:picChg>
        <pc:picChg chg="mod">
          <ac:chgData name="De Simone, Tiziano (GymMU)" userId="94cbe6bb-70f0-495d-aa09-6faf66d0a0d1" providerId="ADAL" clId="{61179299-7F2F-4F8A-A951-7378A8C6445B}" dt="2023-04-25T18:25:55.073" v="2039" actId="1076"/>
          <ac:picMkLst>
            <pc:docMk/>
            <pc:sldMk cId="2016321229" sldId="287"/>
            <ac:picMk id="24" creationId="{9DDB401B-63EC-407B-078D-9BCC645A5E50}"/>
          </ac:picMkLst>
        </pc:picChg>
        <pc:picChg chg="mod">
          <ac:chgData name="De Simone, Tiziano (GymMU)" userId="94cbe6bb-70f0-495d-aa09-6faf66d0a0d1" providerId="ADAL" clId="{61179299-7F2F-4F8A-A951-7378A8C6445B}" dt="2023-04-25T18:27:02.892" v="2069" actId="1076"/>
          <ac:picMkLst>
            <pc:docMk/>
            <pc:sldMk cId="2016321229" sldId="287"/>
            <ac:picMk id="25" creationId="{1F76217E-932F-7A14-877C-69F9A8B4B057}"/>
          </ac:picMkLst>
        </pc:picChg>
        <pc:picChg chg="mod">
          <ac:chgData name="De Simone, Tiziano (GymMU)" userId="94cbe6bb-70f0-495d-aa09-6faf66d0a0d1" providerId="ADAL" clId="{61179299-7F2F-4F8A-A951-7378A8C6445B}" dt="2023-04-25T18:26:59.556" v="2066" actId="1076"/>
          <ac:picMkLst>
            <pc:docMk/>
            <pc:sldMk cId="2016321229" sldId="287"/>
            <ac:picMk id="26" creationId="{DE2E2C1B-EB60-BE41-BC53-8E38D3E30730}"/>
          </ac:picMkLst>
        </pc:picChg>
      </pc:sldChg>
      <pc:sldChg chg="addSp delSp modSp add mod modTransition modAnim">
        <pc:chgData name="De Simone, Tiziano (GymMU)" userId="94cbe6bb-70f0-495d-aa09-6faf66d0a0d1" providerId="ADAL" clId="{61179299-7F2F-4F8A-A951-7378A8C6445B}" dt="2023-04-25T18:31:36.048" v="2139"/>
        <pc:sldMkLst>
          <pc:docMk/>
          <pc:sldMk cId="2807089642" sldId="288"/>
        </pc:sldMkLst>
        <pc:picChg chg="add mod">
          <ac:chgData name="De Simone, Tiziano (GymMU)" userId="94cbe6bb-70f0-495d-aa09-6faf66d0a0d1" providerId="ADAL" clId="{61179299-7F2F-4F8A-A951-7378A8C6445B}" dt="2023-04-25T18:28:06.365" v="2082" actId="1076"/>
          <ac:picMkLst>
            <pc:docMk/>
            <pc:sldMk cId="2807089642" sldId="288"/>
            <ac:picMk id="2" creationId="{626090E9-3AA3-D9C1-D72B-2A56DB7CBDC3}"/>
          </ac:picMkLst>
        </pc:picChg>
        <pc:picChg chg="del">
          <ac:chgData name="De Simone, Tiziano (GymMU)" userId="94cbe6bb-70f0-495d-aa09-6faf66d0a0d1" providerId="ADAL" clId="{61179299-7F2F-4F8A-A951-7378A8C6445B}" dt="2023-04-25T18:28:00.489" v="2080" actId="478"/>
          <ac:picMkLst>
            <pc:docMk/>
            <pc:sldMk cId="2807089642" sldId="288"/>
            <ac:picMk id="3" creationId="{42D10146-B93E-CA17-F448-B57B821CEE69}"/>
          </ac:picMkLst>
        </pc:picChg>
        <pc:picChg chg="add mod">
          <ac:chgData name="De Simone, Tiziano (GymMU)" userId="94cbe6bb-70f0-495d-aa09-6faf66d0a0d1" providerId="ADAL" clId="{61179299-7F2F-4F8A-A951-7378A8C6445B}" dt="2023-04-25T18:28:54.894" v="2091" actId="1076"/>
          <ac:picMkLst>
            <pc:docMk/>
            <pc:sldMk cId="2807089642" sldId="288"/>
            <ac:picMk id="4" creationId="{F77CABF5-B9EB-91FA-F627-5BF3B0F7A946}"/>
          </ac:picMkLst>
        </pc:picChg>
        <pc:picChg chg="add mod">
          <ac:chgData name="De Simone, Tiziano (GymMU)" userId="94cbe6bb-70f0-495d-aa09-6faf66d0a0d1" providerId="ADAL" clId="{61179299-7F2F-4F8A-A951-7378A8C6445B}" dt="2023-04-25T18:29:06.149" v="2098" actId="1076"/>
          <ac:picMkLst>
            <pc:docMk/>
            <pc:sldMk cId="2807089642" sldId="288"/>
            <ac:picMk id="5" creationId="{A5CD0C8C-E702-DD6E-F651-2A86AC627969}"/>
          </ac:picMkLst>
        </pc:picChg>
        <pc:picChg chg="del">
          <ac:chgData name="De Simone, Tiziano (GymMU)" userId="94cbe6bb-70f0-495d-aa09-6faf66d0a0d1" providerId="ADAL" clId="{61179299-7F2F-4F8A-A951-7378A8C6445B}" dt="2023-04-25T18:27:58.746" v="2079" actId="478"/>
          <ac:picMkLst>
            <pc:docMk/>
            <pc:sldMk cId="2807089642" sldId="288"/>
            <ac:picMk id="7" creationId="{579F3FF2-2B82-416D-336F-E79D879ABF25}"/>
          </ac:picMkLst>
        </pc:picChg>
        <pc:picChg chg="del">
          <ac:chgData name="De Simone, Tiziano (GymMU)" userId="94cbe6bb-70f0-495d-aa09-6faf66d0a0d1" providerId="ADAL" clId="{61179299-7F2F-4F8A-A951-7378A8C6445B}" dt="2023-04-25T18:27:55.269" v="2078" actId="478"/>
          <ac:picMkLst>
            <pc:docMk/>
            <pc:sldMk cId="2807089642" sldId="288"/>
            <ac:picMk id="9" creationId="{DF571A17-C64B-198D-CF89-E354E59E7E32}"/>
          </ac:picMkLst>
        </pc:picChg>
        <pc:picChg chg="del">
          <ac:chgData name="De Simone, Tiziano (GymMU)" userId="94cbe6bb-70f0-495d-aa09-6faf66d0a0d1" providerId="ADAL" clId="{61179299-7F2F-4F8A-A951-7378A8C6445B}" dt="2023-04-25T18:27:55.269" v="2078" actId="478"/>
          <ac:picMkLst>
            <pc:docMk/>
            <pc:sldMk cId="2807089642" sldId="288"/>
            <ac:picMk id="10" creationId="{AA85FBD6-9EB6-6A5F-942C-AA1935758A8B}"/>
          </ac:picMkLst>
        </pc:picChg>
        <pc:picChg chg="del">
          <ac:chgData name="De Simone, Tiziano (GymMU)" userId="94cbe6bb-70f0-495d-aa09-6faf66d0a0d1" providerId="ADAL" clId="{61179299-7F2F-4F8A-A951-7378A8C6445B}" dt="2023-04-25T18:27:55.269" v="2078" actId="478"/>
          <ac:picMkLst>
            <pc:docMk/>
            <pc:sldMk cId="2807089642" sldId="288"/>
            <ac:picMk id="11" creationId="{F157A0B8-3C6A-9659-A933-AB7168798197}"/>
          </ac:picMkLst>
        </pc:picChg>
        <pc:picChg chg="del">
          <ac:chgData name="De Simone, Tiziano (GymMU)" userId="94cbe6bb-70f0-495d-aa09-6faf66d0a0d1" providerId="ADAL" clId="{61179299-7F2F-4F8A-A951-7378A8C6445B}" dt="2023-04-25T18:27:55.269" v="2078" actId="478"/>
          <ac:picMkLst>
            <pc:docMk/>
            <pc:sldMk cId="2807089642" sldId="288"/>
            <ac:picMk id="13" creationId="{B921F09D-696C-861C-15CD-7471625B1411}"/>
          </ac:picMkLst>
        </pc:picChg>
        <pc:picChg chg="del">
          <ac:chgData name="De Simone, Tiziano (GymMU)" userId="94cbe6bb-70f0-495d-aa09-6faf66d0a0d1" providerId="ADAL" clId="{61179299-7F2F-4F8A-A951-7378A8C6445B}" dt="2023-04-25T18:27:55.269" v="2078" actId="478"/>
          <ac:picMkLst>
            <pc:docMk/>
            <pc:sldMk cId="2807089642" sldId="288"/>
            <ac:picMk id="14" creationId="{9E3522DF-4E0B-A32D-C1F9-CF6B9AA849C9}"/>
          </ac:picMkLst>
        </pc:picChg>
        <pc:picChg chg="del">
          <ac:chgData name="De Simone, Tiziano (GymMU)" userId="94cbe6bb-70f0-495d-aa09-6faf66d0a0d1" providerId="ADAL" clId="{61179299-7F2F-4F8A-A951-7378A8C6445B}" dt="2023-04-25T18:27:55.269" v="2078" actId="478"/>
          <ac:picMkLst>
            <pc:docMk/>
            <pc:sldMk cId="2807089642" sldId="288"/>
            <ac:picMk id="15" creationId="{20FF20FC-7FF3-76C0-FB22-7AC158183A4C}"/>
          </ac:picMkLst>
        </pc:picChg>
        <pc:picChg chg="del">
          <ac:chgData name="De Simone, Tiziano (GymMU)" userId="94cbe6bb-70f0-495d-aa09-6faf66d0a0d1" providerId="ADAL" clId="{61179299-7F2F-4F8A-A951-7378A8C6445B}" dt="2023-04-25T18:27:55.269" v="2078" actId="478"/>
          <ac:picMkLst>
            <pc:docMk/>
            <pc:sldMk cId="2807089642" sldId="288"/>
            <ac:picMk id="16" creationId="{124E1025-A6A2-4F78-E5FD-1A59CDF7C7D3}"/>
          </ac:picMkLst>
        </pc:picChg>
        <pc:picChg chg="del">
          <ac:chgData name="De Simone, Tiziano (GymMU)" userId="94cbe6bb-70f0-495d-aa09-6faf66d0a0d1" providerId="ADAL" clId="{61179299-7F2F-4F8A-A951-7378A8C6445B}" dt="2023-04-25T18:27:55.269" v="2078" actId="478"/>
          <ac:picMkLst>
            <pc:docMk/>
            <pc:sldMk cId="2807089642" sldId="288"/>
            <ac:picMk id="23" creationId="{78DCAAF3-2850-B544-9239-EB45BBB56FDA}"/>
          </ac:picMkLst>
        </pc:picChg>
        <pc:picChg chg="del">
          <ac:chgData name="De Simone, Tiziano (GymMU)" userId="94cbe6bb-70f0-495d-aa09-6faf66d0a0d1" providerId="ADAL" clId="{61179299-7F2F-4F8A-A951-7378A8C6445B}" dt="2023-04-25T18:27:55.269" v="2078" actId="478"/>
          <ac:picMkLst>
            <pc:docMk/>
            <pc:sldMk cId="2807089642" sldId="288"/>
            <ac:picMk id="24" creationId="{9DDB401B-63EC-407B-078D-9BCC645A5E50}"/>
          </ac:picMkLst>
        </pc:picChg>
        <pc:picChg chg="del">
          <ac:chgData name="De Simone, Tiziano (GymMU)" userId="94cbe6bb-70f0-495d-aa09-6faf66d0a0d1" providerId="ADAL" clId="{61179299-7F2F-4F8A-A951-7378A8C6445B}" dt="2023-04-25T18:27:58.746" v="2079" actId="478"/>
          <ac:picMkLst>
            <pc:docMk/>
            <pc:sldMk cId="2807089642" sldId="288"/>
            <ac:picMk id="25" creationId="{1F76217E-932F-7A14-877C-69F9A8B4B057}"/>
          </ac:picMkLst>
        </pc:picChg>
        <pc:picChg chg="del">
          <ac:chgData name="De Simone, Tiziano (GymMU)" userId="94cbe6bb-70f0-495d-aa09-6faf66d0a0d1" providerId="ADAL" clId="{61179299-7F2F-4F8A-A951-7378A8C6445B}" dt="2023-04-25T18:27:58.746" v="2079" actId="478"/>
          <ac:picMkLst>
            <pc:docMk/>
            <pc:sldMk cId="2807089642" sldId="288"/>
            <ac:picMk id="26" creationId="{DE2E2C1B-EB60-BE41-BC53-8E38D3E30730}"/>
          </ac:picMkLst>
        </pc:picChg>
      </pc:sldChg>
      <pc:sldChg chg="addSp delSp modSp add mod modTransition">
        <pc:chgData name="De Simone, Tiziano (GymMU)" userId="94cbe6bb-70f0-495d-aa09-6faf66d0a0d1" providerId="ADAL" clId="{61179299-7F2F-4F8A-A951-7378A8C6445B}" dt="2023-04-25T18:37:31.656" v="2201"/>
        <pc:sldMkLst>
          <pc:docMk/>
          <pc:sldMk cId="1411054479" sldId="289"/>
        </pc:sldMkLst>
        <pc:spChg chg="mod">
          <ac:chgData name="De Simone, Tiziano (GymMU)" userId="94cbe6bb-70f0-495d-aa09-6faf66d0a0d1" providerId="ADAL" clId="{61179299-7F2F-4F8A-A951-7378A8C6445B}" dt="2023-04-25T18:37:00.893" v="2195" actId="207"/>
          <ac:spMkLst>
            <pc:docMk/>
            <pc:sldMk cId="1411054479" sldId="289"/>
            <ac:spMk id="2" creationId="{C267F53A-BAD3-EDCC-2F3A-18A7D01F9D31}"/>
          </ac:spMkLst>
        </pc:spChg>
        <pc:spChg chg="del">
          <ac:chgData name="De Simone, Tiziano (GymMU)" userId="94cbe6bb-70f0-495d-aa09-6faf66d0a0d1" providerId="ADAL" clId="{61179299-7F2F-4F8A-A951-7378A8C6445B}" dt="2023-04-25T18:36:44.206" v="2188" actId="478"/>
          <ac:spMkLst>
            <pc:docMk/>
            <pc:sldMk cId="1411054479" sldId="289"/>
            <ac:spMk id="3" creationId="{8F3ABFC4-7768-145E-970D-C4ECF9DF11E5}"/>
          </ac:spMkLst>
        </pc:spChg>
        <pc:spChg chg="del">
          <ac:chgData name="De Simone, Tiziano (GymMU)" userId="94cbe6bb-70f0-495d-aa09-6faf66d0a0d1" providerId="ADAL" clId="{61179299-7F2F-4F8A-A951-7378A8C6445B}" dt="2023-04-25T18:36:46.407" v="2190" actId="478"/>
          <ac:spMkLst>
            <pc:docMk/>
            <pc:sldMk cId="1411054479" sldId="289"/>
            <ac:spMk id="4" creationId="{ACCFAC3D-9DFD-F77F-24D7-D3667596F7B7}"/>
          </ac:spMkLst>
        </pc:spChg>
        <pc:spChg chg="del">
          <ac:chgData name="De Simone, Tiziano (GymMU)" userId="94cbe6bb-70f0-495d-aa09-6faf66d0a0d1" providerId="ADAL" clId="{61179299-7F2F-4F8A-A951-7378A8C6445B}" dt="2023-04-25T18:36:45.133" v="2189" actId="478"/>
          <ac:spMkLst>
            <pc:docMk/>
            <pc:sldMk cId="1411054479" sldId="289"/>
            <ac:spMk id="5" creationId="{E338242E-F4F9-AFD0-297A-EF6DA0053831}"/>
          </ac:spMkLst>
        </pc:spChg>
        <pc:spChg chg="del mod">
          <ac:chgData name="De Simone, Tiziano (GymMU)" userId="94cbe6bb-70f0-495d-aa09-6faf66d0a0d1" providerId="ADAL" clId="{61179299-7F2F-4F8A-A951-7378A8C6445B}" dt="2023-04-25T18:36:43.054" v="2187" actId="478"/>
          <ac:spMkLst>
            <pc:docMk/>
            <pc:sldMk cId="1411054479" sldId="289"/>
            <ac:spMk id="6" creationId="{EDFA9906-7A87-B336-C739-D104933F34BE}"/>
          </ac:spMkLst>
        </pc:spChg>
        <pc:spChg chg="add mod">
          <ac:chgData name="De Simone, Tiziano (GymMU)" userId="94cbe6bb-70f0-495d-aa09-6faf66d0a0d1" providerId="ADAL" clId="{61179299-7F2F-4F8A-A951-7378A8C6445B}" dt="2023-04-25T18:37:27.111" v="2200" actId="1076"/>
          <ac:spMkLst>
            <pc:docMk/>
            <pc:sldMk cId="1411054479" sldId="289"/>
            <ac:spMk id="8" creationId="{E2D2FE38-0DCA-D065-0124-56ED0B401C71}"/>
          </ac:spMkLst>
        </pc:spChg>
        <pc:picChg chg="add mod">
          <ac:chgData name="De Simone, Tiziano (GymMU)" userId="94cbe6bb-70f0-495d-aa09-6faf66d0a0d1" providerId="ADAL" clId="{61179299-7F2F-4F8A-A951-7378A8C6445B}" dt="2023-04-25T18:37:11.740" v="2196"/>
          <ac:picMkLst>
            <pc:docMk/>
            <pc:sldMk cId="1411054479" sldId="289"/>
            <ac:picMk id="7" creationId="{F634923F-8539-5DEC-E32D-57846CC6BD29}"/>
          </ac:picMkLst>
        </pc:picChg>
        <pc:picChg chg="add del mod">
          <ac:chgData name="De Simone, Tiziano (GymMU)" userId="94cbe6bb-70f0-495d-aa09-6faf66d0a0d1" providerId="ADAL" clId="{61179299-7F2F-4F8A-A951-7378A8C6445B}" dt="2023-04-25T18:35:14.584" v="2181" actId="478"/>
          <ac:picMkLst>
            <pc:docMk/>
            <pc:sldMk cId="1411054479" sldId="289"/>
            <ac:picMk id="1026" creationId="{52A9C071-17C4-E880-590E-2D8CCAAF37EE}"/>
          </ac:picMkLst>
        </pc:picChg>
      </pc:sldChg>
      <pc:sldChg chg="addSp delSp modSp add mod modTransition">
        <pc:chgData name="De Simone, Tiziano (GymMU)" userId="94cbe6bb-70f0-495d-aa09-6faf66d0a0d1" providerId="ADAL" clId="{61179299-7F2F-4F8A-A951-7378A8C6445B}" dt="2023-04-25T18:38:48.884" v="2257"/>
        <pc:sldMkLst>
          <pc:docMk/>
          <pc:sldMk cId="3601017672" sldId="290"/>
        </pc:sldMkLst>
        <pc:spChg chg="mod">
          <ac:chgData name="De Simone, Tiziano (GymMU)" userId="94cbe6bb-70f0-495d-aa09-6faf66d0a0d1" providerId="ADAL" clId="{61179299-7F2F-4F8A-A951-7378A8C6445B}" dt="2023-04-25T18:38:34.582" v="2250" actId="403"/>
          <ac:spMkLst>
            <pc:docMk/>
            <pc:sldMk cId="3601017672" sldId="290"/>
            <ac:spMk id="2" creationId="{C267F53A-BAD3-EDCC-2F3A-18A7D01F9D31}"/>
          </ac:spMkLst>
        </pc:spChg>
        <pc:spChg chg="add mod">
          <ac:chgData name="De Simone, Tiziano (GymMU)" userId="94cbe6bb-70f0-495d-aa09-6faf66d0a0d1" providerId="ADAL" clId="{61179299-7F2F-4F8A-A951-7378A8C6445B}" dt="2023-04-25T18:37:59.532" v="2208"/>
          <ac:spMkLst>
            <pc:docMk/>
            <pc:sldMk cId="3601017672" sldId="290"/>
            <ac:spMk id="3" creationId="{875C7FC3-CEB2-BA41-5F29-3FA051EFD1F4}"/>
          </ac:spMkLst>
        </pc:spChg>
        <pc:spChg chg="del">
          <ac:chgData name="De Simone, Tiziano (GymMU)" userId="94cbe6bb-70f0-495d-aa09-6faf66d0a0d1" providerId="ADAL" clId="{61179299-7F2F-4F8A-A951-7378A8C6445B}" dt="2023-04-25T18:37:51.497" v="2204" actId="478"/>
          <ac:spMkLst>
            <pc:docMk/>
            <pc:sldMk cId="3601017672" sldId="290"/>
            <ac:spMk id="8" creationId="{E2D2FE38-0DCA-D065-0124-56ED0B401C71}"/>
          </ac:spMkLst>
        </pc:spChg>
        <pc:picChg chg="mod">
          <ac:chgData name="De Simone, Tiziano (GymMU)" userId="94cbe6bb-70f0-495d-aa09-6faf66d0a0d1" providerId="ADAL" clId="{61179299-7F2F-4F8A-A951-7378A8C6445B}" dt="2023-04-25T18:37:46.430" v="2203" actId="1076"/>
          <ac:picMkLst>
            <pc:docMk/>
            <pc:sldMk cId="3601017672" sldId="290"/>
            <ac:picMk id="7" creationId="{F634923F-8539-5DEC-E32D-57846CC6BD29}"/>
          </ac:picMkLst>
        </pc:picChg>
      </pc:sldChg>
      <pc:sldMasterChg chg="setBg modSldLayout">
        <pc:chgData name="De Simone, Tiziano (GymMU)" userId="94cbe6bb-70f0-495d-aa09-6faf66d0a0d1" providerId="ADAL" clId="{61179299-7F2F-4F8A-A951-7378A8C6445B}" dt="2023-04-23T15:07:42.239" v="176"/>
        <pc:sldMasterMkLst>
          <pc:docMk/>
          <pc:sldMasterMk cId="3722410076" sldId="2147483648"/>
        </pc:sldMasterMkLst>
        <pc:sldLayoutChg chg="setBg">
          <pc:chgData name="De Simone, Tiziano (GymMU)" userId="94cbe6bb-70f0-495d-aa09-6faf66d0a0d1" providerId="ADAL" clId="{61179299-7F2F-4F8A-A951-7378A8C6445B}" dt="2023-04-23T15:07:42.239" v="176"/>
          <pc:sldLayoutMkLst>
            <pc:docMk/>
            <pc:sldMasterMk cId="3722410076" sldId="2147483648"/>
            <pc:sldLayoutMk cId="3968822429" sldId="2147483649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07:42.239" v="176"/>
          <pc:sldLayoutMkLst>
            <pc:docMk/>
            <pc:sldMasterMk cId="3722410076" sldId="2147483648"/>
            <pc:sldLayoutMk cId="2449368242" sldId="2147483650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07:42.239" v="176"/>
          <pc:sldLayoutMkLst>
            <pc:docMk/>
            <pc:sldMasterMk cId="3722410076" sldId="2147483648"/>
            <pc:sldLayoutMk cId="2237543540" sldId="2147483651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07:42.239" v="176"/>
          <pc:sldLayoutMkLst>
            <pc:docMk/>
            <pc:sldMasterMk cId="3722410076" sldId="2147483648"/>
            <pc:sldLayoutMk cId="1335622776" sldId="2147483652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07:42.239" v="176"/>
          <pc:sldLayoutMkLst>
            <pc:docMk/>
            <pc:sldMasterMk cId="3722410076" sldId="2147483648"/>
            <pc:sldLayoutMk cId="1435740160" sldId="2147483653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07:42.239" v="176"/>
          <pc:sldLayoutMkLst>
            <pc:docMk/>
            <pc:sldMasterMk cId="3722410076" sldId="2147483648"/>
            <pc:sldLayoutMk cId="1024937614" sldId="2147483654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07:42.239" v="176"/>
          <pc:sldLayoutMkLst>
            <pc:docMk/>
            <pc:sldMasterMk cId="3722410076" sldId="2147483648"/>
            <pc:sldLayoutMk cId="2173436296" sldId="2147483655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07:42.239" v="176"/>
          <pc:sldLayoutMkLst>
            <pc:docMk/>
            <pc:sldMasterMk cId="3722410076" sldId="2147483648"/>
            <pc:sldLayoutMk cId="2999654986" sldId="2147483656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07:42.239" v="176"/>
          <pc:sldLayoutMkLst>
            <pc:docMk/>
            <pc:sldMasterMk cId="3722410076" sldId="2147483648"/>
            <pc:sldLayoutMk cId="3817718112" sldId="2147483657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07:42.239" v="176"/>
          <pc:sldLayoutMkLst>
            <pc:docMk/>
            <pc:sldMasterMk cId="3722410076" sldId="2147483648"/>
            <pc:sldLayoutMk cId="1805765690" sldId="2147483658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07:42.239" v="176"/>
          <pc:sldLayoutMkLst>
            <pc:docMk/>
            <pc:sldMasterMk cId="3722410076" sldId="2147483648"/>
            <pc:sldLayoutMk cId="645927137" sldId="2147483659"/>
          </pc:sldLayoutMkLst>
        </pc:sldLayoutChg>
      </pc:sldMasterChg>
      <pc:sldMasterChg chg="setBg modSldLayout">
        <pc:chgData name="De Simone, Tiziano (GymMU)" userId="94cbe6bb-70f0-495d-aa09-6faf66d0a0d1" providerId="ADAL" clId="{61179299-7F2F-4F8A-A951-7378A8C6445B}" dt="2023-04-23T15:10:38.893" v="182"/>
        <pc:sldMasterMkLst>
          <pc:docMk/>
          <pc:sldMasterMk cId="1833600967" sldId="2147483660"/>
        </pc:sldMasterMkLst>
        <pc:sldLayoutChg chg="setBg">
          <pc:chgData name="De Simone, Tiziano (GymMU)" userId="94cbe6bb-70f0-495d-aa09-6faf66d0a0d1" providerId="ADAL" clId="{61179299-7F2F-4F8A-A951-7378A8C6445B}" dt="2023-04-23T15:10:38.893" v="182"/>
          <pc:sldLayoutMkLst>
            <pc:docMk/>
            <pc:sldMasterMk cId="1833600967" sldId="2147483660"/>
            <pc:sldLayoutMk cId="1251462439" sldId="2147483661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10:38.893" v="182"/>
          <pc:sldLayoutMkLst>
            <pc:docMk/>
            <pc:sldMasterMk cId="1833600967" sldId="2147483660"/>
            <pc:sldLayoutMk cId="1330238233" sldId="2147483662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10:38.893" v="182"/>
          <pc:sldLayoutMkLst>
            <pc:docMk/>
            <pc:sldMasterMk cId="1833600967" sldId="2147483660"/>
            <pc:sldLayoutMk cId="3344629274" sldId="2147483663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10:38.893" v="182"/>
          <pc:sldLayoutMkLst>
            <pc:docMk/>
            <pc:sldMasterMk cId="1833600967" sldId="2147483660"/>
            <pc:sldLayoutMk cId="2889237940" sldId="2147483664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10:38.893" v="182"/>
          <pc:sldLayoutMkLst>
            <pc:docMk/>
            <pc:sldMasterMk cId="1833600967" sldId="2147483660"/>
            <pc:sldLayoutMk cId="3068900199" sldId="2147483665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10:38.893" v="182"/>
          <pc:sldLayoutMkLst>
            <pc:docMk/>
            <pc:sldMasterMk cId="1833600967" sldId="2147483660"/>
            <pc:sldLayoutMk cId="2045705755" sldId="2147483666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10:38.893" v="182"/>
          <pc:sldLayoutMkLst>
            <pc:docMk/>
            <pc:sldMasterMk cId="1833600967" sldId="2147483660"/>
            <pc:sldLayoutMk cId="3678112760" sldId="2147483667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10:38.893" v="182"/>
          <pc:sldLayoutMkLst>
            <pc:docMk/>
            <pc:sldMasterMk cId="1833600967" sldId="2147483660"/>
            <pc:sldLayoutMk cId="2924262356" sldId="2147483668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10:38.893" v="182"/>
          <pc:sldLayoutMkLst>
            <pc:docMk/>
            <pc:sldMasterMk cId="1833600967" sldId="2147483660"/>
            <pc:sldLayoutMk cId="2345892004" sldId="2147483669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10:38.893" v="182"/>
          <pc:sldLayoutMkLst>
            <pc:docMk/>
            <pc:sldMasterMk cId="1833600967" sldId="2147483660"/>
            <pc:sldLayoutMk cId="1876103970" sldId="2147483670"/>
          </pc:sldLayoutMkLst>
        </pc:sldLayoutChg>
        <pc:sldLayoutChg chg="setBg">
          <pc:chgData name="De Simone, Tiziano (GymMU)" userId="94cbe6bb-70f0-495d-aa09-6faf66d0a0d1" providerId="ADAL" clId="{61179299-7F2F-4F8A-A951-7378A8C6445B}" dt="2023-04-23T15:10:38.893" v="182"/>
          <pc:sldLayoutMkLst>
            <pc:docMk/>
            <pc:sldMasterMk cId="1833600967" sldId="2147483660"/>
            <pc:sldLayoutMk cId="2538643691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3AAF-D78E-42B9-9D67-483A614EB5E1}" type="datetimeFigureOut">
              <a:rPr lang="en-CH" smtClean="0"/>
              <a:t>25/04/2023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2B2B-0D7B-4F1C-840D-5FF7F7DE75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146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3AAF-D78E-42B9-9D67-483A614EB5E1}" type="datetimeFigureOut">
              <a:rPr lang="en-CH" smtClean="0"/>
              <a:t>25/04/2023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2B2B-0D7B-4F1C-840D-5FF7F7DE75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610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3AAF-D78E-42B9-9D67-483A614EB5E1}" type="datetimeFigureOut">
              <a:rPr lang="en-CH" smtClean="0"/>
              <a:t>25/04/2023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2B2B-0D7B-4F1C-840D-5FF7F7DE75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864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3AAF-D78E-42B9-9D67-483A614EB5E1}" type="datetimeFigureOut">
              <a:rPr lang="en-CH" smtClean="0"/>
              <a:t>25/04/2023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2B2B-0D7B-4F1C-840D-5FF7F7DE75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023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3AAF-D78E-42B9-9D67-483A614EB5E1}" type="datetimeFigureOut">
              <a:rPr lang="en-CH" smtClean="0"/>
              <a:t>25/04/2023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2B2B-0D7B-4F1C-840D-5FF7F7DE75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462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3AAF-D78E-42B9-9D67-483A614EB5E1}" type="datetimeFigureOut">
              <a:rPr lang="en-CH" smtClean="0"/>
              <a:t>25/04/2023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2B2B-0D7B-4F1C-840D-5FF7F7DE75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923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3AAF-D78E-42B9-9D67-483A614EB5E1}" type="datetimeFigureOut">
              <a:rPr lang="en-CH" smtClean="0"/>
              <a:t>25/04/2023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2B2B-0D7B-4F1C-840D-5FF7F7DE75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6890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3AAF-D78E-42B9-9D67-483A614EB5E1}" type="datetimeFigureOut">
              <a:rPr lang="en-CH" smtClean="0"/>
              <a:t>25/04/2023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2B2B-0D7B-4F1C-840D-5FF7F7DE75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570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3AAF-D78E-42B9-9D67-483A614EB5E1}" type="datetimeFigureOut">
              <a:rPr lang="en-CH" smtClean="0"/>
              <a:t>25/04/2023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2B2B-0D7B-4F1C-840D-5FF7F7DE75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811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3AAF-D78E-42B9-9D67-483A614EB5E1}" type="datetimeFigureOut">
              <a:rPr lang="en-CH" smtClean="0"/>
              <a:t>25/04/2023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2B2B-0D7B-4F1C-840D-5FF7F7DE75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426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3AAF-D78E-42B9-9D67-483A614EB5E1}" type="datetimeFigureOut">
              <a:rPr lang="en-CH" smtClean="0"/>
              <a:t>25/04/2023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2B2B-0D7B-4F1C-840D-5FF7F7DE75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589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03AAF-D78E-42B9-9D67-483A614EB5E1}" type="datetimeFigureOut">
              <a:rPr lang="en-CH" smtClean="0"/>
              <a:t>25/04/2023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2B2B-0D7B-4F1C-840D-5FF7F7DE75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360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4FBD-2C82-7B7E-710C-DD21E3D1F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Muscle Mayhem : </a:t>
            </a:r>
            <a:b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Demon King’s lair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13CE7-97BE-3DA3-9772-C1FB26820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game designed and developed by:</a:t>
            </a:r>
          </a:p>
          <a:p>
            <a:r>
              <a:rPr lang="en-US" dirty="0">
                <a:solidFill>
                  <a:schemeClr val="bg1"/>
                </a:solidFill>
              </a:rPr>
              <a:t>De Simone Tiziano </a:t>
            </a:r>
          </a:p>
          <a:p>
            <a:r>
              <a:rPr lang="en-US" dirty="0" err="1">
                <a:solidFill>
                  <a:schemeClr val="bg1"/>
                </a:solidFill>
              </a:rPr>
              <a:t>Sklodowski</a:t>
            </a:r>
            <a:r>
              <a:rPr lang="en-US" dirty="0">
                <a:solidFill>
                  <a:schemeClr val="bg1"/>
                </a:solidFill>
              </a:rPr>
              <a:t> Marcin</a:t>
            </a:r>
          </a:p>
          <a:p>
            <a:r>
              <a:rPr lang="en-US" dirty="0" err="1">
                <a:solidFill>
                  <a:schemeClr val="bg1"/>
                </a:solidFill>
              </a:rPr>
              <a:t>Samayoa</a:t>
            </a:r>
            <a:r>
              <a:rPr lang="en-US" dirty="0">
                <a:solidFill>
                  <a:schemeClr val="bg1"/>
                </a:solidFill>
              </a:rPr>
              <a:t>-Usher Ian Enrique</a:t>
            </a:r>
          </a:p>
          <a:p>
            <a:r>
              <a:rPr lang="en-US" dirty="0">
                <a:solidFill>
                  <a:schemeClr val="bg1"/>
                </a:solidFill>
              </a:rPr>
              <a:t>Jacobs Nathan</a:t>
            </a: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D1CDF-2B5B-6E4D-29A8-18FA1D15C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2"/>
          <a:stretch/>
        </p:blipFill>
        <p:spPr>
          <a:xfrm>
            <a:off x="-1295400" y="6253189"/>
            <a:ext cx="15159025" cy="10917211"/>
          </a:xfrm>
          <a:prstGeom prst="rect">
            <a:avLst/>
          </a:prstGeom>
        </p:spPr>
      </p:pic>
      <p:pic>
        <p:nvPicPr>
          <p:cNvPr id="6" name="Picture 5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E33B32ED-1631-6AB6-C14F-E036BB30F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372632"/>
            <a:ext cx="3763463" cy="376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BC61B1-FCD7-CB83-F28F-A08C4BFF3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1"/>
          <a:stretch/>
        </p:blipFill>
        <p:spPr>
          <a:xfrm>
            <a:off x="-1275366" y="-2058176"/>
            <a:ext cx="15159025" cy="12678746"/>
          </a:xfrm>
          <a:prstGeom prst="rect">
            <a:avLst/>
          </a:prstGeom>
        </p:spPr>
      </p:pic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39AE6DBA-BA37-2ABC-B48F-9702DDEDB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9733" y="1969797"/>
            <a:ext cx="2311400" cy="2311400"/>
          </a:xfrm>
          <a:prstGeom prst="rect">
            <a:avLst/>
          </a:prstGeom>
        </p:spPr>
      </p:pic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4BF40209-AA65-89D1-1692-7A735F85E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769" y="2955399"/>
            <a:ext cx="3390900" cy="3390900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789EAA7-392A-9708-6460-6DCE031DA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3991" y="2585747"/>
            <a:ext cx="4809337" cy="4809337"/>
          </a:xfrm>
          <a:prstGeom prst="rect">
            <a:avLst/>
          </a:prstGeom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5DDC12DE-7007-C899-836E-8F5D21942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354" y="-4891552"/>
            <a:ext cx="5869785" cy="5869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320409-0E67-8FA8-2CC7-EEDF75E9E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2"/>
          <a:stretch/>
        </p:blipFill>
        <p:spPr>
          <a:xfrm>
            <a:off x="-1108863" y="15120920"/>
            <a:ext cx="15159025" cy="109172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464D0-4E48-1A06-8F84-6D458C95D260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Enemies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8DC13E3-5F80-F50B-8316-3DD1B775B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3" y="5149796"/>
            <a:ext cx="1571501" cy="960362"/>
          </a:xfrm>
          <a:prstGeom prst="rect">
            <a:avLst/>
          </a:prstGeom>
        </p:spPr>
      </p:pic>
      <p:pic>
        <p:nvPicPr>
          <p:cNvPr id="11" name="Picture 10" descr="A picture containing text, vector graphics">
            <a:extLst>
              <a:ext uri="{FF2B5EF4-FFF2-40B4-BE49-F238E27FC236}">
                <a16:creationId xmlns:a16="http://schemas.microsoft.com/office/drawing/2014/main" id="{1BDCDF33-2EE7-C023-25E3-5B78A63DD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336" y="2535382"/>
            <a:ext cx="4322618" cy="43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41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BC61B1-FCD7-CB83-F28F-A08C4BFF3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1"/>
          <a:stretch/>
        </p:blipFill>
        <p:spPr>
          <a:xfrm>
            <a:off x="-1275366" y="-2058176"/>
            <a:ext cx="15159025" cy="12678746"/>
          </a:xfrm>
          <a:prstGeom prst="rect">
            <a:avLst/>
          </a:prstGeom>
        </p:spPr>
      </p:pic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39AE6DBA-BA37-2ABC-B48F-9702DDEDB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9733" y="1969797"/>
            <a:ext cx="2311400" cy="2311400"/>
          </a:xfrm>
          <a:prstGeom prst="rect">
            <a:avLst/>
          </a:prstGeom>
        </p:spPr>
      </p:pic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4BF40209-AA65-89D1-1692-7A735F85E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769" y="2955399"/>
            <a:ext cx="3390900" cy="3390900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789EAA7-392A-9708-6460-6DCE031DA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3991" y="2585747"/>
            <a:ext cx="4809337" cy="4809337"/>
          </a:xfrm>
          <a:prstGeom prst="rect">
            <a:avLst/>
          </a:prstGeom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5DDC12DE-7007-C899-836E-8F5D21942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354" y="-4891552"/>
            <a:ext cx="5869785" cy="5869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320409-0E67-8FA8-2CC7-EEDF75E9E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2"/>
          <a:stretch/>
        </p:blipFill>
        <p:spPr>
          <a:xfrm>
            <a:off x="-1108863" y="15120920"/>
            <a:ext cx="15159025" cy="109172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464D0-4E48-1A06-8F84-6D458C95D260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Slime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8DC13E3-5F80-F50B-8316-3DD1B775B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71" y="3158167"/>
            <a:ext cx="2138537" cy="1306884"/>
          </a:xfrm>
          <a:prstGeom prst="rect">
            <a:avLst/>
          </a:prstGeom>
        </p:spPr>
      </p:pic>
      <p:pic>
        <p:nvPicPr>
          <p:cNvPr id="11" name="Picture 10" descr="A picture containing text, vector graphics">
            <a:extLst>
              <a:ext uri="{FF2B5EF4-FFF2-40B4-BE49-F238E27FC236}">
                <a16:creationId xmlns:a16="http://schemas.microsoft.com/office/drawing/2014/main" id="{1BDCDF33-2EE7-C023-25E3-5B78A63DD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147" y="4538524"/>
            <a:ext cx="2319476" cy="2319476"/>
          </a:xfrm>
          <a:prstGeom prst="rect">
            <a:avLst/>
          </a:prstGeom>
        </p:spPr>
      </p:pic>
      <p:pic>
        <p:nvPicPr>
          <p:cNvPr id="9" name="Picture 8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9E911F85-DBF7-4750-7072-C17EF1AC6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2631" y="1414582"/>
            <a:ext cx="3487170" cy="348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BC61B1-FCD7-CB83-F28F-A08C4BFF3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1"/>
          <a:stretch/>
        </p:blipFill>
        <p:spPr>
          <a:xfrm>
            <a:off x="-1275366" y="-2058176"/>
            <a:ext cx="15159025" cy="1267874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464D0-4E48-1A06-8F84-6D458C95D260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Slime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11" name="Picture 10" descr="A picture containing text, vector graphics">
            <a:extLst>
              <a:ext uri="{FF2B5EF4-FFF2-40B4-BE49-F238E27FC236}">
                <a16:creationId xmlns:a16="http://schemas.microsoft.com/office/drawing/2014/main" id="{1BDCDF33-2EE7-C023-25E3-5B78A63DD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147" y="4538524"/>
            <a:ext cx="2319476" cy="2319476"/>
          </a:xfrm>
          <a:prstGeom prst="rect">
            <a:avLst/>
          </a:prstGeom>
        </p:spPr>
      </p:pic>
      <p:pic>
        <p:nvPicPr>
          <p:cNvPr id="9" name="Picture 8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9E911F85-DBF7-4750-7072-C17EF1AC6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2631" y="1414582"/>
            <a:ext cx="3487170" cy="3487170"/>
          </a:xfrm>
          <a:prstGeom prst="rect">
            <a:avLst/>
          </a:prstGeom>
        </p:spPr>
      </p:pic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CE96D304-80F3-896B-9A67-1A1E90E57A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47" y="756968"/>
            <a:ext cx="4737058" cy="473705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05F4197-3F70-9F67-981E-64738F1D89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31" y="3336372"/>
            <a:ext cx="2138537" cy="13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9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BC61B1-FCD7-CB83-F28F-A08C4BFF3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1"/>
          <a:stretch/>
        </p:blipFill>
        <p:spPr>
          <a:xfrm>
            <a:off x="-1275366" y="-2058176"/>
            <a:ext cx="15159025" cy="1267874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464D0-4E48-1A06-8F84-6D458C95D260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Slime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11" name="Picture 10" descr="A picture containing text, vector graphics">
            <a:extLst>
              <a:ext uri="{FF2B5EF4-FFF2-40B4-BE49-F238E27FC236}">
                <a16:creationId xmlns:a16="http://schemas.microsoft.com/office/drawing/2014/main" id="{1BDCDF33-2EE7-C023-25E3-5B78A63DD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461" y="4538524"/>
            <a:ext cx="2319476" cy="2319476"/>
          </a:xfrm>
          <a:prstGeom prst="rect">
            <a:avLst/>
          </a:prstGeom>
        </p:spPr>
      </p:pic>
      <p:pic>
        <p:nvPicPr>
          <p:cNvPr id="9" name="Picture 8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9E911F85-DBF7-4750-7072-C17EF1AC6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2631" y="1414582"/>
            <a:ext cx="3487170" cy="348717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05F4197-3F70-9F67-981E-64738F1D8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31" y="3336372"/>
            <a:ext cx="2138537" cy="13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42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-0.47136 3.33333E-6 C -0.68229 3.33333E-6 -0.94232 0.20092 -0.94232 0.36458 L -0.94232 0.72986 " pathEditMode="relative" rAng="0" ptsTypes="AAAA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22" y="36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96296E-6 L -0.34609 -2.96296E-6 C -0.50091 -2.96296E-6 -0.6918 0.16135 -0.6918 0.29306 L -0.6918 0.58635 " pathEditMode="relative" rAng="0" ptsTypes="AAAA">
                                      <p:cBhvr>
                                        <p:cTn id="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96" y="2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BC61B1-FCD7-CB83-F28F-A08C4BFF3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1"/>
          <a:stretch/>
        </p:blipFill>
        <p:spPr>
          <a:xfrm>
            <a:off x="-1275366" y="-2058176"/>
            <a:ext cx="15159025" cy="1267874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464D0-4E48-1A06-8F84-6D458C95D260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Slime-Tower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12" name="Picture 11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460FC533-E808-D7D2-1D1E-CA91A6653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1" y="3125497"/>
            <a:ext cx="444849" cy="444849"/>
          </a:xfrm>
          <a:prstGeom prst="rect">
            <a:avLst/>
          </a:prstGeom>
        </p:spPr>
      </p:pic>
      <p:pic>
        <p:nvPicPr>
          <p:cNvPr id="14" name="Picture 1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B7EC373E-EC1D-C70C-96B8-69A3C2B7A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21" y="3382152"/>
            <a:ext cx="444849" cy="444849"/>
          </a:xfrm>
          <a:prstGeom prst="rect">
            <a:avLst/>
          </a:prstGeom>
        </p:spPr>
      </p:pic>
      <p:pic>
        <p:nvPicPr>
          <p:cNvPr id="15" name="Picture 1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41355A92-962D-A1E3-54DE-A409C5877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06" y="3193331"/>
            <a:ext cx="444849" cy="444849"/>
          </a:xfrm>
          <a:prstGeom prst="rect">
            <a:avLst/>
          </a:prstGeom>
        </p:spPr>
      </p:pic>
      <p:pic>
        <p:nvPicPr>
          <p:cNvPr id="16" name="Picture 1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BF74C7AB-FC93-AF4C-1CEE-4AE5D98A4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81" y="3839267"/>
            <a:ext cx="444849" cy="444849"/>
          </a:xfrm>
          <a:prstGeom prst="rect">
            <a:avLst/>
          </a:prstGeom>
        </p:spPr>
      </p:pic>
      <p:pic>
        <p:nvPicPr>
          <p:cNvPr id="17" name="Picture 16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BA7B34E-69A9-746C-1DAE-0B81B1168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032" y="3770806"/>
            <a:ext cx="444849" cy="444849"/>
          </a:xfrm>
          <a:prstGeom prst="rect">
            <a:avLst/>
          </a:prstGeom>
        </p:spPr>
      </p:pic>
      <p:pic>
        <p:nvPicPr>
          <p:cNvPr id="18" name="Picture 1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648CFC6-7F01-EDBB-0E85-B1F77C119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570" y="3825842"/>
            <a:ext cx="444849" cy="444849"/>
          </a:xfrm>
          <a:prstGeom prst="rect">
            <a:avLst/>
          </a:prstGeom>
        </p:spPr>
      </p:pic>
      <p:pic>
        <p:nvPicPr>
          <p:cNvPr id="11" name="Picture 10" descr="A picture containing text, vector graphics">
            <a:extLst>
              <a:ext uri="{FF2B5EF4-FFF2-40B4-BE49-F238E27FC236}">
                <a16:creationId xmlns:a16="http://schemas.microsoft.com/office/drawing/2014/main" id="{1BDCDF33-2EE7-C023-25E3-5B78A63DD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23" y="1363494"/>
            <a:ext cx="4482164" cy="44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5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BC61B1-FCD7-CB83-F28F-A08C4BFF3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1"/>
          <a:stretch/>
        </p:blipFill>
        <p:spPr>
          <a:xfrm>
            <a:off x="-1275366" y="-2058176"/>
            <a:ext cx="15159025" cy="1267874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464D0-4E48-1A06-8F84-6D458C95D260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Slime-Tower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11" name="Picture 10" descr="A picture containing text, vector graphics">
            <a:extLst>
              <a:ext uri="{FF2B5EF4-FFF2-40B4-BE49-F238E27FC236}">
                <a16:creationId xmlns:a16="http://schemas.microsoft.com/office/drawing/2014/main" id="{1BDCDF33-2EE7-C023-25E3-5B78A63DD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117" y="1513278"/>
            <a:ext cx="4482164" cy="4482164"/>
          </a:xfrm>
          <a:prstGeom prst="rect">
            <a:avLst/>
          </a:prstGeom>
        </p:spPr>
      </p:pic>
      <p:pic>
        <p:nvPicPr>
          <p:cNvPr id="12" name="Picture 11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460FC533-E808-D7D2-1D1E-CA91A6653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1" y="10206812"/>
            <a:ext cx="444849" cy="444849"/>
          </a:xfrm>
          <a:prstGeom prst="rect">
            <a:avLst/>
          </a:prstGeom>
        </p:spPr>
      </p:pic>
      <p:pic>
        <p:nvPicPr>
          <p:cNvPr id="14" name="Picture 1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B7EC373E-EC1D-C70C-96B8-69A3C2B7A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82" y="7662323"/>
            <a:ext cx="444849" cy="444849"/>
          </a:xfrm>
          <a:prstGeom prst="rect">
            <a:avLst/>
          </a:prstGeom>
        </p:spPr>
      </p:pic>
      <p:pic>
        <p:nvPicPr>
          <p:cNvPr id="15" name="Picture 1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41355A92-962D-A1E3-54DE-A409C5877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298" y="-7526550"/>
            <a:ext cx="444849" cy="444849"/>
          </a:xfrm>
          <a:prstGeom prst="rect">
            <a:avLst/>
          </a:prstGeom>
        </p:spPr>
      </p:pic>
      <p:pic>
        <p:nvPicPr>
          <p:cNvPr id="16" name="Picture 1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BF74C7AB-FC93-AF4C-1CEE-4AE5D98A4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7069" y="3754360"/>
            <a:ext cx="444849" cy="444849"/>
          </a:xfrm>
          <a:prstGeom prst="rect">
            <a:avLst/>
          </a:prstGeom>
        </p:spPr>
      </p:pic>
      <p:pic>
        <p:nvPicPr>
          <p:cNvPr id="17" name="Picture 16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BA7B34E-69A9-746C-1DAE-0B81B1168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97947" y="-2503025"/>
            <a:ext cx="444849" cy="444849"/>
          </a:xfrm>
          <a:prstGeom prst="rect">
            <a:avLst/>
          </a:prstGeom>
        </p:spPr>
      </p:pic>
      <p:pic>
        <p:nvPicPr>
          <p:cNvPr id="18" name="Picture 1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648CFC6-7F01-EDBB-0E85-B1F77C119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124" y="3638180"/>
            <a:ext cx="444849" cy="444849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00AFC8-420F-409A-5110-624518706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83" y="-6085774"/>
            <a:ext cx="6085774" cy="60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44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BC61B1-FCD7-CB83-F28F-A08C4BFF3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1"/>
          <a:stretch/>
        </p:blipFill>
        <p:spPr>
          <a:xfrm>
            <a:off x="-1497792" y="4801587"/>
            <a:ext cx="15159025" cy="1267874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464D0-4E48-1A06-8F84-6D458C95D260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Game Flow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E9958416-29B7-4493-5077-53C8C0AA3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113" y="1156322"/>
            <a:ext cx="6085774" cy="6085774"/>
          </a:xfrm>
          <a:prstGeom prst="rect">
            <a:avLst/>
          </a:prstGeom>
        </p:spPr>
      </p:pic>
      <p:pic>
        <p:nvPicPr>
          <p:cNvPr id="4" name="Picture 3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548E615A-53A5-EEDE-D7BC-A230FBE60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8663" y="3429000"/>
            <a:ext cx="3487170" cy="3487170"/>
          </a:xfrm>
          <a:prstGeom prst="rect">
            <a:avLst/>
          </a:prstGeom>
        </p:spPr>
      </p:pic>
      <p:pic>
        <p:nvPicPr>
          <p:cNvPr id="5" name="Picture 4" descr="A picture containing text, vector graphics">
            <a:extLst>
              <a:ext uri="{FF2B5EF4-FFF2-40B4-BE49-F238E27FC236}">
                <a16:creationId xmlns:a16="http://schemas.microsoft.com/office/drawing/2014/main" id="{0CF0445D-0897-B0EC-C52F-097D3EC8DD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23" y="3073939"/>
            <a:ext cx="3515039" cy="351503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396B182-89A8-1AA2-31BC-3789366CF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70" y="5424414"/>
            <a:ext cx="1571501" cy="9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41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33333E-6 L 0.65482 0.00902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47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BC61B1-FCD7-CB83-F28F-A08C4BFF3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1"/>
          <a:stretch/>
        </p:blipFill>
        <p:spPr>
          <a:xfrm>
            <a:off x="-1497792" y="4801587"/>
            <a:ext cx="15159025" cy="1267874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464D0-4E48-1A06-8F84-6D458C95D260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Game Flow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E9958416-29B7-4493-5077-53C8C0AA3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113" y="1156322"/>
            <a:ext cx="6085774" cy="6085774"/>
          </a:xfrm>
          <a:prstGeom prst="rect">
            <a:avLst/>
          </a:prstGeom>
        </p:spPr>
      </p:pic>
      <p:pic>
        <p:nvPicPr>
          <p:cNvPr id="5" name="Picture 4" descr="A picture containing text, vector graphics">
            <a:extLst>
              <a:ext uri="{FF2B5EF4-FFF2-40B4-BE49-F238E27FC236}">
                <a16:creationId xmlns:a16="http://schemas.microsoft.com/office/drawing/2014/main" id="{0CF0445D-0897-B0EC-C52F-097D3EC8D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23" y="3073939"/>
            <a:ext cx="3515039" cy="351503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396B182-89A8-1AA2-31BC-3789366CF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1" y="3595522"/>
            <a:ext cx="1571501" cy="960362"/>
          </a:xfrm>
          <a:prstGeom prst="rect">
            <a:avLst/>
          </a:prstGeom>
        </p:spPr>
      </p:pic>
      <p:pic>
        <p:nvPicPr>
          <p:cNvPr id="7" name="Picture 6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6A260B24-013C-B56C-9931-34A3F05B1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49" y="3073939"/>
            <a:ext cx="3556567" cy="355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72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1.85185E-6 L -0.35507 -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60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BC61B1-FCD7-CB83-F28F-A08C4BFF3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1"/>
          <a:stretch/>
        </p:blipFill>
        <p:spPr>
          <a:xfrm>
            <a:off x="-1497792" y="4801587"/>
            <a:ext cx="15159025" cy="1267874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464D0-4E48-1A06-8F84-6D458C95D260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Game Flow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3" name="Picture 16" descr="Chart&#10;&#10;Description automatically generated with medium confidence">
            <a:extLst>
              <a:ext uri="{FF2B5EF4-FFF2-40B4-BE49-F238E27FC236}">
                <a16:creationId xmlns:a16="http://schemas.microsoft.com/office/drawing/2014/main" id="{E9958416-29B7-4493-5077-53C8C0AA3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113" y="1156322"/>
            <a:ext cx="6085774" cy="6085774"/>
          </a:xfrm>
          <a:prstGeom prst="rect">
            <a:avLst/>
          </a:prstGeom>
        </p:spPr>
      </p:pic>
      <p:pic>
        <p:nvPicPr>
          <p:cNvPr id="5" name="Picture 4" descr="A picture containing text, vector graphics">
            <a:extLst>
              <a:ext uri="{FF2B5EF4-FFF2-40B4-BE49-F238E27FC236}">
                <a16:creationId xmlns:a16="http://schemas.microsoft.com/office/drawing/2014/main" id="{0CF0445D-0897-B0EC-C52F-097D3EC8D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160" y="2879386"/>
            <a:ext cx="3515039" cy="3515039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EF044094-BEA4-CD1E-3892-B8CE2875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593" y="826816"/>
            <a:ext cx="6857626" cy="6857626"/>
          </a:xfrm>
          <a:prstGeom prst="rect">
            <a:avLst/>
          </a:prstGeom>
        </p:spPr>
      </p:pic>
      <p:pic>
        <p:nvPicPr>
          <p:cNvPr id="4" name="Picture 3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E8F1CEFC-A709-70CF-E1B0-D52CEC9C7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99" y="3058002"/>
            <a:ext cx="3487170" cy="3487170"/>
          </a:xfrm>
          <a:prstGeom prst="rect">
            <a:avLst/>
          </a:prstGeom>
        </p:spPr>
      </p:pic>
      <p:pic>
        <p:nvPicPr>
          <p:cNvPr id="8" name="Picture 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E390E106-3AA4-F53C-5E10-84F9595CE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71" y="3058002"/>
            <a:ext cx="3487170" cy="3487170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C6E75440-45B3-E35B-E25D-699F14D590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36" y="3811129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47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BC61B1-FCD7-CB83-F28F-A08C4BFF3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1"/>
          <a:stretch/>
        </p:blipFill>
        <p:spPr>
          <a:xfrm>
            <a:off x="-1497792" y="4801587"/>
            <a:ext cx="15159025" cy="12678746"/>
          </a:xfrm>
          <a:prstGeom prst="rect">
            <a:avLst/>
          </a:prstGeom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0640A666-2FFF-C263-9812-FD6FAC827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65" y="834820"/>
            <a:ext cx="6857626" cy="68576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464D0-4E48-1A06-8F84-6D458C95D260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Game Flow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2F0781F8-9E37-EE4A-203A-61656AE96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755" y="1099738"/>
            <a:ext cx="6085774" cy="6085774"/>
          </a:xfrm>
          <a:prstGeom prst="rect">
            <a:avLst/>
          </a:prstGeom>
        </p:spPr>
      </p:pic>
      <p:pic>
        <p:nvPicPr>
          <p:cNvPr id="17" name="Picture 16" descr="Chart&#10;&#10;Description automatically generated with medium confidence">
            <a:extLst>
              <a:ext uri="{FF2B5EF4-FFF2-40B4-BE49-F238E27FC236}">
                <a16:creationId xmlns:a16="http://schemas.microsoft.com/office/drawing/2014/main" id="{8BEE3FFF-A38D-A2A7-19F0-F1F386ACD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8948" y="1397905"/>
            <a:ext cx="6085774" cy="6085774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2B0B7310-8CCA-0722-7AF1-35768F395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794" y="1191858"/>
            <a:ext cx="6085774" cy="6085774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94A71596-877F-0EB6-9226-9858E1583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8899" y="1606672"/>
            <a:ext cx="6085774" cy="6085774"/>
          </a:xfrm>
          <a:prstGeom prst="rect">
            <a:avLst/>
          </a:prstGeom>
        </p:spPr>
      </p:pic>
      <p:pic>
        <p:nvPicPr>
          <p:cNvPr id="8" name="Picture 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E390E106-3AA4-F53C-5E10-84F9595CE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730" y="3011275"/>
            <a:ext cx="3487170" cy="348717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905377-23F0-797E-D0A6-5790A2FCF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4330" y="2848976"/>
            <a:ext cx="4536549" cy="4536549"/>
          </a:xfrm>
          <a:prstGeom prst="rect">
            <a:avLst/>
          </a:prstGeom>
        </p:spPr>
      </p:pic>
      <p:pic>
        <p:nvPicPr>
          <p:cNvPr id="14" name="Picture 13" descr="Chart&#10;&#10;Description automatically generated with medium confidence">
            <a:extLst>
              <a:ext uri="{FF2B5EF4-FFF2-40B4-BE49-F238E27FC236}">
                <a16:creationId xmlns:a16="http://schemas.microsoft.com/office/drawing/2014/main" id="{F62ACCB9-FF6B-7AA9-6BC3-DCCCFA667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3509" y="1711973"/>
            <a:ext cx="6085774" cy="6085774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id="{7D8E0C67-8502-F6D4-3605-8E522CEC4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9234" y="1711973"/>
            <a:ext cx="6085774" cy="6085774"/>
          </a:xfrm>
          <a:prstGeom prst="rect">
            <a:avLst/>
          </a:prstGeom>
        </p:spPr>
      </p:pic>
      <p:pic>
        <p:nvPicPr>
          <p:cNvPr id="16" name="Picture 15" descr="Chart&#10;&#10;Description automatically generated with medium confidence">
            <a:extLst>
              <a:ext uri="{FF2B5EF4-FFF2-40B4-BE49-F238E27FC236}">
                <a16:creationId xmlns:a16="http://schemas.microsoft.com/office/drawing/2014/main" id="{DC413EAA-E404-1146-A794-E0812D3CC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173" y="1865141"/>
            <a:ext cx="6085774" cy="608577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C6E75440-45B3-E35B-E25D-699F14D590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883" y="3819133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28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4FBD-2C82-7B7E-710C-DD21E3D1F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929437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Muscle Mayhem : </a:t>
            </a:r>
            <a:b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Demon King’s lair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13CE7-97BE-3DA3-9772-C1FB26820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-4449762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game designed and developed by:</a:t>
            </a:r>
          </a:p>
          <a:p>
            <a:r>
              <a:rPr lang="en-US" dirty="0">
                <a:solidFill>
                  <a:schemeClr val="bg1"/>
                </a:solidFill>
              </a:rPr>
              <a:t>De Simone Tiziano </a:t>
            </a:r>
          </a:p>
          <a:p>
            <a:r>
              <a:rPr lang="en-US" dirty="0" err="1">
                <a:solidFill>
                  <a:schemeClr val="bg1"/>
                </a:solidFill>
              </a:rPr>
              <a:t>Sklodowski</a:t>
            </a:r>
            <a:r>
              <a:rPr lang="en-US" dirty="0">
                <a:solidFill>
                  <a:schemeClr val="bg1"/>
                </a:solidFill>
              </a:rPr>
              <a:t> Marcin</a:t>
            </a:r>
          </a:p>
          <a:p>
            <a:r>
              <a:rPr lang="en-US" dirty="0" err="1">
                <a:solidFill>
                  <a:schemeClr val="bg1"/>
                </a:solidFill>
              </a:rPr>
              <a:t>Samayoa</a:t>
            </a:r>
            <a:r>
              <a:rPr lang="en-US" dirty="0">
                <a:solidFill>
                  <a:schemeClr val="bg1"/>
                </a:solidFill>
              </a:rPr>
              <a:t>-Usher Ian Enrique</a:t>
            </a:r>
          </a:p>
          <a:p>
            <a:r>
              <a:rPr lang="en-US" dirty="0">
                <a:solidFill>
                  <a:schemeClr val="bg1"/>
                </a:solidFill>
              </a:rPr>
              <a:t>Jacobs Nathan</a:t>
            </a: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D1CDF-2B5B-6E4D-29A8-18FA1D15C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2"/>
          <a:stretch/>
        </p:blipFill>
        <p:spPr>
          <a:xfrm>
            <a:off x="-990600" y="-1595411"/>
            <a:ext cx="15159025" cy="10917211"/>
          </a:xfrm>
          <a:prstGeom prst="rect">
            <a:avLst/>
          </a:prstGeom>
        </p:spPr>
      </p:pic>
      <p:pic>
        <p:nvPicPr>
          <p:cNvPr id="6" name="Picture 5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E33B32ED-1631-6AB6-C14F-E036BB30F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8" y="2616797"/>
            <a:ext cx="3763463" cy="37634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7005AFD-41DD-AC43-4E08-549B9145F837}"/>
              </a:ext>
            </a:extLst>
          </p:cNvPr>
          <p:cNvSpPr txBox="1">
            <a:spLocks/>
          </p:cNvSpPr>
          <p:nvPr/>
        </p:nvSpPr>
        <p:spPr>
          <a:xfrm>
            <a:off x="12032974" y="990212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Player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8E7BBB-ABC0-301F-F222-2860643B15F6}"/>
              </a:ext>
            </a:extLst>
          </p:cNvPr>
          <p:cNvSpPr txBox="1">
            <a:spLocks/>
          </p:cNvSpPr>
          <p:nvPr/>
        </p:nvSpPr>
        <p:spPr>
          <a:xfrm>
            <a:off x="12032974" y="2172297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masis MT Pro Black" panose="020B0604020202020204" pitchFamily="18" charset="0"/>
              </a:rPr>
              <a:t>Bruce Wang</a:t>
            </a:r>
            <a:endParaRPr lang="en-CH" sz="3600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FFE2433F-CF1C-500C-5295-8A3E53AED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343" y="3259777"/>
            <a:ext cx="2696720" cy="1676115"/>
          </a:xfrm>
          <a:prstGeom prst="rect">
            <a:avLst/>
          </a:prstGeom>
        </p:spPr>
      </p:pic>
      <p:pic>
        <p:nvPicPr>
          <p:cNvPr id="1026" name="Picture 2" descr="Stream MY NAME IS DA BRUCE WANG by DMV💫 | Listen online for free on  SoundCloud">
            <a:extLst>
              <a:ext uri="{FF2B5EF4-FFF2-40B4-BE49-F238E27FC236}">
                <a16:creationId xmlns:a16="http://schemas.microsoft.com/office/drawing/2014/main" id="{22A47AD6-6FB8-5389-02D4-CAE5E5CE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10520389"/>
            <a:ext cx="2143125" cy="214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78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94289E-16 -1.48148E-6 L -0.89245 -0.02754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98" y="-13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-0.89245 -0.02755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57" y="19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3945 -0.0199 L -0.85716 -0.04375 " pathEditMode="relative" rAng="0" ptsTypes="AA">
                                      <p:cBhvr>
                                        <p:cTn id="10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85" y="-12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 2.22222E-6 L 0 -0.875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BC61B1-FCD7-CB83-F28F-A08C4BFF3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1"/>
          <a:stretch/>
        </p:blipFill>
        <p:spPr>
          <a:xfrm>
            <a:off x="-1497792" y="4801587"/>
            <a:ext cx="15159025" cy="12678746"/>
          </a:xfrm>
          <a:prstGeom prst="rect">
            <a:avLst/>
          </a:prstGeom>
        </p:spPr>
      </p:pic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7EB14F54-043F-43DF-98F6-E96B3648D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53442" y="150008"/>
            <a:ext cx="6857626" cy="6857626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E63AFA9-5789-61BE-636F-E65052871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897752" y="414926"/>
            <a:ext cx="6085774" cy="6085774"/>
          </a:xfrm>
          <a:prstGeom prst="rect">
            <a:avLst/>
          </a:prstGeom>
        </p:spPr>
      </p:pic>
      <p:pic>
        <p:nvPicPr>
          <p:cNvPr id="14" name="Picture 13" descr="Chart&#10;&#10;Description automatically generated with medium confidence">
            <a:extLst>
              <a:ext uri="{FF2B5EF4-FFF2-40B4-BE49-F238E27FC236}">
                <a16:creationId xmlns:a16="http://schemas.microsoft.com/office/drawing/2014/main" id="{A288FDBA-F043-4D44-F761-715CD31CD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78713" y="507046"/>
            <a:ext cx="6085774" cy="6085774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id="{0A693911-9852-2769-4CFA-89BF20585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25608" y="921860"/>
            <a:ext cx="6085774" cy="6085774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34B649-87F0-BF91-65B9-40EA19527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823" y="2164164"/>
            <a:ext cx="4536549" cy="4536549"/>
          </a:xfrm>
          <a:prstGeom prst="rect">
            <a:avLst/>
          </a:prstGeom>
        </p:spPr>
      </p:pic>
      <p:pic>
        <p:nvPicPr>
          <p:cNvPr id="17" name="Picture 16" descr="Chart&#10;&#10;Description automatically generated with medium confidence">
            <a:extLst>
              <a:ext uri="{FF2B5EF4-FFF2-40B4-BE49-F238E27FC236}">
                <a16:creationId xmlns:a16="http://schemas.microsoft.com/office/drawing/2014/main" id="{FCE8D7AC-A2C9-11FC-C9D3-748047F3A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50998" y="1027161"/>
            <a:ext cx="6085774" cy="6085774"/>
          </a:xfrm>
          <a:prstGeom prst="rect">
            <a:avLst/>
          </a:prstGeom>
        </p:spPr>
      </p:pic>
      <p:pic>
        <p:nvPicPr>
          <p:cNvPr id="18" name="Picture 17" descr="Chart&#10;&#10;Description automatically generated with medium confidence">
            <a:extLst>
              <a:ext uri="{FF2B5EF4-FFF2-40B4-BE49-F238E27FC236}">
                <a16:creationId xmlns:a16="http://schemas.microsoft.com/office/drawing/2014/main" id="{E1F0202D-3012-4637-9E71-AB4F4DCC6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43834" y="1368857"/>
            <a:ext cx="6085774" cy="6085774"/>
          </a:xfrm>
          <a:prstGeom prst="rect">
            <a:avLst/>
          </a:prstGeom>
        </p:spPr>
      </p:pic>
      <p:pic>
        <p:nvPicPr>
          <p:cNvPr id="19" name="Picture 18" descr="Chart&#10;&#10;Description automatically generated with medium confidence">
            <a:extLst>
              <a:ext uri="{FF2B5EF4-FFF2-40B4-BE49-F238E27FC236}">
                <a16:creationId xmlns:a16="http://schemas.microsoft.com/office/drawing/2014/main" id="{0E33A95D-D58D-0464-2970-48335FE6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4341" y="1368857"/>
            <a:ext cx="6085774" cy="608577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464D0-4E48-1A06-8F84-6D458C95D260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Game Flow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8" name="Picture 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E390E106-3AA4-F53C-5E10-84F9595CE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9" y="3011275"/>
            <a:ext cx="3487170" cy="3487170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C6E75440-45B3-E35B-E25D-699F14D590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098" y="3698125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5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4142 -0.0243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3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BC61B1-FCD7-CB83-F28F-A08C4BFF3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1"/>
          <a:stretch/>
        </p:blipFill>
        <p:spPr>
          <a:xfrm>
            <a:off x="-1497792" y="4801587"/>
            <a:ext cx="15159025" cy="12678746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34B649-87F0-BF91-65B9-40EA19527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823" y="2164164"/>
            <a:ext cx="4536549" cy="4536549"/>
          </a:xfrm>
          <a:prstGeom prst="rect">
            <a:avLst/>
          </a:prstGeom>
        </p:spPr>
      </p:pic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4FBB8D0A-DA6E-1F5B-F33A-C36CFFEBF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20268" y="3429000"/>
            <a:ext cx="3429000" cy="3429000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3DECDF94-705C-B9C4-2F8E-910CF9FE6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4" y="10783287"/>
            <a:ext cx="3429000" cy="3429000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0A61FF9-67D2-F17C-DBD8-745404A34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3917133"/>
            <a:ext cx="3429000" cy="3429000"/>
          </a:xfrm>
          <a:prstGeom prst="rect">
            <a:avLst/>
          </a:prstGeom>
        </p:spPr>
      </p:pic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18923D77-876E-0D5F-F622-8EA492644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848" y="3429000"/>
            <a:ext cx="3429000" cy="3429000"/>
          </a:xfrm>
          <a:prstGeom prst="rect">
            <a:avLst/>
          </a:prstGeom>
        </p:spPr>
      </p:pic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3848A5DF-3A2F-9891-5146-7F708EFED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8359" y="0"/>
            <a:ext cx="3429000" cy="3429000"/>
          </a:xfrm>
          <a:prstGeom prst="rect">
            <a:avLst/>
          </a:prstGeom>
        </p:spPr>
      </p:pic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AEA3C3BE-04E8-3292-6ED9-564292954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23" y="-7558333"/>
            <a:ext cx="3429000" cy="3429000"/>
          </a:xfrm>
          <a:prstGeom prst="rect">
            <a:avLst/>
          </a:prstGeom>
        </p:spPr>
      </p:pic>
      <p:pic>
        <p:nvPicPr>
          <p:cNvPr id="20" name="Picture 19" descr="Background pattern&#10;&#10;Description automatically generated">
            <a:extLst>
              <a:ext uri="{FF2B5EF4-FFF2-40B4-BE49-F238E27FC236}">
                <a16:creationId xmlns:a16="http://schemas.microsoft.com/office/drawing/2014/main" id="{74112412-7E9D-3E72-C45C-82667E88C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-11226800"/>
            <a:ext cx="3429000" cy="3429000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CC15417A-CF08-581C-3611-37146412D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920" y="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64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F69EFB1-4563-8DFE-D8A3-385CB2687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"/>
          <a:stretch/>
        </p:blipFill>
        <p:spPr>
          <a:xfrm>
            <a:off x="-1483513" y="-8284546"/>
            <a:ext cx="15159025" cy="15142546"/>
          </a:xfrm>
          <a:prstGeom prst="rect">
            <a:avLst/>
          </a:prstGeom>
        </p:spPr>
      </p:pic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DCAAF3-2850-B544-9239-EB45BBB56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2" y="-11125169"/>
            <a:ext cx="4536549" cy="4536549"/>
          </a:xfrm>
          <a:prstGeom prst="rect">
            <a:avLst/>
          </a:prstGeom>
        </p:spPr>
      </p:pic>
      <p:pic>
        <p:nvPicPr>
          <p:cNvPr id="27" name="Picture 26" descr="Background pattern&#10;&#10;Description automatically generated">
            <a:extLst>
              <a:ext uri="{FF2B5EF4-FFF2-40B4-BE49-F238E27FC236}">
                <a16:creationId xmlns:a16="http://schemas.microsoft.com/office/drawing/2014/main" id="{9C95D0B2-0E51-5FEB-FB46-6EFDBB675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429000" cy="3429000"/>
          </a:xfrm>
          <a:prstGeom prst="rect">
            <a:avLst/>
          </a:prstGeom>
        </p:spPr>
      </p:pic>
      <p:pic>
        <p:nvPicPr>
          <p:cNvPr id="28" name="Picture 27" descr="Background pattern&#10;&#10;Description automatically generated">
            <a:extLst>
              <a:ext uri="{FF2B5EF4-FFF2-40B4-BE49-F238E27FC236}">
                <a16:creationId xmlns:a16="http://schemas.microsoft.com/office/drawing/2014/main" id="{43B7D129-AAB2-A67C-C2D7-3CA91DCB0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429000"/>
            <a:ext cx="3429000" cy="3429000"/>
          </a:xfrm>
          <a:prstGeom prst="rect">
            <a:avLst/>
          </a:prstGeom>
        </p:spPr>
      </p:pic>
      <p:pic>
        <p:nvPicPr>
          <p:cNvPr id="29" name="Picture 28" descr="Background pattern&#10;&#10;Description automatically generated">
            <a:extLst>
              <a:ext uri="{FF2B5EF4-FFF2-40B4-BE49-F238E27FC236}">
                <a16:creationId xmlns:a16="http://schemas.microsoft.com/office/drawing/2014/main" id="{8771C898-9C5C-3042-9542-5527668F1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429000"/>
            <a:ext cx="3429000" cy="3429000"/>
          </a:xfrm>
          <a:prstGeom prst="rect">
            <a:avLst/>
          </a:prstGeom>
        </p:spPr>
      </p:pic>
      <p:pic>
        <p:nvPicPr>
          <p:cNvPr id="30" name="Picture 29" descr="Background pattern&#10;&#10;Description automatically generated">
            <a:extLst>
              <a:ext uri="{FF2B5EF4-FFF2-40B4-BE49-F238E27FC236}">
                <a16:creationId xmlns:a16="http://schemas.microsoft.com/office/drawing/2014/main" id="{ED9E6642-B840-F01E-6D8C-799F475CC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3429000" cy="3429000"/>
          </a:xfrm>
          <a:prstGeom prst="rect">
            <a:avLst/>
          </a:prstGeom>
        </p:spPr>
      </p:pic>
      <p:pic>
        <p:nvPicPr>
          <p:cNvPr id="31" name="Picture 30" descr="Background pattern&#10;&#10;Description automatically generated">
            <a:extLst>
              <a:ext uri="{FF2B5EF4-FFF2-40B4-BE49-F238E27FC236}">
                <a16:creationId xmlns:a16="http://schemas.microsoft.com/office/drawing/2014/main" id="{492A5C73-96A8-D417-C5D3-58DC8BCFE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3429000"/>
          </a:xfrm>
          <a:prstGeom prst="rect">
            <a:avLst/>
          </a:prstGeom>
        </p:spPr>
      </p:pic>
      <p:pic>
        <p:nvPicPr>
          <p:cNvPr id="32" name="Picture 31" descr="Background pattern&#10;&#10;Description automatically generated">
            <a:extLst>
              <a:ext uri="{FF2B5EF4-FFF2-40B4-BE49-F238E27FC236}">
                <a16:creationId xmlns:a16="http://schemas.microsoft.com/office/drawing/2014/main" id="{7ABB9794-15B7-B274-033D-B59E16CBF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3429000" cy="3429000"/>
          </a:xfrm>
          <a:prstGeom prst="rect">
            <a:avLst/>
          </a:prstGeom>
        </p:spPr>
      </p:pic>
      <p:pic>
        <p:nvPicPr>
          <p:cNvPr id="33" name="Picture 32" descr="Background pattern&#10;&#10;Description automatically generated">
            <a:extLst>
              <a:ext uri="{FF2B5EF4-FFF2-40B4-BE49-F238E27FC236}">
                <a16:creationId xmlns:a16="http://schemas.microsoft.com/office/drawing/2014/main" id="{8D2DB0C9-2F6B-537E-A4DB-A061C0AC9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3429000" cy="3429000"/>
          </a:xfrm>
          <a:prstGeom prst="rect">
            <a:avLst/>
          </a:prstGeom>
        </p:spPr>
      </p:pic>
      <p:pic>
        <p:nvPicPr>
          <p:cNvPr id="34" name="Picture 33" descr="Background pattern&#10;&#10;Description automatically generated">
            <a:extLst>
              <a:ext uri="{FF2B5EF4-FFF2-40B4-BE49-F238E27FC236}">
                <a16:creationId xmlns:a16="http://schemas.microsoft.com/office/drawing/2014/main" id="{C4DA611A-4EC1-2919-5AC3-22B617A79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3429000" cy="3429000"/>
          </a:xfrm>
          <a:prstGeom prst="rect">
            <a:avLst/>
          </a:prstGeom>
        </p:spPr>
      </p:pic>
      <p:pic>
        <p:nvPicPr>
          <p:cNvPr id="35" name="Picture 3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11F349A5-B8F6-C58E-D07F-5FCE801F69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714500"/>
            <a:ext cx="4426527" cy="4426527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4A17F641-D74A-036D-B0DD-DDD443B22294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Boss-Fight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6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8F0BFB-4D77-F73D-AFB5-6459EACB8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1678" y="5791200"/>
            <a:ext cx="140827" cy="51709"/>
          </a:xfrm>
          <a:prstGeom prst="rect">
            <a:avLst/>
          </a:prstGeom>
        </p:spPr>
      </p:pic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DCAAF3-2850-B544-9239-EB45BBB56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2" y="-11125169"/>
            <a:ext cx="4536549" cy="4536549"/>
          </a:xfrm>
          <a:prstGeom prst="rect">
            <a:avLst/>
          </a:prstGeom>
        </p:spPr>
      </p:pic>
      <p:pic>
        <p:nvPicPr>
          <p:cNvPr id="27" name="Picture 26" descr="Background pattern&#10;&#10;Description automatically generated">
            <a:extLst>
              <a:ext uri="{FF2B5EF4-FFF2-40B4-BE49-F238E27FC236}">
                <a16:creationId xmlns:a16="http://schemas.microsoft.com/office/drawing/2014/main" id="{9C95D0B2-0E51-5FEB-FB46-6EFDBB675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429000" cy="3429000"/>
          </a:xfrm>
          <a:prstGeom prst="rect">
            <a:avLst/>
          </a:prstGeom>
        </p:spPr>
      </p:pic>
      <p:pic>
        <p:nvPicPr>
          <p:cNvPr id="28" name="Picture 27" descr="Background pattern&#10;&#10;Description automatically generated">
            <a:extLst>
              <a:ext uri="{FF2B5EF4-FFF2-40B4-BE49-F238E27FC236}">
                <a16:creationId xmlns:a16="http://schemas.microsoft.com/office/drawing/2014/main" id="{43B7D129-AAB2-A67C-C2D7-3CA91DCB0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429000"/>
            <a:ext cx="3429000" cy="3429000"/>
          </a:xfrm>
          <a:prstGeom prst="rect">
            <a:avLst/>
          </a:prstGeom>
        </p:spPr>
      </p:pic>
      <p:pic>
        <p:nvPicPr>
          <p:cNvPr id="29" name="Picture 28" descr="Background pattern&#10;&#10;Description automatically generated">
            <a:extLst>
              <a:ext uri="{FF2B5EF4-FFF2-40B4-BE49-F238E27FC236}">
                <a16:creationId xmlns:a16="http://schemas.microsoft.com/office/drawing/2014/main" id="{8771C898-9C5C-3042-9542-5527668F1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429000"/>
            <a:ext cx="3429000" cy="3429000"/>
          </a:xfrm>
          <a:prstGeom prst="rect">
            <a:avLst/>
          </a:prstGeom>
        </p:spPr>
      </p:pic>
      <p:pic>
        <p:nvPicPr>
          <p:cNvPr id="30" name="Picture 29" descr="Background pattern&#10;&#10;Description automatically generated">
            <a:extLst>
              <a:ext uri="{FF2B5EF4-FFF2-40B4-BE49-F238E27FC236}">
                <a16:creationId xmlns:a16="http://schemas.microsoft.com/office/drawing/2014/main" id="{ED9E6642-B840-F01E-6D8C-799F475CC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3429000" cy="3429000"/>
          </a:xfrm>
          <a:prstGeom prst="rect">
            <a:avLst/>
          </a:prstGeom>
        </p:spPr>
      </p:pic>
      <p:pic>
        <p:nvPicPr>
          <p:cNvPr id="31" name="Picture 30" descr="Background pattern&#10;&#10;Description automatically generated">
            <a:extLst>
              <a:ext uri="{FF2B5EF4-FFF2-40B4-BE49-F238E27FC236}">
                <a16:creationId xmlns:a16="http://schemas.microsoft.com/office/drawing/2014/main" id="{492A5C73-96A8-D417-C5D3-58DC8BCFE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3429000"/>
          </a:xfrm>
          <a:prstGeom prst="rect">
            <a:avLst/>
          </a:prstGeom>
        </p:spPr>
      </p:pic>
      <p:pic>
        <p:nvPicPr>
          <p:cNvPr id="32" name="Picture 31" descr="Background pattern&#10;&#10;Description automatically generated">
            <a:extLst>
              <a:ext uri="{FF2B5EF4-FFF2-40B4-BE49-F238E27FC236}">
                <a16:creationId xmlns:a16="http://schemas.microsoft.com/office/drawing/2014/main" id="{7ABB9794-15B7-B274-033D-B59E16CBF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3429000" cy="3429000"/>
          </a:xfrm>
          <a:prstGeom prst="rect">
            <a:avLst/>
          </a:prstGeom>
        </p:spPr>
      </p:pic>
      <p:pic>
        <p:nvPicPr>
          <p:cNvPr id="33" name="Picture 32" descr="Background pattern&#10;&#10;Description automatically generated">
            <a:extLst>
              <a:ext uri="{FF2B5EF4-FFF2-40B4-BE49-F238E27FC236}">
                <a16:creationId xmlns:a16="http://schemas.microsoft.com/office/drawing/2014/main" id="{8D2DB0C9-2F6B-537E-A4DB-A061C0AC9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3429000" cy="3429000"/>
          </a:xfrm>
          <a:prstGeom prst="rect">
            <a:avLst/>
          </a:prstGeom>
        </p:spPr>
      </p:pic>
      <p:pic>
        <p:nvPicPr>
          <p:cNvPr id="34" name="Picture 33" descr="Background pattern&#10;&#10;Description automatically generated">
            <a:extLst>
              <a:ext uri="{FF2B5EF4-FFF2-40B4-BE49-F238E27FC236}">
                <a16:creationId xmlns:a16="http://schemas.microsoft.com/office/drawing/2014/main" id="{C4DA611A-4EC1-2919-5AC3-22B617A79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3429000" cy="3429000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4A17F641-D74A-036D-B0DD-DDD443B22294}"/>
              </a:ext>
            </a:extLst>
          </p:cNvPr>
          <p:cNvSpPr txBox="1">
            <a:spLocks/>
          </p:cNvSpPr>
          <p:nvPr/>
        </p:nvSpPr>
        <p:spPr>
          <a:xfrm>
            <a:off x="1702199" y="391887"/>
            <a:ext cx="9144000" cy="83720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Boss-Fight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2" name="Picture 1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17043190-B158-98DD-C947-EE2DCEA413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695926"/>
            <a:ext cx="4426527" cy="4426527"/>
          </a:xfrm>
          <a:prstGeom prst="rect">
            <a:avLst/>
          </a:prstGeom>
        </p:spPr>
      </p:pic>
      <p:pic>
        <p:nvPicPr>
          <p:cNvPr id="3" name="Picture 2" descr="Fireworks in the sky&#10;&#10;Description automatically generated with medium confidence">
            <a:extLst>
              <a:ext uri="{FF2B5EF4-FFF2-40B4-BE49-F238E27FC236}">
                <a16:creationId xmlns:a16="http://schemas.microsoft.com/office/drawing/2014/main" id="{01C2EE39-711E-7300-A8DE-AA67FEBC2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99" y="1538152"/>
            <a:ext cx="4584301" cy="45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12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">
        <p159:morph option="byObject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DCAAF3-2850-B544-9239-EB45BBB56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2" y="-11125169"/>
            <a:ext cx="4536549" cy="4536549"/>
          </a:xfrm>
          <a:prstGeom prst="rect">
            <a:avLst/>
          </a:prstGeom>
        </p:spPr>
      </p:pic>
      <p:pic>
        <p:nvPicPr>
          <p:cNvPr id="27" name="Picture 26" descr="Background pattern&#10;&#10;Description automatically generated">
            <a:extLst>
              <a:ext uri="{FF2B5EF4-FFF2-40B4-BE49-F238E27FC236}">
                <a16:creationId xmlns:a16="http://schemas.microsoft.com/office/drawing/2014/main" id="{9C95D0B2-0E51-5FEB-FB46-6EFDBB675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429000" cy="3429000"/>
          </a:xfrm>
          <a:prstGeom prst="rect">
            <a:avLst/>
          </a:prstGeom>
        </p:spPr>
      </p:pic>
      <p:pic>
        <p:nvPicPr>
          <p:cNvPr id="28" name="Picture 27" descr="Background pattern&#10;&#10;Description automatically generated">
            <a:extLst>
              <a:ext uri="{FF2B5EF4-FFF2-40B4-BE49-F238E27FC236}">
                <a16:creationId xmlns:a16="http://schemas.microsoft.com/office/drawing/2014/main" id="{43B7D129-AAB2-A67C-C2D7-3CA91DCB0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429000"/>
            <a:ext cx="3429000" cy="3429000"/>
          </a:xfrm>
          <a:prstGeom prst="rect">
            <a:avLst/>
          </a:prstGeom>
        </p:spPr>
      </p:pic>
      <p:pic>
        <p:nvPicPr>
          <p:cNvPr id="29" name="Picture 28" descr="Background pattern&#10;&#10;Description automatically generated">
            <a:extLst>
              <a:ext uri="{FF2B5EF4-FFF2-40B4-BE49-F238E27FC236}">
                <a16:creationId xmlns:a16="http://schemas.microsoft.com/office/drawing/2014/main" id="{8771C898-9C5C-3042-9542-5527668F1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429000"/>
            <a:ext cx="3429000" cy="3429000"/>
          </a:xfrm>
          <a:prstGeom prst="rect">
            <a:avLst/>
          </a:prstGeom>
        </p:spPr>
      </p:pic>
      <p:pic>
        <p:nvPicPr>
          <p:cNvPr id="30" name="Picture 29" descr="Background pattern&#10;&#10;Description automatically generated">
            <a:extLst>
              <a:ext uri="{FF2B5EF4-FFF2-40B4-BE49-F238E27FC236}">
                <a16:creationId xmlns:a16="http://schemas.microsoft.com/office/drawing/2014/main" id="{ED9E6642-B840-F01E-6D8C-799F475CC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3429000" cy="3429000"/>
          </a:xfrm>
          <a:prstGeom prst="rect">
            <a:avLst/>
          </a:prstGeom>
        </p:spPr>
      </p:pic>
      <p:pic>
        <p:nvPicPr>
          <p:cNvPr id="31" name="Picture 30" descr="Background pattern&#10;&#10;Description automatically generated">
            <a:extLst>
              <a:ext uri="{FF2B5EF4-FFF2-40B4-BE49-F238E27FC236}">
                <a16:creationId xmlns:a16="http://schemas.microsoft.com/office/drawing/2014/main" id="{492A5C73-96A8-D417-C5D3-58DC8BCFE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3429000"/>
          </a:xfrm>
          <a:prstGeom prst="rect">
            <a:avLst/>
          </a:prstGeom>
        </p:spPr>
      </p:pic>
      <p:pic>
        <p:nvPicPr>
          <p:cNvPr id="32" name="Picture 31" descr="Background pattern&#10;&#10;Description automatically generated">
            <a:extLst>
              <a:ext uri="{FF2B5EF4-FFF2-40B4-BE49-F238E27FC236}">
                <a16:creationId xmlns:a16="http://schemas.microsoft.com/office/drawing/2014/main" id="{7ABB9794-15B7-B274-033D-B59E16CBF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3429000" cy="3429000"/>
          </a:xfrm>
          <a:prstGeom prst="rect">
            <a:avLst/>
          </a:prstGeom>
        </p:spPr>
      </p:pic>
      <p:pic>
        <p:nvPicPr>
          <p:cNvPr id="33" name="Picture 32" descr="Background pattern&#10;&#10;Description automatically generated">
            <a:extLst>
              <a:ext uri="{FF2B5EF4-FFF2-40B4-BE49-F238E27FC236}">
                <a16:creationId xmlns:a16="http://schemas.microsoft.com/office/drawing/2014/main" id="{8D2DB0C9-2F6B-537E-A4DB-A061C0AC9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3429000" cy="3429000"/>
          </a:xfrm>
          <a:prstGeom prst="rect">
            <a:avLst/>
          </a:prstGeom>
        </p:spPr>
      </p:pic>
      <p:pic>
        <p:nvPicPr>
          <p:cNvPr id="34" name="Picture 33" descr="Background pattern&#10;&#10;Description automatically generated">
            <a:extLst>
              <a:ext uri="{FF2B5EF4-FFF2-40B4-BE49-F238E27FC236}">
                <a16:creationId xmlns:a16="http://schemas.microsoft.com/office/drawing/2014/main" id="{C4DA611A-4EC1-2919-5AC3-22B617A79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3429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3DCC6B-0537-6182-E527-A72C4399F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750" y="810491"/>
            <a:ext cx="14541500" cy="6079464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4A17F641-D74A-036D-B0DD-DDD443B22294}"/>
              </a:ext>
            </a:extLst>
          </p:cNvPr>
          <p:cNvSpPr txBox="1">
            <a:spLocks/>
          </p:cNvSpPr>
          <p:nvPr/>
        </p:nvSpPr>
        <p:spPr>
          <a:xfrm>
            <a:off x="1702199" y="391887"/>
            <a:ext cx="9144000" cy="83720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Boss-Fight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4" name="Picture 3" descr="Fireworks in the sky&#10;&#10;Description automatically generated with medium confidence">
            <a:extLst>
              <a:ext uri="{FF2B5EF4-FFF2-40B4-BE49-F238E27FC236}">
                <a16:creationId xmlns:a16="http://schemas.microsoft.com/office/drawing/2014/main" id="{09B9D445-17E1-558E-EA69-7878144BC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99" y="1538152"/>
            <a:ext cx="4584301" cy="4584301"/>
          </a:xfrm>
          <a:prstGeom prst="rect">
            <a:avLst/>
          </a:prstGeom>
        </p:spPr>
      </p:pic>
      <p:pic>
        <p:nvPicPr>
          <p:cNvPr id="5" name="Picture 4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B302ACD3-50FC-C019-5686-658ADE85A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829799"/>
            <a:ext cx="4375419" cy="437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49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DCAAF3-2850-B544-9239-EB45BBB56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2" y="-11125169"/>
            <a:ext cx="4536549" cy="4536549"/>
          </a:xfrm>
          <a:prstGeom prst="rect">
            <a:avLst/>
          </a:prstGeom>
        </p:spPr>
      </p:pic>
      <p:pic>
        <p:nvPicPr>
          <p:cNvPr id="27" name="Picture 26" descr="Background pattern&#10;&#10;Description automatically generated">
            <a:extLst>
              <a:ext uri="{FF2B5EF4-FFF2-40B4-BE49-F238E27FC236}">
                <a16:creationId xmlns:a16="http://schemas.microsoft.com/office/drawing/2014/main" id="{9C95D0B2-0E51-5FEB-FB46-6EFDBB675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429000" cy="3429000"/>
          </a:xfrm>
          <a:prstGeom prst="rect">
            <a:avLst/>
          </a:prstGeom>
        </p:spPr>
      </p:pic>
      <p:pic>
        <p:nvPicPr>
          <p:cNvPr id="28" name="Picture 27" descr="Background pattern&#10;&#10;Description automatically generated">
            <a:extLst>
              <a:ext uri="{FF2B5EF4-FFF2-40B4-BE49-F238E27FC236}">
                <a16:creationId xmlns:a16="http://schemas.microsoft.com/office/drawing/2014/main" id="{43B7D129-AAB2-A67C-C2D7-3CA91DCB0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429000"/>
            <a:ext cx="3429000" cy="3429000"/>
          </a:xfrm>
          <a:prstGeom prst="rect">
            <a:avLst/>
          </a:prstGeom>
        </p:spPr>
      </p:pic>
      <p:pic>
        <p:nvPicPr>
          <p:cNvPr id="29" name="Picture 28" descr="Background pattern&#10;&#10;Description automatically generated">
            <a:extLst>
              <a:ext uri="{FF2B5EF4-FFF2-40B4-BE49-F238E27FC236}">
                <a16:creationId xmlns:a16="http://schemas.microsoft.com/office/drawing/2014/main" id="{8771C898-9C5C-3042-9542-5527668F1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429000"/>
            <a:ext cx="3429000" cy="3429000"/>
          </a:xfrm>
          <a:prstGeom prst="rect">
            <a:avLst/>
          </a:prstGeom>
        </p:spPr>
      </p:pic>
      <p:pic>
        <p:nvPicPr>
          <p:cNvPr id="30" name="Picture 29" descr="Background pattern&#10;&#10;Description automatically generated">
            <a:extLst>
              <a:ext uri="{FF2B5EF4-FFF2-40B4-BE49-F238E27FC236}">
                <a16:creationId xmlns:a16="http://schemas.microsoft.com/office/drawing/2014/main" id="{ED9E6642-B840-F01E-6D8C-799F475CC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3429000" cy="3429000"/>
          </a:xfrm>
          <a:prstGeom prst="rect">
            <a:avLst/>
          </a:prstGeom>
        </p:spPr>
      </p:pic>
      <p:pic>
        <p:nvPicPr>
          <p:cNvPr id="31" name="Picture 30" descr="Background pattern&#10;&#10;Description automatically generated">
            <a:extLst>
              <a:ext uri="{FF2B5EF4-FFF2-40B4-BE49-F238E27FC236}">
                <a16:creationId xmlns:a16="http://schemas.microsoft.com/office/drawing/2014/main" id="{492A5C73-96A8-D417-C5D3-58DC8BCFE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3429000"/>
          </a:xfrm>
          <a:prstGeom prst="rect">
            <a:avLst/>
          </a:prstGeom>
        </p:spPr>
      </p:pic>
      <p:pic>
        <p:nvPicPr>
          <p:cNvPr id="32" name="Picture 31" descr="Background pattern&#10;&#10;Description automatically generated">
            <a:extLst>
              <a:ext uri="{FF2B5EF4-FFF2-40B4-BE49-F238E27FC236}">
                <a16:creationId xmlns:a16="http://schemas.microsoft.com/office/drawing/2014/main" id="{7ABB9794-15B7-B274-033D-B59E16CBF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3429000" cy="3429000"/>
          </a:xfrm>
          <a:prstGeom prst="rect">
            <a:avLst/>
          </a:prstGeom>
        </p:spPr>
      </p:pic>
      <p:pic>
        <p:nvPicPr>
          <p:cNvPr id="33" name="Picture 32" descr="Background pattern&#10;&#10;Description automatically generated">
            <a:extLst>
              <a:ext uri="{FF2B5EF4-FFF2-40B4-BE49-F238E27FC236}">
                <a16:creationId xmlns:a16="http://schemas.microsoft.com/office/drawing/2014/main" id="{8D2DB0C9-2F6B-537E-A4DB-A061C0AC9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3429000" cy="3429000"/>
          </a:xfrm>
          <a:prstGeom prst="rect">
            <a:avLst/>
          </a:prstGeom>
        </p:spPr>
      </p:pic>
      <p:pic>
        <p:nvPicPr>
          <p:cNvPr id="34" name="Picture 33" descr="Background pattern&#10;&#10;Description automatically generated">
            <a:extLst>
              <a:ext uri="{FF2B5EF4-FFF2-40B4-BE49-F238E27FC236}">
                <a16:creationId xmlns:a16="http://schemas.microsoft.com/office/drawing/2014/main" id="{C4DA611A-4EC1-2919-5AC3-22B617A79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3429000" cy="3429000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4A17F641-D74A-036D-B0DD-DDD443B22294}"/>
              </a:ext>
            </a:extLst>
          </p:cNvPr>
          <p:cNvSpPr txBox="1">
            <a:spLocks/>
          </p:cNvSpPr>
          <p:nvPr/>
        </p:nvSpPr>
        <p:spPr>
          <a:xfrm>
            <a:off x="1702199" y="391887"/>
            <a:ext cx="9144000" cy="83720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Boss-Fight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79F3FF2-2B82-416D-336F-E79D879AB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730" y="3654688"/>
            <a:ext cx="418260" cy="41826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F571A17-C64B-198D-CF89-E354E59E7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075" y="3599063"/>
            <a:ext cx="418260" cy="41826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A85FBD6-9EB6-6A5F-942C-AA1935758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075" y="3603736"/>
            <a:ext cx="418260" cy="41826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157A0B8-3C6A-9659-A933-AB7168798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31" y="3550673"/>
            <a:ext cx="418260" cy="41826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B921F09D-696C-861C-15CD-7471625B1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68" y="3647219"/>
            <a:ext cx="418260" cy="418260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9E3522DF-4E0B-A32D-C1F9-CF6B9AA84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76" y="3678804"/>
            <a:ext cx="418260" cy="418260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20FF20FC-7FF3-76C0-FB22-7AC158183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598" y="3610062"/>
            <a:ext cx="418260" cy="418260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24E1025-A6A2-4F78-E5FD-1A59CDF7C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20" y="3647219"/>
            <a:ext cx="418260" cy="418260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9DDB401B-63EC-407B-078D-9BCC645A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96" y="3693017"/>
            <a:ext cx="418260" cy="418260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1F76217E-932F-7A14-877C-69F9A8B4B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73" y="3540094"/>
            <a:ext cx="418260" cy="418260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DE2E2C1B-EB60-BE41-BC53-8E38D3E30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63" y="3502282"/>
            <a:ext cx="418260" cy="418260"/>
          </a:xfrm>
          <a:prstGeom prst="rect">
            <a:avLst/>
          </a:prstGeom>
        </p:spPr>
      </p:pic>
      <p:pic>
        <p:nvPicPr>
          <p:cNvPr id="2" name="Picture 1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D8A01934-3A25-A72E-516B-59829D5A7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42" y="1546539"/>
            <a:ext cx="4426528" cy="44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34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DCAAF3-2850-B544-9239-EB45BBB56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2" y="-11125169"/>
            <a:ext cx="4536549" cy="4536549"/>
          </a:xfrm>
          <a:prstGeom prst="rect">
            <a:avLst/>
          </a:prstGeom>
        </p:spPr>
      </p:pic>
      <p:pic>
        <p:nvPicPr>
          <p:cNvPr id="27" name="Picture 26" descr="Background pattern&#10;&#10;Description automatically generated">
            <a:extLst>
              <a:ext uri="{FF2B5EF4-FFF2-40B4-BE49-F238E27FC236}">
                <a16:creationId xmlns:a16="http://schemas.microsoft.com/office/drawing/2014/main" id="{9C95D0B2-0E51-5FEB-FB46-6EFDBB675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429000" cy="3429000"/>
          </a:xfrm>
          <a:prstGeom prst="rect">
            <a:avLst/>
          </a:prstGeom>
        </p:spPr>
      </p:pic>
      <p:pic>
        <p:nvPicPr>
          <p:cNvPr id="28" name="Picture 27" descr="Background pattern&#10;&#10;Description automatically generated">
            <a:extLst>
              <a:ext uri="{FF2B5EF4-FFF2-40B4-BE49-F238E27FC236}">
                <a16:creationId xmlns:a16="http://schemas.microsoft.com/office/drawing/2014/main" id="{43B7D129-AAB2-A67C-C2D7-3CA91DCB0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429000"/>
            <a:ext cx="3429000" cy="3429000"/>
          </a:xfrm>
          <a:prstGeom prst="rect">
            <a:avLst/>
          </a:prstGeom>
        </p:spPr>
      </p:pic>
      <p:pic>
        <p:nvPicPr>
          <p:cNvPr id="29" name="Picture 28" descr="Background pattern&#10;&#10;Description automatically generated">
            <a:extLst>
              <a:ext uri="{FF2B5EF4-FFF2-40B4-BE49-F238E27FC236}">
                <a16:creationId xmlns:a16="http://schemas.microsoft.com/office/drawing/2014/main" id="{8771C898-9C5C-3042-9542-5527668F1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429000"/>
            <a:ext cx="3429000" cy="3429000"/>
          </a:xfrm>
          <a:prstGeom prst="rect">
            <a:avLst/>
          </a:prstGeom>
        </p:spPr>
      </p:pic>
      <p:pic>
        <p:nvPicPr>
          <p:cNvPr id="30" name="Picture 29" descr="Background pattern&#10;&#10;Description automatically generated">
            <a:extLst>
              <a:ext uri="{FF2B5EF4-FFF2-40B4-BE49-F238E27FC236}">
                <a16:creationId xmlns:a16="http://schemas.microsoft.com/office/drawing/2014/main" id="{ED9E6642-B840-F01E-6D8C-799F475CC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3429000" cy="3429000"/>
          </a:xfrm>
          <a:prstGeom prst="rect">
            <a:avLst/>
          </a:prstGeom>
        </p:spPr>
      </p:pic>
      <p:pic>
        <p:nvPicPr>
          <p:cNvPr id="31" name="Picture 30" descr="Background pattern&#10;&#10;Description automatically generated">
            <a:extLst>
              <a:ext uri="{FF2B5EF4-FFF2-40B4-BE49-F238E27FC236}">
                <a16:creationId xmlns:a16="http://schemas.microsoft.com/office/drawing/2014/main" id="{492A5C73-96A8-D417-C5D3-58DC8BCFE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3429000"/>
          </a:xfrm>
          <a:prstGeom prst="rect">
            <a:avLst/>
          </a:prstGeom>
        </p:spPr>
      </p:pic>
      <p:pic>
        <p:nvPicPr>
          <p:cNvPr id="32" name="Picture 31" descr="Background pattern&#10;&#10;Description automatically generated">
            <a:extLst>
              <a:ext uri="{FF2B5EF4-FFF2-40B4-BE49-F238E27FC236}">
                <a16:creationId xmlns:a16="http://schemas.microsoft.com/office/drawing/2014/main" id="{7ABB9794-15B7-B274-033D-B59E16CBF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3429000" cy="3429000"/>
          </a:xfrm>
          <a:prstGeom prst="rect">
            <a:avLst/>
          </a:prstGeom>
        </p:spPr>
      </p:pic>
      <p:pic>
        <p:nvPicPr>
          <p:cNvPr id="33" name="Picture 32" descr="Background pattern&#10;&#10;Description automatically generated">
            <a:extLst>
              <a:ext uri="{FF2B5EF4-FFF2-40B4-BE49-F238E27FC236}">
                <a16:creationId xmlns:a16="http://schemas.microsoft.com/office/drawing/2014/main" id="{8D2DB0C9-2F6B-537E-A4DB-A061C0AC9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3429000" cy="3429000"/>
          </a:xfrm>
          <a:prstGeom prst="rect">
            <a:avLst/>
          </a:prstGeom>
        </p:spPr>
      </p:pic>
      <p:pic>
        <p:nvPicPr>
          <p:cNvPr id="34" name="Picture 33" descr="Background pattern&#10;&#10;Description automatically generated">
            <a:extLst>
              <a:ext uri="{FF2B5EF4-FFF2-40B4-BE49-F238E27FC236}">
                <a16:creationId xmlns:a16="http://schemas.microsoft.com/office/drawing/2014/main" id="{C4DA611A-4EC1-2919-5AC3-22B617A79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3429000" cy="3429000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4A17F641-D74A-036D-B0DD-DDD443B22294}"/>
              </a:ext>
            </a:extLst>
          </p:cNvPr>
          <p:cNvSpPr txBox="1">
            <a:spLocks/>
          </p:cNvSpPr>
          <p:nvPr/>
        </p:nvSpPr>
        <p:spPr>
          <a:xfrm>
            <a:off x="1702199" y="391887"/>
            <a:ext cx="9144000" cy="83720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Boss-Fight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79F3FF2-2B82-416D-336F-E79D879AB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19" y="-3295682"/>
            <a:ext cx="1267046" cy="126704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F571A17-C64B-198D-CF89-E354E59E7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51937" y="-10036282"/>
            <a:ext cx="2358774" cy="2358774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A85FBD6-9EB6-6A5F-942C-AA1935758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36" y="9401934"/>
            <a:ext cx="1700680" cy="170068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157A0B8-3C6A-9659-A933-AB7168798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617" y="-3083099"/>
            <a:ext cx="1507758" cy="1507758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B921F09D-696C-861C-15CD-7471625B1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265" y="-1917929"/>
            <a:ext cx="2121575" cy="2121575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9E3522DF-4E0B-A32D-C1F9-CF6B9AA84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431" y="3759803"/>
            <a:ext cx="2121575" cy="2121575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20FF20FC-7FF3-76C0-FB22-7AC158183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67961" y="4385693"/>
            <a:ext cx="2358775" cy="2358775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24E1025-A6A2-4F78-E5FD-1A59CDF7C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4912" y="4891015"/>
            <a:ext cx="2307983" cy="2307983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9DDB401B-63EC-407B-078D-9BCC645A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24" y="7539997"/>
            <a:ext cx="1642387" cy="1642387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1F76217E-932F-7A14-877C-69F9A8B4B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78" y="11466907"/>
            <a:ext cx="1929637" cy="1929637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DE2E2C1B-EB60-BE41-BC53-8E38D3E30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5" y="18273355"/>
            <a:ext cx="1929637" cy="1929637"/>
          </a:xfrm>
          <a:prstGeom prst="rect">
            <a:avLst/>
          </a:prstGeom>
        </p:spPr>
      </p:pic>
      <p:pic>
        <p:nvPicPr>
          <p:cNvPr id="3" name="Picture 2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42D10146-B93E-CA17-F448-B57B821CE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42" y="1546539"/>
            <a:ext cx="4426528" cy="44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21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25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Background pattern&#10;&#10;Description automatically generated">
            <a:extLst>
              <a:ext uri="{FF2B5EF4-FFF2-40B4-BE49-F238E27FC236}">
                <a16:creationId xmlns:a16="http://schemas.microsoft.com/office/drawing/2014/main" id="{9C95D0B2-0E51-5FEB-FB46-6EFDBB675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429000" cy="3429000"/>
          </a:xfrm>
          <a:prstGeom prst="rect">
            <a:avLst/>
          </a:prstGeom>
        </p:spPr>
      </p:pic>
      <p:pic>
        <p:nvPicPr>
          <p:cNvPr id="28" name="Picture 27" descr="Background pattern&#10;&#10;Description automatically generated">
            <a:extLst>
              <a:ext uri="{FF2B5EF4-FFF2-40B4-BE49-F238E27FC236}">
                <a16:creationId xmlns:a16="http://schemas.microsoft.com/office/drawing/2014/main" id="{43B7D129-AAB2-A67C-C2D7-3CA91DCB0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429000"/>
            <a:ext cx="3429000" cy="3429000"/>
          </a:xfrm>
          <a:prstGeom prst="rect">
            <a:avLst/>
          </a:prstGeom>
        </p:spPr>
      </p:pic>
      <p:pic>
        <p:nvPicPr>
          <p:cNvPr id="29" name="Picture 28" descr="Background pattern&#10;&#10;Description automatically generated">
            <a:extLst>
              <a:ext uri="{FF2B5EF4-FFF2-40B4-BE49-F238E27FC236}">
                <a16:creationId xmlns:a16="http://schemas.microsoft.com/office/drawing/2014/main" id="{8771C898-9C5C-3042-9542-5527668F1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429000"/>
            <a:ext cx="3429000" cy="3429000"/>
          </a:xfrm>
          <a:prstGeom prst="rect">
            <a:avLst/>
          </a:prstGeom>
        </p:spPr>
      </p:pic>
      <p:pic>
        <p:nvPicPr>
          <p:cNvPr id="30" name="Picture 29" descr="Background pattern&#10;&#10;Description automatically generated">
            <a:extLst>
              <a:ext uri="{FF2B5EF4-FFF2-40B4-BE49-F238E27FC236}">
                <a16:creationId xmlns:a16="http://schemas.microsoft.com/office/drawing/2014/main" id="{ED9E6642-B840-F01E-6D8C-799F475CC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3429000" cy="3429000"/>
          </a:xfrm>
          <a:prstGeom prst="rect">
            <a:avLst/>
          </a:prstGeom>
        </p:spPr>
      </p:pic>
      <p:pic>
        <p:nvPicPr>
          <p:cNvPr id="31" name="Picture 30" descr="Background pattern&#10;&#10;Description automatically generated">
            <a:extLst>
              <a:ext uri="{FF2B5EF4-FFF2-40B4-BE49-F238E27FC236}">
                <a16:creationId xmlns:a16="http://schemas.microsoft.com/office/drawing/2014/main" id="{492A5C73-96A8-D417-C5D3-58DC8BCF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3429000"/>
          </a:xfrm>
          <a:prstGeom prst="rect">
            <a:avLst/>
          </a:prstGeom>
        </p:spPr>
      </p:pic>
      <p:pic>
        <p:nvPicPr>
          <p:cNvPr id="32" name="Picture 31" descr="Background pattern&#10;&#10;Description automatically generated">
            <a:extLst>
              <a:ext uri="{FF2B5EF4-FFF2-40B4-BE49-F238E27FC236}">
                <a16:creationId xmlns:a16="http://schemas.microsoft.com/office/drawing/2014/main" id="{7ABB9794-15B7-B274-033D-B59E16CBF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3429000" cy="3429000"/>
          </a:xfrm>
          <a:prstGeom prst="rect">
            <a:avLst/>
          </a:prstGeom>
        </p:spPr>
      </p:pic>
      <p:pic>
        <p:nvPicPr>
          <p:cNvPr id="33" name="Picture 32" descr="Background pattern&#10;&#10;Description automatically generated">
            <a:extLst>
              <a:ext uri="{FF2B5EF4-FFF2-40B4-BE49-F238E27FC236}">
                <a16:creationId xmlns:a16="http://schemas.microsoft.com/office/drawing/2014/main" id="{8D2DB0C9-2F6B-537E-A4DB-A061C0AC9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3429000" cy="3429000"/>
          </a:xfrm>
          <a:prstGeom prst="rect">
            <a:avLst/>
          </a:prstGeom>
        </p:spPr>
      </p:pic>
      <p:pic>
        <p:nvPicPr>
          <p:cNvPr id="34" name="Picture 33" descr="Background pattern&#10;&#10;Description automatically generated">
            <a:extLst>
              <a:ext uri="{FF2B5EF4-FFF2-40B4-BE49-F238E27FC236}">
                <a16:creationId xmlns:a16="http://schemas.microsoft.com/office/drawing/2014/main" id="{C4DA611A-4EC1-2919-5AC3-22B617A79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3429000" cy="3429000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4A17F641-D74A-036D-B0DD-DDD443B22294}"/>
              </a:ext>
            </a:extLst>
          </p:cNvPr>
          <p:cNvSpPr txBox="1">
            <a:spLocks/>
          </p:cNvSpPr>
          <p:nvPr/>
        </p:nvSpPr>
        <p:spPr>
          <a:xfrm>
            <a:off x="1702199" y="391887"/>
            <a:ext cx="9144000" cy="83720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Boss-Fight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2" name="Picture 1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626090E9-3AA3-D9C1-D72B-2A56DB7CB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549" y="1714500"/>
            <a:ext cx="4426527" cy="4426527"/>
          </a:xfrm>
          <a:prstGeom prst="rect">
            <a:avLst/>
          </a:prstGeom>
        </p:spPr>
      </p:pic>
      <p:pic>
        <p:nvPicPr>
          <p:cNvPr id="4" name="Picture 3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F77CABF5-B9EB-91FA-F627-5BF3B0F7A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40" y="2327882"/>
            <a:ext cx="3487170" cy="3487170"/>
          </a:xfrm>
          <a:prstGeom prst="rect">
            <a:avLst/>
          </a:prstGeom>
        </p:spPr>
      </p:pic>
      <p:pic>
        <p:nvPicPr>
          <p:cNvPr id="5" name="Picture 4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A5CD0C8C-E702-DD6E-F651-2A86AC627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55" y="2327882"/>
            <a:ext cx="3487170" cy="348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89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250" advTm="2000">
        <p159:morph option="byObject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7F53A-BAD3-EDCC-2F3A-18A7D01F9D31}"/>
              </a:ext>
            </a:extLst>
          </p:cNvPr>
          <p:cNvSpPr txBox="1"/>
          <p:nvPr/>
        </p:nvSpPr>
        <p:spPr>
          <a:xfrm>
            <a:off x="2610634" y="2644170"/>
            <a:ext cx="6970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VICTORY</a:t>
            </a:r>
            <a:endParaRPr lang="en-CH" sz="9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D7916-5C7F-35F4-6096-251BD7105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2"/>
          <a:stretch/>
        </p:blipFill>
        <p:spPr>
          <a:xfrm>
            <a:off x="-1483513" y="10377717"/>
            <a:ext cx="15159025" cy="10917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B8C884-9CAC-7680-D079-F39324139B88}"/>
              </a:ext>
            </a:extLst>
          </p:cNvPr>
          <p:cNvSpPr txBox="1"/>
          <p:nvPr/>
        </p:nvSpPr>
        <p:spPr>
          <a:xfrm>
            <a:off x="4448462" y="7527813"/>
            <a:ext cx="3295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Workflow</a:t>
            </a:r>
            <a:endParaRPr lang="en-CH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07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38242E-F4F9-AFD0-297A-EF6DA0053831}"/>
              </a:ext>
            </a:extLst>
          </p:cNvPr>
          <p:cNvSpPr txBox="1"/>
          <p:nvPr/>
        </p:nvSpPr>
        <p:spPr>
          <a:xfrm>
            <a:off x="4448463" y="2800170"/>
            <a:ext cx="3295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Workflow</a:t>
            </a:r>
            <a:endParaRPr lang="en-CH" sz="5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4C618-F0EB-3BA2-B85B-41604D78D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2"/>
          <a:stretch/>
        </p:blipFill>
        <p:spPr>
          <a:xfrm>
            <a:off x="-1295400" y="6253189"/>
            <a:ext cx="15159025" cy="10917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5DEBAB-9E3A-06F5-7413-87BF52BE944C}"/>
              </a:ext>
            </a:extLst>
          </p:cNvPr>
          <p:cNvSpPr txBox="1"/>
          <p:nvPr/>
        </p:nvSpPr>
        <p:spPr>
          <a:xfrm>
            <a:off x="2798746" y="-4126281"/>
            <a:ext cx="6970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VICTORY</a:t>
            </a:r>
            <a:endParaRPr lang="en-CH" sz="9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F435D-F2AB-5CFC-5021-FD7B86788D56}"/>
              </a:ext>
            </a:extLst>
          </p:cNvPr>
          <p:cNvSpPr txBox="1"/>
          <p:nvPr/>
        </p:nvSpPr>
        <p:spPr>
          <a:xfrm>
            <a:off x="-10497127" y="1984562"/>
            <a:ext cx="88530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Glorious Morning 2 || </a:t>
            </a:r>
            <a:r>
              <a:rPr lang="en-US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Waterflame</a:t>
            </a:r>
            <a:endParaRPr lang="en-US" sz="3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ja-JP" alt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進撃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gt20130218</a:t>
            </a:r>
            <a:r>
              <a:rPr lang="ja-JP" alt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巨人 </a:t>
            </a:r>
            <a:r>
              <a:rPr lang="en-US" altLang="ja-JP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Hiroyuki </a:t>
            </a:r>
            <a:r>
              <a:rPr lang="en-US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Sawano</a:t>
            </a:r>
            <a:endParaRPr lang="en-US" sz="3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Jet Set Run || Yuki Hayashi</a:t>
            </a:r>
          </a:p>
          <a:p>
            <a:pPr algn="ctr"/>
            <a:r>
              <a:rPr lang="ja-JP" alt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オール・フォー・ワンの力 </a:t>
            </a:r>
            <a:r>
              <a:rPr lang="en-US" altLang="ja-JP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Yuki Hayashi</a:t>
            </a:r>
          </a:p>
          <a:p>
            <a:pPr algn="ctr"/>
            <a:r>
              <a:rPr lang="en-US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Levanta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|| S7VEN</a:t>
            </a:r>
          </a:p>
        </p:txBody>
      </p:sp>
    </p:spTree>
    <p:extLst>
      <p:ext uri="{BB962C8B-B14F-4D97-AF65-F5344CB8AC3E}">
        <p14:creationId xmlns:p14="http://schemas.microsoft.com/office/powerpoint/2010/main" val="3112516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DD1CDF-2B5B-6E4D-29A8-18FA1D15C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2"/>
          <a:stretch/>
        </p:blipFill>
        <p:spPr>
          <a:xfrm>
            <a:off x="-948048" y="-189203"/>
            <a:ext cx="15159025" cy="10917211"/>
          </a:xfrm>
          <a:prstGeom prst="rect">
            <a:avLst/>
          </a:prstGeom>
        </p:spPr>
      </p:pic>
      <p:pic>
        <p:nvPicPr>
          <p:cNvPr id="6" name="Picture 5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E33B32ED-1631-6AB6-C14F-E036BB30F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8048" y="3073650"/>
            <a:ext cx="3487170" cy="34871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7005AFD-41DD-AC43-4E08-549B9145F837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Player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12" name="Picture 11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01142F68-98A1-38B4-60CD-75DF263BC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82" y="3004252"/>
            <a:ext cx="3556567" cy="3556567"/>
          </a:xfrm>
          <a:prstGeom prst="rect">
            <a:avLst/>
          </a:prstGeom>
        </p:spPr>
      </p:pic>
      <p:pic>
        <p:nvPicPr>
          <p:cNvPr id="13" name="Picture 12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B2D4C259-0256-3A5A-6DFA-05722BB65F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77" y="2841556"/>
            <a:ext cx="3487170" cy="3487170"/>
          </a:xfrm>
          <a:prstGeom prst="rect">
            <a:avLst/>
          </a:prstGeom>
        </p:spPr>
      </p:pic>
      <p:pic>
        <p:nvPicPr>
          <p:cNvPr id="14" name="Picture 13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3E603ADC-E23E-5B48-1930-A9346EA1B6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26" y="2393712"/>
            <a:ext cx="3524572" cy="3524572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4CE54F5C-3524-49BD-C7F9-09460DFD78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06" y="1761895"/>
            <a:ext cx="4156389" cy="41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11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7F53A-BAD3-EDCC-2F3A-18A7D01F9D31}"/>
              </a:ext>
            </a:extLst>
          </p:cNvPr>
          <p:cNvSpPr txBox="1"/>
          <p:nvPr/>
        </p:nvSpPr>
        <p:spPr>
          <a:xfrm>
            <a:off x="1669473" y="2151727"/>
            <a:ext cx="88530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Glorious Morning 2 || </a:t>
            </a:r>
            <a:r>
              <a:rPr lang="en-US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Waterflame</a:t>
            </a:r>
            <a:endParaRPr lang="en-US" sz="3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ja-JP" alt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進撃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gt20130218</a:t>
            </a:r>
            <a:r>
              <a:rPr lang="ja-JP" alt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巨人 </a:t>
            </a:r>
            <a:r>
              <a:rPr lang="en-US" altLang="ja-JP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Hiroyuki </a:t>
            </a:r>
            <a:r>
              <a:rPr lang="en-US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Sawano</a:t>
            </a:r>
            <a:endParaRPr lang="en-US" sz="3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Jet Set Run || Yuki Hayashi</a:t>
            </a:r>
          </a:p>
          <a:p>
            <a:pPr algn="ctr"/>
            <a:r>
              <a:rPr lang="ja-JP" alt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オール・フォー・ワンの力 </a:t>
            </a:r>
            <a:r>
              <a:rPr lang="en-US" altLang="ja-JP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Yuki Hayashi</a:t>
            </a:r>
          </a:p>
          <a:p>
            <a:pPr algn="ctr"/>
            <a:r>
              <a:rPr lang="en-US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Levanta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|| S7VEN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4923F-8539-5DEC-E32D-57846CC6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2"/>
          <a:stretch/>
        </p:blipFill>
        <p:spPr>
          <a:xfrm>
            <a:off x="-1295400" y="6253189"/>
            <a:ext cx="15159025" cy="10917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D2FE38-0DCA-D065-0124-56ED0B401C71}"/>
              </a:ext>
            </a:extLst>
          </p:cNvPr>
          <p:cNvSpPr txBox="1"/>
          <p:nvPr/>
        </p:nvSpPr>
        <p:spPr>
          <a:xfrm>
            <a:off x="15573663" y="2967334"/>
            <a:ext cx="3295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Workflow</a:t>
            </a:r>
            <a:endParaRPr lang="en-CH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54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7F53A-BAD3-EDCC-2F3A-18A7D01F9D31}"/>
              </a:ext>
            </a:extLst>
          </p:cNvPr>
          <p:cNvSpPr txBox="1"/>
          <p:nvPr/>
        </p:nvSpPr>
        <p:spPr>
          <a:xfrm>
            <a:off x="1669473" y="3136612"/>
            <a:ext cx="8853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Thank you for your attention!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4923F-8539-5DEC-E32D-57846CC6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2"/>
          <a:stretch/>
        </p:blipFill>
        <p:spPr>
          <a:xfrm>
            <a:off x="-1117600" y="13492189"/>
            <a:ext cx="15159025" cy="10917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5C7FC3-CEB2-BA41-5F29-3FA051EFD1F4}"/>
              </a:ext>
            </a:extLst>
          </p:cNvPr>
          <p:cNvSpPr txBox="1"/>
          <p:nvPr/>
        </p:nvSpPr>
        <p:spPr>
          <a:xfrm>
            <a:off x="1821873" y="8146127"/>
            <a:ext cx="88530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Glorious Morning 2 || </a:t>
            </a:r>
            <a:r>
              <a:rPr lang="en-US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Waterflame</a:t>
            </a:r>
            <a:endParaRPr lang="en-US" sz="3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ja-JP" alt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進撃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gt20130218</a:t>
            </a:r>
            <a:r>
              <a:rPr lang="ja-JP" alt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巨人 </a:t>
            </a:r>
            <a:r>
              <a:rPr lang="en-US" altLang="ja-JP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Hiroyuki </a:t>
            </a:r>
            <a:r>
              <a:rPr lang="en-US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Sawano</a:t>
            </a:r>
            <a:endParaRPr lang="en-US" sz="3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Jet Set Run || Yuki Hayashi</a:t>
            </a:r>
          </a:p>
          <a:p>
            <a:pPr algn="ctr"/>
            <a:r>
              <a:rPr lang="ja-JP" alt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オール・フォー・ワンの力 </a:t>
            </a:r>
            <a:r>
              <a:rPr lang="en-US" altLang="ja-JP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Yuki Hayashi</a:t>
            </a:r>
          </a:p>
          <a:p>
            <a:pPr algn="ctr"/>
            <a:r>
              <a:rPr lang="en-US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Levanta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|| S7VEN</a:t>
            </a:r>
          </a:p>
        </p:txBody>
      </p:sp>
    </p:spTree>
    <p:extLst>
      <p:ext uri="{BB962C8B-B14F-4D97-AF65-F5344CB8AC3E}">
        <p14:creationId xmlns:p14="http://schemas.microsoft.com/office/powerpoint/2010/main" val="3601017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7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DD1CDF-2B5B-6E4D-29A8-18FA1D15C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2"/>
          <a:stretch/>
        </p:blipFill>
        <p:spPr>
          <a:xfrm>
            <a:off x="-948048" y="-189203"/>
            <a:ext cx="15159025" cy="10917211"/>
          </a:xfrm>
          <a:prstGeom prst="rect">
            <a:avLst/>
          </a:prstGeom>
        </p:spPr>
      </p:pic>
      <p:pic>
        <p:nvPicPr>
          <p:cNvPr id="6" name="Picture 5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E33B32ED-1631-6AB6-C14F-E036BB30F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9" y="2798036"/>
            <a:ext cx="3487170" cy="34871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7005AFD-41DD-AC43-4E08-549B9145F837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Player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A7433E-736C-5D3E-BCFF-E001A17427A2}"/>
              </a:ext>
            </a:extLst>
          </p:cNvPr>
          <p:cNvSpPr/>
          <p:nvPr/>
        </p:nvSpPr>
        <p:spPr>
          <a:xfrm>
            <a:off x="6096000" y="3429000"/>
            <a:ext cx="3412067" cy="47413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0880DB-A46A-9938-C31B-AA2D17F43B37}"/>
              </a:ext>
            </a:extLst>
          </p:cNvPr>
          <p:cNvSpPr/>
          <p:nvPr/>
        </p:nvSpPr>
        <p:spPr>
          <a:xfrm>
            <a:off x="6096000" y="3428999"/>
            <a:ext cx="3412067" cy="474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681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DD1CDF-2B5B-6E4D-29A8-18FA1D15C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2"/>
          <a:stretch/>
        </p:blipFill>
        <p:spPr>
          <a:xfrm>
            <a:off x="-948048" y="-189203"/>
            <a:ext cx="15159025" cy="10917211"/>
          </a:xfrm>
          <a:prstGeom prst="rect">
            <a:avLst/>
          </a:prstGeom>
        </p:spPr>
      </p:pic>
      <p:pic>
        <p:nvPicPr>
          <p:cNvPr id="6" name="Picture 5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E33B32ED-1631-6AB6-C14F-E036BB30F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78" y="2625843"/>
            <a:ext cx="3487170" cy="34871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7005AFD-41DD-AC43-4E08-549B9145F837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Player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A7433E-736C-5D3E-BCFF-E001A17427A2}"/>
              </a:ext>
            </a:extLst>
          </p:cNvPr>
          <p:cNvSpPr/>
          <p:nvPr/>
        </p:nvSpPr>
        <p:spPr>
          <a:xfrm>
            <a:off x="6096000" y="3429000"/>
            <a:ext cx="3412067" cy="47413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0880DB-A46A-9938-C31B-AA2D17F43B37}"/>
              </a:ext>
            </a:extLst>
          </p:cNvPr>
          <p:cNvSpPr/>
          <p:nvPr/>
        </p:nvSpPr>
        <p:spPr>
          <a:xfrm>
            <a:off x="6096000" y="3428999"/>
            <a:ext cx="440267" cy="474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9D79D8A-15D7-3B0A-84D7-5866D0FDE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58" y="2474216"/>
            <a:ext cx="3638797" cy="363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4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DD1CDF-2B5B-6E4D-29A8-18FA1D15C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2"/>
          <a:stretch/>
        </p:blipFill>
        <p:spPr>
          <a:xfrm>
            <a:off x="-948048" y="-189203"/>
            <a:ext cx="15159025" cy="109172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7005AFD-41DD-AC43-4E08-549B9145F837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Player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A7433E-736C-5D3E-BCFF-E001A17427A2}"/>
              </a:ext>
            </a:extLst>
          </p:cNvPr>
          <p:cNvSpPr/>
          <p:nvPr/>
        </p:nvSpPr>
        <p:spPr>
          <a:xfrm>
            <a:off x="6096000" y="3429000"/>
            <a:ext cx="3412067" cy="47413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0880DB-A46A-9938-C31B-AA2D17F43B37}"/>
              </a:ext>
            </a:extLst>
          </p:cNvPr>
          <p:cNvSpPr/>
          <p:nvPr/>
        </p:nvSpPr>
        <p:spPr>
          <a:xfrm>
            <a:off x="6096000" y="3428999"/>
            <a:ext cx="440267" cy="474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853BE010-FC1F-8978-FE60-A41A3ED53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72" y="2640628"/>
            <a:ext cx="3429000" cy="342900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D62B38FD-01AF-926D-0A22-A9BA04821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72" y="2430831"/>
            <a:ext cx="3638797" cy="363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400">
        <p159:morph option="byObject"/>
      </p:transition>
    </mc:Choice>
    <mc:Fallback xmlns="">
      <p:transition advTm="1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DD1CDF-2B5B-6E4D-29A8-18FA1D15C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2"/>
          <a:stretch/>
        </p:blipFill>
        <p:spPr>
          <a:xfrm>
            <a:off x="-948048" y="-189203"/>
            <a:ext cx="15159025" cy="109172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7005AFD-41DD-AC43-4E08-549B9145F837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Player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A7433E-736C-5D3E-BCFF-E001A17427A2}"/>
              </a:ext>
            </a:extLst>
          </p:cNvPr>
          <p:cNvSpPr/>
          <p:nvPr/>
        </p:nvSpPr>
        <p:spPr>
          <a:xfrm>
            <a:off x="6096000" y="3429000"/>
            <a:ext cx="3412067" cy="47413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0880DB-A46A-9938-C31B-AA2D17F43B37}"/>
              </a:ext>
            </a:extLst>
          </p:cNvPr>
          <p:cNvSpPr/>
          <p:nvPr/>
        </p:nvSpPr>
        <p:spPr>
          <a:xfrm>
            <a:off x="6095999" y="3428999"/>
            <a:ext cx="3412067" cy="474133"/>
          </a:xfrm>
          <a:prstGeom prst="rect">
            <a:avLst/>
          </a:prstGeom>
          <a:solidFill>
            <a:srgbClr val="46FF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9D79D8A-15D7-3B0A-84D7-5866D0FDE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58" y="2474216"/>
            <a:ext cx="3638797" cy="3638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C7F112-8186-AE49-1440-0EC33D663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1"/>
          <a:stretch/>
        </p:blipFill>
        <p:spPr>
          <a:xfrm>
            <a:off x="-948048" y="-11840937"/>
            <a:ext cx="15159025" cy="12678746"/>
          </a:xfrm>
          <a:prstGeom prst="rect">
            <a:avLst/>
          </a:prstGeom>
        </p:spPr>
      </p:pic>
      <p:pic>
        <p:nvPicPr>
          <p:cNvPr id="14" name="Picture 13" descr="Chart&#10;&#10;Description automatically generated with medium confidence">
            <a:extLst>
              <a:ext uri="{FF2B5EF4-FFF2-40B4-BE49-F238E27FC236}">
                <a16:creationId xmlns:a16="http://schemas.microsoft.com/office/drawing/2014/main" id="{A1EC5713-5C23-24A0-5E25-382833AD0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865" y="-13688787"/>
            <a:ext cx="3390900" cy="3390900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014BAF5-2455-395B-1A90-E61980B92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78" y="-13700107"/>
            <a:ext cx="4809337" cy="4809337"/>
          </a:xfrm>
          <a:prstGeom prst="rect">
            <a:avLst/>
          </a:prstGeom>
        </p:spPr>
      </p:pic>
      <p:pic>
        <p:nvPicPr>
          <p:cNvPr id="16" name="Picture 15" descr="Chart&#10;&#10;Description automatically generated with medium confidence">
            <a:extLst>
              <a:ext uri="{FF2B5EF4-FFF2-40B4-BE49-F238E27FC236}">
                <a16:creationId xmlns:a16="http://schemas.microsoft.com/office/drawing/2014/main" id="{1E2CA10D-E055-3A99-FD1B-1721286FC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972" y="-13850131"/>
            <a:ext cx="5869785" cy="5869785"/>
          </a:xfrm>
          <a:prstGeom prst="rect">
            <a:avLst/>
          </a:prstGeom>
        </p:spPr>
      </p:pic>
      <p:pic>
        <p:nvPicPr>
          <p:cNvPr id="17" name="Picture 16" descr="Chart&#10;&#10;Description automatically generated with medium confidence">
            <a:extLst>
              <a:ext uri="{FF2B5EF4-FFF2-40B4-BE49-F238E27FC236}">
                <a16:creationId xmlns:a16="http://schemas.microsoft.com/office/drawing/2014/main" id="{4A02D691-52C5-814C-87B9-F661703D6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6438" y="-12996637"/>
            <a:ext cx="2311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2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BC61B1-FCD7-CB83-F28F-A08C4BFF3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1"/>
          <a:stretch/>
        </p:blipFill>
        <p:spPr>
          <a:xfrm>
            <a:off x="-1140613" y="4179680"/>
            <a:ext cx="15159025" cy="12678746"/>
          </a:xfrm>
          <a:prstGeom prst="rect">
            <a:avLst/>
          </a:prstGeom>
        </p:spPr>
      </p:pic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39AE6DBA-BA37-2ABC-B48F-9702DDEDB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23980"/>
            <a:ext cx="2311400" cy="2311400"/>
          </a:xfrm>
          <a:prstGeom prst="rect">
            <a:avLst/>
          </a:prstGeom>
        </p:spPr>
      </p:pic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4BF40209-AA65-89D1-1692-7A735F85E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2585747"/>
            <a:ext cx="3390900" cy="3390900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789EAA7-392A-9708-6460-6DCE031DA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" y="2574427"/>
            <a:ext cx="4809337" cy="4809337"/>
          </a:xfrm>
          <a:prstGeom prst="rect">
            <a:avLst/>
          </a:prstGeom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5DDC12DE-7007-C899-836E-8F5D21942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07" y="2424403"/>
            <a:ext cx="5869785" cy="5869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320409-0E67-8FA8-2CC7-EEDF75E9E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2"/>
          <a:stretch/>
        </p:blipFill>
        <p:spPr>
          <a:xfrm>
            <a:off x="-1108863" y="15120920"/>
            <a:ext cx="15159025" cy="109172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464D0-4E48-1A06-8F84-6D458C95D260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Goal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5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6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BC61B1-FCD7-CB83-F28F-A08C4BFF3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1"/>
          <a:stretch/>
        </p:blipFill>
        <p:spPr>
          <a:xfrm>
            <a:off x="-1140613" y="4179680"/>
            <a:ext cx="15159025" cy="12678746"/>
          </a:xfrm>
          <a:prstGeom prst="rect">
            <a:avLst/>
          </a:prstGeom>
        </p:spPr>
      </p:pic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39AE6DBA-BA37-2ABC-B48F-9702DDEDB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9733" y="1969797"/>
            <a:ext cx="2311400" cy="2311400"/>
          </a:xfrm>
          <a:prstGeom prst="rect">
            <a:avLst/>
          </a:prstGeom>
        </p:spPr>
      </p:pic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4BF40209-AA65-89D1-1692-7A735F85E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769" y="2955399"/>
            <a:ext cx="3390900" cy="3390900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789EAA7-392A-9708-6460-6DCE031DA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3991" y="2585747"/>
            <a:ext cx="4809337" cy="4809337"/>
          </a:xfrm>
          <a:prstGeom prst="rect">
            <a:avLst/>
          </a:prstGeom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5DDC12DE-7007-C899-836E-8F5D21942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107" y="1346304"/>
            <a:ext cx="5869785" cy="5869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320409-0E67-8FA8-2CC7-EEDF75E9E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2"/>
          <a:stretch/>
        </p:blipFill>
        <p:spPr>
          <a:xfrm>
            <a:off x="-1108863" y="15120920"/>
            <a:ext cx="15159025" cy="109172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464D0-4E48-1A06-8F84-6D458C95D260}"/>
              </a:ext>
            </a:extLst>
          </p:cNvPr>
          <p:cNvSpPr txBox="1">
            <a:spLocks/>
          </p:cNvSpPr>
          <p:nvPr/>
        </p:nvSpPr>
        <p:spPr>
          <a:xfrm>
            <a:off x="1702199" y="953405"/>
            <a:ext cx="91440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asis MT Pro Black" panose="020B0604020202020204" pitchFamily="18" charset="0"/>
              </a:rPr>
              <a:t>The Goal</a:t>
            </a:r>
            <a:endParaRPr lang="en-CH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8DC13E3-5F80-F50B-8316-3DD1B775B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7" y="5149796"/>
            <a:ext cx="1571501" cy="960362"/>
          </a:xfrm>
          <a:prstGeom prst="rect">
            <a:avLst/>
          </a:prstGeom>
        </p:spPr>
      </p:pic>
      <p:pic>
        <p:nvPicPr>
          <p:cNvPr id="11" name="Picture 10" descr="A picture containing text, vector graphics">
            <a:extLst>
              <a:ext uri="{FF2B5EF4-FFF2-40B4-BE49-F238E27FC236}">
                <a16:creationId xmlns:a16="http://schemas.microsoft.com/office/drawing/2014/main" id="{1BDCDF33-2EE7-C023-25E3-5B78A63DD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212" y="2535382"/>
            <a:ext cx="4322618" cy="43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3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229</Words>
  <Application>Microsoft Office PowerPoint</Application>
  <PresentationFormat>Widescreen</PresentationFormat>
  <Paragraphs>59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Amasis MT Pro Black</vt:lpstr>
      <vt:lpstr>Arial</vt:lpstr>
      <vt:lpstr>Calibri</vt:lpstr>
      <vt:lpstr>Calibri Light</vt:lpstr>
      <vt:lpstr>Consolas</vt:lpstr>
      <vt:lpstr>Office Theme</vt:lpstr>
      <vt:lpstr>Muscle Mayhem :  The Demon King’s lair</vt:lpstr>
      <vt:lpstr>Muscle Mayhem :  The Demon King’s lair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Muscle Mayhem:The Demon King’s lair</dc:title>
  <dc:creator>Tiziano De Simone</dc:creator>
  <cp:lastModifiedBy>Tiziano De Simone</cp:lastModifiedBy>
  <cp:revision>3</cp:revision>
  <dcterms:created xsi:type="dcterms:W3CDTF">2023-04-16T16:46:29Z</dcterms:created>
  <dcterms:modified xsi:type="dcterms:W3CDTF">2023-04-25T18:38:50Z</dcterms:modified>
</cp:coreProperties>
</file>