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532E-72B5-42AD-9BE6-BB20792C98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E42B7C-E00A-4698-92B4-15B9DE6776F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532E-72B5-42AD-9BE6-BB20792C98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2B7C-E00A-4698-92B4-15B9DE677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532E-72B5-42AD-9BE6-BB20792C98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2B7C-E00A-4698-92B4-15B9DE677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61E532E-72B5-42AD-9BE6-BB20792C98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AE42B7C-E00A-4698-92B4-15B9DE6776F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532E-72B5-42AD-9BE6-BB20792C98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2B7C-E00A-4698-92B4-15B9DE6776F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532E-72B5-42AD-9BE6-BB20792C98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2B7C-E00A-4698-92B4-15B9DE6776F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2B7C-E00A-4698-92B4-15B9DE6776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532E-72B5-42AD-9BE6-BB20792C98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532E-72B5-42AD-9BE6-BB20792C98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2B7C-E00A-4698-92B4-15B9DE6776F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532E-72B5-42AD-9BE6-BB20792C98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2B7C-E00A-4698-92B4-15B9DE677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61E532E-72B5-42AD-9BE6-BB20792C98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E42B7C-E00A-4698-92B4-15B9DE6776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532E-72B5-42AD-9BE6-BB20792C98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E42B7C-E00A-4698-92B4-15B9DE6776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61E532E-72B5-42AD-9BE6-BB20792C98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AE42B7C-E00A-4698-92B4-15B9DE6776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7696200" cy="59708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lgerian" pitchFamily="82" charset="0"/>
              </a:rPr>
              <a:t>Identify and differentiate the PHP Operators</a:t>
            </a:r>
          </a:p>
          <a:p>
            <a:pPr algn="ctr"/>
            <a:endParaRPr lang="en-US" sz="2400" dirty="0">
              <a:latin typeface="Algerian" pitchFamily="82" charset="0"/>
            </a:endParaRPr>
          </a:p>
          <a:p>
            <a:pPr algn="ctr"/>
            <a:r>
              <a:rPr lang="en-US" sz="2400" dirty="0"/>
              <a:t>Operator are used to perform operation.</a:t>
            </a:r>
            <a:br>
              <a:rPr lang="en-US" sz="2400" dirty="0"/>
            </a:b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600" dirty="0"/>
              <a:t>Operator are mainly divided by three groups.</a:t>
            </a:r>
            <a:br>
              <a:rPr lang="en-US" sz="1600" dirty="0"/>
            </a:br>
            <a:r>
              <a:rPr lang="en-US" sz="1600" dirty="0"/>
              <a:t>1.Uniary Operators that takes one values</a:t>
            </a:r>
            <a:br>
              <a:rPr lang="en-US" sz="1600" dirty="0"/>
            </a:br>
            <a:r>
              <a:rPr lang="en-US" sz="1600" dirty="0"/>
              <a:t>2.Binary Operators that takes two values</a:t>
            </a:r>
            <a:br>
              <a:rPr lang="en-US" sz="1600" dirty="0"/>
            </a:br>
            <a:r>
              <a:rPr lang="en-US" sz="1600" dirty="0"/>
              <a:t>3.ternary operators that takes three values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Operator are mainly divided by three groups that are totally seventeen types.</a:t>
            </a:r>
            <a:br>
              <a:rPr lang="en-US" sz="1600" dirty="0"/>
            </a:br>
            <a:endParaRPr lang="en-US" sz="1600" dirty="0" smtClean="0"/>
          </a:p>
          <a:p>
            <a:pPr algn="ctr"/>
            <a:r>
              <a:rPr lang="en-US" sz="1600" dirty="0" smtClean="0"/>
              <a:t>1.Arithmetic </a:t>
            </a:r>
            <a:r>
              <a:rPr lang="en-US" sz="1600" dirty="0"/>
              <a:t>Operator</a:t>
            </a:r>
            <a:br>
              <a:rPr lang="en-US" sz="1600" dirty="0"/>
            </a:br>
            <a:r>
              <a:rPr lang="en-US" sz="1600" dirty="0"/>
              <a:t>+ = Addition</a:t>
            </a:r>
            <a:br>
              <a:rPr lang="en-US" sz="1600" dirty="0"/>
            </a:br>
            <a:r>
              <a:rPr lang="en-US" sz="1600" dirty="0"/>
              <a:t>- = Subtraction</a:t>
            </a:r>
            <a:br>
              <a:rPr lang="en-US" sz="1600" dirty="0"/>
            </a:br>
            <a:r>
              <a:rPr lang="en-US" sz="1600" dirty="0"/>
              <a:t>* = Multiplication</a:t>
            </a:r>
            <a:br>
              <a:rPr lang="en-US" sz="1600" dirty="0"/>
            </a:br>
            <a:r>
              <a:rPr lang="en-US" sz="1600" dirty="0"/>
              <a:t>/ = Division</a:t>
            </a:r>
            <a:br>
              <a:rPr lang="en-US" sz="1600" dirty="0"/>
            </a:br>
            <a:r>
              <a:rPr lang="en-US" sz="1600" dirty="0"/>
              <a:t>% = Modulo</a:t>
            </a:r>
            <a:br>
              <a:rPr lang="en-US" sz="1600" dirty="0"/>
            </a:br>
            <a:r>
              <a:rPr lang="en-US" sz="1600" dirty="0"/>
              <a:t>** = Exponentiation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latin typeface="Algerian" pitchFamily="82" charset="0"/>
            </a:endParaRPr>
          </a:p>
          <a:p>
            <a:pPr algn="ctr"/>
            <a:endParaRPr lang="en-US" sz="2400" dirty="0" smtClean="0">
              <a:latin typeface="Algerian" pitchFamily="82" charset="0"/>
            </a:endParaRPr>
          </a:p>
          <a:p>
            <a:pPr algn="ctr"/>
            <a:endParaRPr lang="en-US" sz="2400" dirty="0" smtClean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7924800" cy="59093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0" y="762000"/>
            <a:ext cx="28194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2.Assignment Operator</a:t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latin typeface="Arial" pitchFamily="34" charset="0"/>
                <a:cs typeface="Arial" pitchFamily="34" charset="0"/>
              </a:rPr>
              <a:t>     = "equal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to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/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/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latin typeface="Arial" pitchFamily="34" charset="0"/>
                <a:cs typeface="Arial" pitchFamily="34" charset="0"/>
              </a:rPr>
              <a:t>3.Array Operator</a:t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latin typeface="Arial" pitchFamily="34" charset="0"/>
                <a:cs typeface="Arial" pitchFamily="34" charset="0"/>
              </a:rPr>
              <a:t>    + = Union</a:t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latin typeface="Arial" pitchFamily="34" charset="0"/>
                <a:cs typeface="Arial" pitchFamily="34" charset="0"/>
              </a:rPr>
              <a:t>    == = Equality</a:t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latin typeface="Arial" pitchFamily="34" charset="0"/>
                <a:cs typeface="Arial" pitchFamily="34" charset="0"/>
              </a:rPr>
              <a:t>    === = Identity</a:t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latin typeface="Arial" pitchFamily="34" charset="0"/>
                <a:cs typeface="Arial" pitchFamily="34" charset="0"/>
              </a:rPr>
              <a:t>    != = Inequality</a:t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latin typeface="Arial" pitchFamily="34" charset="0"/>
                <a:cs typeface="Arial" pitchFamily="34" charset="0"/>
              </a:rPr>
              <a:t>    &lt;&gt; = Inequality</a:t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latin typeface="Arial" pitchFamily="34" charset="0"/>
                <a:cs typeface="Arial" pitchFamily="34" charset="0"/>
              </a:rPr>
              <a:t>    !== =    Non-identity</a:t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/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latin typeface="Arial" pitchFamily="34" charset="0"/>
                <a:cs typeface="Arial" pitchFamily="34" charset="0"/>
              </a:rPr>
              <a:t>4.Bitwise Operator</a:t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latin typeface="Arial" pitchFamily="34" charset="0"/>
                <a:cs typeface="Arial" pitchFamily="34" charset="0"/>
              </a:rPr>
              <a:t>&amp; = and</a:t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latin typeface="Arial" pitchFamily="34" charset="0"/>
                <a:cs typeface="Arial" pitchFamily="34" charset="0"/>
              </a:rPr>
              <a:t>^ =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xor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/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latin typeface="Arial" pitchFamily="34" charset="0"/>
                <a:cs typeface="Arial" pitchFamily="34" charset="0"/>
              </a:rPr>
              <a:t>| = not</a:t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latin typeface="Arial" pitchFamily="34" charset="0"/>
                <a:cs typeface="Arial" pitchFamily="34" charset="0"/>
              </a:rPr>
              <a:t>&lt;&lt; = shift left</a:t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latin typeface="Arial" pitchFamily="34" charset="0"/>
                <a:cs typeface="Arial" pitchFamily="34" charset="0"/>
              </a:rPr>
              <a:t>&gt;&gt; = shift right</a:t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latin typeface="Arial" pitchFamily="34" charset="0"/>
                <a:cs typeface="Arial" pitchFamily="34" charset="0"/>
              </a:rPr>
              <a:t/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09600"/>
            <a:ext cx="7315200" cy="56323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5.Comparison Operator</a:t>
            </a:r>
            <a:br>
              <a:rPr lang="en-US" dirty="0"/>
            </a:br>
            <a:r>
              <a:rPr lang="en-US" dirty="0"/>
              <a:t>==  = equal</a:t>
            </a:r>
            <a:br>
              <a:rPr lang="en-US" dirty="0"/>
            </a:br>
            <a:r>
              <a:rPr lang="en-US" dirty="0"/>
              <a:t>=== = identical</a:t>
            </a:r>
            <a:br>
              <a:rPr lang="en-US" dirty="0"/>
            </a:br>
            <a:r>
              <a:rPr lang="en-US" dirty="0"/>
              <a:t>!=  = not equal</a:t>
            </a:r>
            <a:br>
              <a:rPr lang="en-US" dirty="0"/>
            </a:br>
            <a:r>
              <a:rPr lang="en-US" dirty="0"/>
              <a:t>!== = not identical</a:t>
            </a:r>
            <a:br>
              <a:rPr lang="en-US" dirty="0"/>
            </a:br>
            <a:r>
              <a:rPr lang="en-US" dirty="0"/>
              <a:t>&lt;&gt;  = not equal</a:t>
            </a:r>
            <a:br>
              <a:rPr lang="en-US" dirty="0"/>
            </a:br>
            <a:r>
              <a:rPr lang="en-US" dirty="0"/>
              <a:t>&lt; = less than</a:t>
            </a:r>
            <a:br>
              <a:rPr lang="en-US" dirty="0"/>
            </a:br>
            <a:r>
              <a:rPr lang="en-US" dirty="0"/>
              <a:t>&lt;= less than or equal</a:t>
            </a:r>
            <a:br>
              <a:rPr lang="en-US" dirty="0"/>
            </a:br>
            <a:r>
              <a:rPr lang="en-US" dirty="0"/>
              <a:t>&gt; = greater than</a:t>
            </a:r>
            <a:br>
              <a:rPr lang="en-US" dirty="0"/>
            </a:br>
            <a:r>
              <a:rPr lang="en-US" dirty="0"/>
              <a:t>&gt;= = greater than or equal</a:t>
            </a:r>
            <a:br>
              <a:rPr lang="en-US" dirty="0"/>
            </a:br>
            <a:r>
              <a:rPr lang="en-US" dirty="0"/>
              <a:t>&lt;=&gt; = spaceship operator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6.Execution Operator</a:t>
            </a:r>
            <a:br>
              <a:rPr lang="en-US" dirty="0"/>
            </a:br>
            <a:r>
              <a:rPr lang="en-US" dirty="0"/>
              <a:t>`` = </a:t>
            </a:r>
            <a:r>
              <a:rPr lang="en-US" dirty="0" err="1"/>
              <a:t>backticks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7.Error Control Operator</a:t>
            </a:r>
            <a:br>
              <a:rPr lang="en-US" dirty="0"/>
            </a:br>
            <a:r>
              <a:rPr lang="en-US" dirty="0"/>
              <a:t>    @ = at </a:t>
            </a:r>
            <a:r>
              <a:rPr lang="en-US" dirty="0" smtClean="0"/>
              <a:t>sign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85800"/>
            <a:ext cx="7315200" cy="59093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8.Incrementing/Decrementing Operator</a:t>
            </a:r>
            <a:br>
              <a:rPr lang="en-US" dirty="0"/>
            </a:br>
            <a:r>
              <a:rPr lang="en-US" dirty="0"/>
              <a:t>    ++$a = </a:t>
            </a:r>
            <a:r>
              <a:rPr lang="en-US" dirty="0" err="1"/>
              <a:t>PreIncrement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$a++ = </a:t>
            </a:r>
            <a:r>
              <a:rPr lang="en-US" dirty="0" err="1"/>
              <a:t>PostIncrement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--$a = </a:t>
            </a:r>
            <a:r>
              <a:rPr lang="en-US" dirty="0" err="1"/>
              <a:t>PreDecrement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$a-- = </a:t>
            </a:r>
            <a:r>
              <a:rPr lang="en-US" dirty="0" err="1"/>
              <a:t>Postdecrement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9.Logical Operator</a:t>
            </a:r>
            <a:br>
              <a:rPr lang="en-US" dirty="0"/>
            </a:br>
            <a:r>
              <a:rPr lang="en-US" dirty="0"/>
              <a:t>    &amp;&amp; = And</a:t>
            </a:r>
            <a:br>
              <a:rPr lang="en-US" dirty="0"/>
            </a:br>
            <a:r>
              <a:rPr lang="en-US" dirty="0"/>
              <a:t>    || = Or</a:t>
            </a:r>
            <a:br>
              <a:rPr lang="en-US" dirty="0"/>
            </a:br>
            <a:r>
              <a:rPr lang="en-US" dirty="0"/>
              <a:t>    ! = Not</a:t>
            </a:r>
            <a:br>
              <a:rPr lang="en-US" dirty="0"/>
            </a:br>
            <a:r>
              <a:rPr lang="en-US" dirty="0"/>
              <a:t>    and = And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xor</a:t>
            </a:r>
            <a:r>
              <a:rPr lang="en-US" dirty="0"/>
              <a:t> = </a:t>
            </a:r>
            <a:r>
              <a:rPr lang="en-US" dirty="0" err="1"/>
              <a:t>Xor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or = Or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10.string Operator</a:t>
            </a:r>
            <a:br>
              <a:rPr lang="en-US" dirty="0"/>
            </a:br>
            <a:r>
              <a:rPr lang="en-US" dirty="0"/>
              <a:t>    . =  concatenation operator</a:t>
            </a:r>
            <a:br>
              <a:rPr lang="en-US" dirty="0"/>
            </a:br>
            <a:r>
              <a:rPr lang="en-US" dirty="0"/>
              <a:t>    .= concatenating assignment </a:t>
            </a:r>
            <a:r>
              <a:rPr lang="en-US" dirty="0" smtClean="0"/>
              <a:t>operator</a:t>
            </a:r>
          </a:p>
          <a:p>
            <a:endParaRPr lang="en-US" dirty="0" smtClean="0"/>
          </a:p>
          <a:p>
            <a:r>
              <a:rPr lang="en-US" dirty="0" smtClean="0"/>
              <a:t>11.Type Operator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instanceof</a:t>
            </a:r>
            <a:r>
              <a:rPr lang="en-US" dirty="0"/>
              <a:t> = </a:t>
            </a:r>
            <a:r>
              <a:rPr lang="en-US" dirty="0" err="1"/>
              <a:t>instanceof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609600"/>
            <a:ext cx="7239000" cy="5355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12.Ternary or Conditional operator</a:t>
            </a:r>
            <a:br>
              <a:rPr lang="en-US" dirty="0"/>
            </a:br>
            <a:r>
              <a:rPr lang="en-US" dirty="0"/>
              <a:t>   ?: = Ternary operator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13.Null Coalescing Operator</a:t>
            </a:r>
            <a:br>
              <a:rPr lang="en-US" dirty="0"/>
            </a:br>
            <a:r>
              <a:rPr lang="en-US" dirty="0"/>
              <a:t>    ??" = null coalescing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14.Clone new Operator</a:t>
            </a:r>
            <a:br>
              <a:rPr lang="en-US" dirty="0"/>
            </a:br>
            <a:r>
              <a:rPr lang="en-US" dirty="0"/>
              <a:t>    clone new = clone new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15.yield from Operator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yield from = yield from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16.yield Operator</a:t>
            </a:r>
            <a:br>
              <a:rPr lang="en-US" dirty="0"/>
            </a:br>
            <a:r>
              <a:rPr lang="en-US" dirty="0"/>
              <a:t>    yield = yield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17.print Operator</a:t>
            </a:r>
            <a:br>
              <a:rPr lang="en-US" dirty="0"/>
            </a:br>
            <a:r>
              <a:rPr lang="en-US" dirty="0"/>
              <a:t>    print = print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18</TotalTime>
  <Words>23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Paper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MyPC</dc:creator>
  <cp:lastModifiedBy>MyPC</cp:lastModifiedBy>
  <cp:revision>2</cp:revision>
  <dcterms:created xsi:type="dcterms:W3CDTF">2021-04-22T23:48:30Z</dcterms:created>
  <dcterms:modified xsi:type="dcterms:W3CDTF">2021-04-23T00:06:39Z</dcterms:modified>
</cp:coreProperties>
</file>