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theme/themeOverride5.xml" ContentType="application/vnd.openxmlformats-officedocument.themeOverride+xml"/>
  <Override PartName="/ppt/slides/slide6.xml" ContentType="application/vnd.openxmlformats-officedocument.presentationml.slide+xml"/>
  <Override PartName="/ppt/theme/themeOverride6.xml" ContentType="application/vnd.openxmlformats-officedocument.themeOverride+xml"/>
  <Override PartName="/ppt/slides/slide7.xml" ContentType="application/vnd.openxmlformats-officedocument.presentationml.slide+xml"/>
  <Override PartName="/ppt/theme/themeOverride7.xml" ContentType="application/vnd.openxmlformats-officedocument.themeOverride+xml"/>
  <Override PartName="/ppt/slides/slide8.xml" ContentType="application/vnd.openxmlformats-officedocument.presentationml.slide+xml"/>
  <Override PartName="/ppt/theme/themeOverride8.xml" ContentType="application/vnd.openxmlformats-officedocument.themeOverride+xml"/>
  <Override PartName="/ppt/slides/slide9.xml" ContentType="application/vnd.openxmlformats-officedocument.presentationml.slide+xml"/>
  <Override PartName="/ppt/theme/themeOverride9.xml" ContentType="application/vnd.openxmlformats-officedocument.themeOverride+xml"/>
  <Override PartName="/ppt/slides/slide10.xml" ContentType="application/vnd.openxmlformats-officedocument.presentationml.slide+xml"/>
  <Override PartName="/ppt/theme/themeOverride10.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handoutMasterIdLst>
    <p:handoutMasterId r:id="rId4"/>
  </p:handoutMasterIdLst>
  <p:sldIdLst>
    <p:sldId id="257" r:id="rId5"/>
    <p:sldId id="258" r:id="rId6"/>
    <p:sldId id="259" r:id="rId7"/>
    <p:sldId id="260" r:id="rId8"/>
    <p:sldId id="267" r:id="rId9"/>
    <p:sldId id="269" r:id="rId10"/>
    <p:sldId id="273" r:id="rId11"/>
    <p:sldId id="271" r:id="rId12"/>
    <p:sldId id="275" r:id="rId13"/>
    <p:sldId id="262" r:id="rId14"/>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385C"/>
    <a:srgbClr val="5CBAEB"/>
    <a:srgbClr val="212833"/>
    <a:srgbClr val="FF9900"/>
    <a:srgbClr val="F2F2F2"/>
    <a:srgbClr val="001A30"/>
    <a:srgbClr val="00224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7571" autoAdjust="0"/>
    <p:restoredTop sz="94660"/>
  </p:normalViewPr>
  <p:slideViewPr>
    <p:cSldViewPr snapToGrid="0">
      <p:cViewPr varScale="1">
        <p:scale>
          <a:sx n="107" d="100"/>
          <a:sy n="107" d="100"/>
        </p:scale>
        <p:origin x="522" y="108"/>
      </p:cViewPr>
      <p:guideLst>
        <p:guide pos="3842"/>
        <p:guide orient="horz" pos="2165"/>
      </p:guideLst>
    </p:cSldViewPr>
  </p:slideViewPr>
  <p:notesTextViewPr>
    <p:cViewPr>
      <p:scale>
        <a:sx n="1" d="1"/>
        <a:sy n="1" d="1"/>
      </p:scale>
      <p:origin x="0" y="0"/>
    </p:cViewPr>
  </p:notesTextViewPr>
  <p:sorterViewPr>
    <p:cViewPr>
      <p:scale>
        <a:sx n="66" d="100"/>
        <a:sy n="66" d="100"/>
      </p:scale>
      <p:origin x="0" y="-28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86" name=""/>
        <p:cNvGrpSpPr/>
        <p:nvPr/>
      </p:nvGrpSpPr>
      <p:grpSpPr>
        <a:xfrm>
          <a:off x="0" y="0"/>
          <a:ext cx="0" cy="0"/>
          <a:chOff x="0" y="0"/>
          <a:chExt cx="0" cy="0"/>
        </a:xfrm>
      </p:grpSpPr>
      <p:sp>
        <p:nvSpPr>
          <p:cNvPr id="104879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800"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801"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802"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5" name=""/>
        <p:cNvGrpSpPr/>
        <p:nvPr/>
      </p:nvGrpSpPr>
      <p:grpSpPr>
        <a:xfrm>
          <a:off x="0" y="0"/>
          <a:ext cx="0" cy="0"/>
          <a:chOff x="0" y="0"/>
          <a:chExt cx="0" cy="0"/>
        </a:xfrm>
      </p:grpSpPr>
      <p:sp>
        <p:nvSpPr>
          <p:cNvPr id="104879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Arial" panose="020B0604020202020204" pitchFamily="34" charset="0"/>
              </a:defRPr>
            </a:lvl1pPr>
          </a:lstStyle>
          <a:p>
            <a:endParaRPr altLang="en-US" lang="zh-CN"/>
          </a:p>
        </p:txBody>
      </p:sp>
      <p:sp>
        <p:nvSpPr>
          <p:cNvPr id="1048794"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Arial" panose="020B0604020202020204" pitchFamily="34" charset="0"/>
              </a:defRPr>
            </a:lvl1pPr>
          </a:lstStyle>
          <a:p>
            <a:fld id="{D2A48B96-639E-45A3-A0BA-2464DFDB1FAA}" type="datetimeFigureOut">
              <a:rPr altLang="en-US" lang="zh-CN" smtClean="0"/>
            </a:fld>
            <a:endParaRPr altLang="en-US" lang="zh-CN"/>
          </a:p>
        </p:txBody>
      </p:sp>
      <p:sp>
        <p:nvSpPr>
          <p:cNvPr id="1048795"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96"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97"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Arial" panose="020B0604020202020204" pitchFamily="34" charset="0"/>
              </a:defRPr>
            </a:lvl1pPr>
          </a:lstStyle>
          <a:p>
            <a:endParaRPr altLang="en-US" lang="zh-CN"/>
          </a:p>
        </p:txBody>
      </p:sp>
      <p:sp>
        <p:nvSpPr>
          <p:cNvPr id="1048798"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Arial" panose="020B0604020202020204" pitchFamily="34" charset="0"/>
              </a:defRPr>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Arial" panose="020B0604020202020204" pitchFamily="34" charset="0"/>
        <a:cs typeface="+mn-cs"/>
      </a:defRPr>
    </a:lvl1pPr>
    <a:lvl2pPr algn="l" defTabSz="914400" eaLnBrk="1" hangingPunct="1" latinLnBrk="0" marL="457200" rtl="0">
      <a:defRPr sz="1200" kern="1200">
        <a:solidFill>
          <a:schemeClr val="tx1"/>
        </a:solidFill>
        <a:latin typeface="+mn-lt"/>
        <a:ea typeface="Arial" panose="020B0604020202020204" pitchFamily="34" charset="0"/>
        <a:cs typeface="+mn-cs"/>
      </a:defRPr>
    </a:lvl2pPr>
    <a:lvl3pPr algn="l" defTabSz="914400" eaLnBrk="1" hangingPunct="1" latinLnBrk="0" marL="914400" rtl="0">
      <a:defRPr sz="1200" kern="1200">
        <a:solidFill>
          <a:schemeClr val="tx1"/>
        </a:solidFill>
        <a:latin typeface="+mn-lt"/>
        <a:ea typeface="Arial" panose="020B0604020202020204" pitchFamily="34" charset="0"/>
        <a:cs typeface="+mn-cs"/>
      </a:defRPr>
    </a:lvl3pPr>
    <a:lvl4pPr algn="l" defTabSz="914400" eaLnBrk="1" hangingPunct="1" latinLnBrk="0" marL="1371600" rtl="0">
      <a:defRPr sz="1200" kern="1200">
        <a:solidFill>
          <a:schemeClr val="tx1"/>
        </a:solidFill>
        <a:latin typeface="+mn-lt"/>
        <a:ea typeface="Arial" panose="020B0604020202020204" pitchFamily="34" charset="0"/>
        <a:cs typeface="+mn-cs"/>
      </a:defRPr>
    </a:lvl4pPr>
    <a:lvl5pPr algn="l" defTabSz="914400" eaLnBrk="1" hangingPunct="1" latinLnBrk="0" marL="1828800" rtl="0">
      <a:defRPr sz="1200" kern="1200">
        <a:solidFill>
          <a:schemeClr val="tx1"/>
        </a:solidFill>
        <a:latin typeface="+mn-lt"/>
        <a:ea typeface="Arial" panose="020B0604020202020204" pitchFamily="3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2"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583"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60" name=""/>
        <p:cNvGrpSpPr/>
        <p:nvPr/>
      </p:nvGrpSpPr>
      <p:grpSpPr>
        <a:xfrm>
          <a:off x="0" y="0"/>
          <a:ext cx="0" cy="0"/>
          <a:chOff x="0" y="0"/>
          <a:chExt cx="0" cy="0"/>
        </a:xfrm>
      </p:grpSpPr>
      <p:sp>
        <p:nvSpPr>
          <p:cNvPr id="1048719" name="标题 1"/>
          <p:cNvSpPr>
            <a:spLocks noGrp="1"/>
          </p:cNvSpPr>
          <p:nvPr>
            <p:ph type="title"/>
          </p:nvPr>
        </p:nvSpPr>
        <p:spPr/>
        <p:txBody>
          <a:bodyPr/>
          <a:p>
            <a:r>
              <a:rPr altLang="en-US" lang="zh-CN"/>
              <a:t>单击此处编辑母版标题样式</a:t>
            </a:r>
            <a:endParaRPr altLang="en-US" lang="zh-CN"/>
          </a:p>
        </p:txBody>
      </p:sp>
      <p:sp>
        <p:nvSpPr>
          <p:cNvPr id="1048720"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21"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22" name="页脚占位符 4"/>
          <p:cNvSpPr>
            <a:spLocks noGrp="1"/>
          </p:cNvSpPr>
          <p:nvPr>
            <p:ph type="ftr" sz="quarter" idx="11"/>
          </p:nvPr>
        </p:nvSpPr>
        <p:spPr/>
        <p:txBody>
          <a:bodyPr/>
          <a:p>
            <a:endParaRPr altLang="en-US" lang="zh-CN"/>
          </a:p>
        </p:txBody>
      </p:sp>
      <p:sp>
        <p:nvSpPr>
          <p:cNvPr id="1048723"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56" name=""/>
        <p:cNvGrpSpPr/>
        <p:nvPr/>
      </p:nvGrpSpPr>
      <p:grpSpPr>
        <a:xfrm>
          <a:off x="0" y="0"/>
          <a:ext cx="0" cy="0"/>
          <a:chOff x="0" y="0"/>
          <a:chExt cx="0" cy="0"/>
        </a:xfrm>
      </p:grpSpPr>
      <p:sp>
        <p:nvSpPr>
          <p:cNvPr id="1048700"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701"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02"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03" name="页脚占位符 4"/>
          <p:cNvSpPr>
            <a:spLocks noGrp="1"/>
          </p:cNvSpPr>
          <p:nvPr>
            <p:ph type="ftr" sz="quarter" idx="11"/>
          </p:nvPr>
        </p:nvSpPr>
        <p:spPr/>
        <p:txBody>
          <a:bodyPr/>
          <a:p>
            <a:endParaRPr altLang="en-US" lang="zh-CN"/>
          </a:p>
        </p:txBody>
      </p:sp>
      <p:sp>
        <p:nvSpPr>
          <p:cNvPr id="1048704"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8" name=""/>
        <p:cNvGrpSpPr/>
        <p:nvPr/>
      </p:nvGrpSpPr>
      <p:grpSpPr>
        <a:xfrm>
          <a:off x="0" y="0"/>
          <a:ext cx="0" cy="0"/>
          <a:chOff x="0" y="0"/>
          <a:chExt cx="0" cy="0"/>
        </a:xfrm>
      </p:grpSpPr>
      <p:sp>
        <p:nvSpPr>
          <p:cNvPr id="1048759" name="标题 1"/>
          <p:cNvSpPr>
            <a:spLocks noGrp="1"/>
          </p:cNvSpPr>
          <p:nvPr>
            <p:ph type="ctrTitle"/>
          </p:nvPr>
        </p:nvSpPr>
        <p:spPr>
          <a:xfrm>
            <a:off x="1524155" y="1122563"/>
            <a:ext cx="9144927" cy="2388025"/>
          </a:xfrm>
        </p:spPr>
        <p:txBody>
          <a:bodyPr anchor="b"/>
          <a:lstStyle>
            <a:lvl1pPr algn="ctr">
              <a:defRPr sz="4500"/>
            </a:lvl1pPr>
          </a:lstStyle>
          <a:p>
            <a:r>
              <a:rPr altLang="en-US" lang="zh-CN" noProof="1"/>
              <a:t>单击此处编辑母版标题样式</a:t>
            </a:r>
            <a:endParaRPr altLang="en-US" lang="zh-CN" noProof="1"/>
          </a:p>
        </p:txBody>
      </p:sp>
      <p:sp>
        <p:nvSpPr>
          <p:cNvPr id="1048760" name="副标题 2"/>
          <p:cNvSpPr>
            <a:spLocks noGrp="1"/>
          </p:cNvSpPr>
          <p:nvPr>
            <p:ph type="subTitle" idx="1"/>
          </p:nvPr>
        </p:nvSpPr>
        <p:spPr>
          <a:xfrm>
            <a:off x="1524155" y="3602679"/>
            <a:ext cx="9144927" cy="1656057"/>
          </a:xfrm>
        </p:spPr>
        <p:txBody>
          <a:bodyPr/>
          <a:lstStyle>
            <a:lvl1pPr algn="ctr" indent="0" marL="0">
              <a:buNone/>
              <a:defRPr sz="1800"/>
            </a:lvl1pPr>
            <a:lvl2pPr algn="ctr" indent="0" marL="342900">
              <a:buNone/>
              <a:defRPr sz="1500"/>
            </a:lvl2pPr>
            <a:lvl3pPr algn="ctr" indent="0" marL="685800">
              <a:buNone/>
              <a:defRPr sz="1355"/>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935">
              <a:buNone/>
              <a:defRPr sz="1200"/>
            </a:lvl8pPr>
            <a:lvl9pPr algn="ctr" indent="0" marL="2743835">
              <a:buNone/>
              <a:defRPr sz="1200"/>
            </a:lvl9pPr>
          </a:lstStyle>
          <a:p>
            <a:r>
              <a:rPr altLang="en-US" lang="zh-CN" noProof="1"/>
              <a:t>单击此处编辑母版副标题样式</a:t>
            </a:r>
            <a:endParaRPr altLang="en-US" lang="zh-CN" noProof="1"/>
          </a:p>
        </p:txBody>
      </p:sp>
      <p:sp>
        <p:nvSpPr>
          <p:cNvPr id="1048761" name="日期占位符 1027"/>
          <p:cNvSpPr>
            <a:spLocks noGrp="1"/>
          </p:cNvSpPr>
          <p:nvPr>
            <p:ph type="dt" sz="half" idx="10"/>
          </p:nvPr>
        </p:nvSpPr>
        <p:spPr/>
        <p:txBody>
          <a:bodyPr/>
          <a:p>
            <a:endParaRPr altLang="en-US" lang="zh-CN"/>
          </a:p>
        </p:txBody>
      </p:sp>
      <p:sp>
        <p:nvSpPr>
          <p:cNvPr id="1048762" name="页脚占位符 1028"/>
          <p:cNvSpPr>
            <a:spLocks noGrp="1"/>
          </p:cNvSpPr>
          <p:nvPr>
            <p:ph type="ftr" sz="quarter" idx="11"/>
          </p:nvPr>
        </p:nvSpPr>
        <p:spPr/>
        <p:txBody>
          <a:bodyPr/>
          <a:p>
            <a:endParaRPr lang="zh-CN"/>
          </a:p>
        </p:txBody>
      </p:sp>
      <p:sp>
        <p:nvSpPr>
          <p:cNvPr id="1048763" name="灯片编号占位符 1029"/>
          <p:cNvSpPr>
            <a:spLocks noGrp="1"/>
          </p:cNvSpPr>
          <p:nvPr>
            <p:ph type="sldNum" sz="quarter" idx="12"/>
          </p:nvPr>
        </p:nvSpPr>
        <p:spPr/>
        <p:txBody>
          <a:bodyPr/>
          <a:lstStyle>
            <a:lvl1pPr>
              <a:defRPr>
                <a:ea typeface="Arial" panose="020B0604020202020204" pitchFamily="34" charset="0"/>
              </a:defRPr>
            </a:lvl1pPr>
          </a:lstStyle>
          <a:p>
            <a:fld id="{BCE68FF4-E67E-44C7-BB3A-6B18AB53D9DF}" type="slidenum">
              <a:rPr altLang="zh-CN" lang="en-US"/>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1" name=""/>
        <p:cNvGrpSpPr/>
        <p:nvPr/>
      </p:nvGrpSpPr>
      <p:grpSpPr>
        <a:xfrm>
          <a:off x="0" y="0"/>
          <a:ext cx="0" cy="0"/>
          <a:chOff x="0" y="0"/>
          <a:chExt cx="0" cy="0"/>
        </a:xfrm>
      </p:grpSpPr>
      <p:sp>
        <p:nvSpPr>
          <p:cNvPr id="1048775" name="标题 1"/>
          <p:cNvSpPr>
            <a:spLocks noGrp="1"/>
          </p:cNvSpPr>
          <p:nvPr>
            <p:ph type="title"/>
          </p:nvPr>
        </p:nvSpPr>
        <p:spPr/>
        <p:txBody>
          <a:bodyPr/>
          <a:p>
            <a:r>
              <a:rPr altLang="en-US" lang="zh-CN" noProof="1"/>
              <a:t>单击此处编辑母版标题样式</a:t>
            </a:r>
            <a:endParaRPr altLang="en-US" lang="zh-CN" noProof="1"/>
          </a:p>
        </p:txBody>
      </p:sp>
      <p:sp>
        <p:nvSpPr>
          <p:cNvPr id="1048776" name="内容占位符 2"/>
          <p:cNvSpPr>
            <a:spLocks noGrp="1"/>
          </p:cNvSpPr>
          <p:nvPr>
            <p:ph idx="1"/>
          </p:nvPr>
        </p:nvSpPr>
        <p:spPr/>
        <p:txBody>
          <a:bodyPr/>
          <a:p>
            <a:pPr lvl="0"/>
            <a:r>
              <a:rPr altLang="en-US" lang="zh-CN" noProof="1"/>
              <a:t>单击此处编辑母版文本样式</a:t>
            </a:r>
            <a:endParaRPr altLang="en-US" lang="zh-CN" noProof="1"/>
          </a:p>
          <a:p>
            <a:pPr lvl="1"/>
            <a:r>
              <a:rPr altLang="en-US" lang="zh-CN" noProof="1"/>
              <a:t>第二级</a:t>
            </a:r>
            <a:endParaRPr altLang="en-US" lang="zh-CN" noProof="1"/>
          </a:p>
          <a:p>
            <a:pPr lvl="2"/>
            <a:r>
              <a:rPr altLang="en-US" lang="zh-CN" noProof="1"/>
              <a:t>第三级</a:t>
            </a:r>
            <a:endParaRPr altLang="en-US" lang="zh-CN" noProof="1"/>
          </a:p>
          <a:p>
            <a:pPr lvl="3"/>
            <a:r>
              <a:rPr altLang="en-US" lang="zh-CN" noProof="1"/>
              <a:t>第四级</a:t>
            </a:r>
            <a:endParaRPr altLang="en-US" lang="zh-CN" noProof="1"/>
          </a:p>
          <a:p>
            <a:pPr lvl="4"/>
            <a:r>
              <a:rPr altLang="en-US" lang="zh-CN" noProof="1"/>
              <a:t>第五级</a:t>
            </a:r>
            <a:endParaRPr altLang="en-US" lang="zh-CN" noProof="1"/>
          </a:p>
        </p:txBody>
      </p:sp>
      <p:sp>
        <p:nvSpPr>
          <p:cNvPr id="1048777" name="日期占位符 1027"/>
          <p:cNvSpPr>
            <a:spLocks noGrp="1"/>
          </p:cNvSpPr>
          <p:nvPr>
            <p:ph type="dt" sz="half" idx="10"/>
          </p:nvPr>
        </p:nvSpPr>
        <p:spPr/>
        <p:txBody>
          <a:bodyPr/>
          <a:p>
            <a:endParaRPr altLang="en-US" lang="zh-CN"/>
          </a:p>
        </p:txBody>
      </p:sp>
      <p:sp>
        <p:nvSpPr>
          <p:cNvPr id="1048778" name="页脚占位符 1028"/>
          <p:cNvSpPr>
            <a:spLocks noGrp="1"/>
          </p:cNvSpPr>
          <p:nvPr>
            <p:ph type="ftr" sz="quarter" idx="11"/>
          </p:nvPr>
        </p:nvSpPr>
        <p:spPr/>
        <p:txBody>
          <a:bodyPr/>
          <a:p>
            <a:endParaRPr lang="zh-CN"/>
          </a:p>
        </p:txBody>
      </p:sp>
      <p:sp>
        <p:nvSpPr>
          <p:cNvPr id="1048779" name="灯片编号占位符 1029"/>
          <p:cNvSpPr>
            <a:spLocks noGrp="1"/>
          </p:cNvSpPr>
          <p:nvPr>
            <p:ph type="sldNum" sz="quarter" idx="12"/>
          </p:nvPr>
        </p:nvSpPr>
        <p:spPr/>
        <p:txBody>
          <a:bodyPr/>
          <a:lstStyle>
            <a:lvl1pPr>
              <a:defRPr>
                <a:ea typeface="Arial" panose="020B0604020202020204" pitchFamily="34" charset="0"/>
              </a:defRPr>
            </a:lvl1pPr>
          </a:lstStyle>
          <a:p>
            <a:fld id="{74D34E63-47E1-4414-BCA5-F8A1AF1835CF}" type="slidenum">
              <a:rPr altLang="zh-CN" lang="en-US"/>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3" name=""/>
        <p:cNvGrpSpPr/>
        <p:nvPr/>
      </p:nvGrpSpPr>
      <p:grpSpPr>
        <a:xfrm>
          <a:off x="0" y="0"/>
          <a:ext cx="0" cy="0"/>
          <a:chOff x="0" y="0"/>
          <a:chExt cx="0" cy="0"/>
        </a:xfrm>
      </p:grpSpPr>
      <p:sp>
        <p:nvSpPr>
          <p:cNvPr id="1048783" name="标题 1"/>
          <p:cNvSpPr>
            <a:spLocks noGrp="1"/>
          </p:cNvSpPr>
          <p:nvPr>
            <p:ph type="title"/>
          </p:nvPr>
        </p:nvSpPr>
        <p:spPr>
          <a:xfrm>
            <a:off x="831934" y="1710042"/>
            <a:ext cx="10516666" cy="2853244"/>
          </a:xfrm>
        </p:spPr>
        <p:txBody>
          <a:bodyPr anchor="b"/>
          <a:lstStyle>
            <a:lvl1pPr>
              <a:defRPr sz="4500"/>
            </a:lvl1pPr>
          </a:lstStyle>
          <a:p>
            <a:r>
              <a:rPr altLang="en-US" lang="zh-CN" noProof="1"/>
              <a:t>单击此处编辑母版标题样式</a:t>
            </a:r>
            <a:endParaRPr altLang="en-US" lang="zh-CN" noProof="1"/>
          </a:p>
        </p:txBody>
      </p:sp>
      <p:sp>
        <p:nvSpPr>
          <p:cNvPr id="1048784" name="文本占位符 2"/>
          <p:cNvSpPr>
            <a:spLocks noGrp="1"/>
          </p:cNvSpPr>
          <p:nvPr>
            <p:ph type="body" idx="1"/>
          </p:nvPr>
        </p:nvSpPr>
        <p:spPr>
          <a:xfrm>
            <a:off x="831934" y="4590280"/>
            <a:ext cx="10516666" cy="1500454"/>
          </a:xfrm>
        </p:spPr>
        <p:txBody>
          <a:bodyPr/>
          <a:lstStyle>
            <a:lvl1pPr indent="0" marL="0">
              <a:buNone/>
              <a:defRPr sz="1800">
                <a:solidFill>
                  <a:schemeClr val="tx1">
                    <a:tint val="75000"/>
                  </a:schemeClr>
                </a:solidFill>
              </a:defRPr>
            </a:lvl1pPr>
            <a:lvl2pPr indent="0" marL="342900">
              <a:buNone/>
              <a:defRPr sz="1500">
                <a:solidFill>
                  <a:schemeClr val="tx1">
                    <a:tint val="75000"/>
                  </a:schemeClr>
                </a:solidFill>
              </a:defRPr>
            </a:lvl2pPr>
            <a:lvl3pPr indent="0" marL="685800">
              <a:buNone/>
              <a:defRPr sz="1355">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935">
              <a:buNone/>
              <a:defRPr sz="1200">
                <a:solidFill>
                  <a:schemeClr val="tx1">
                    <a:tint val="75000"/>
                  </a:schemeClr>
                </a:solidFill>
              </a:defRPr>
            </a:lvl8pPr>
            <a:lvl9pPr indent="0" marL="2743835">
              <a:buNone/>
              <a:defRPr sz="1200">
                <a:solidFill>
                  <a:schemeClr val="tx1">
                    <a:tint val="75000"/>
                  </a:schemeClr>
                </a:solidFill>
              </a:defRPr>
            </a:lvl9pPr>
          </a:lstStyle>
          <a:p>
            <a:pPr lvl="0"/>
            <a:r>
              <a:rPr altLang="en-US" lang="zh-CN" noProof="1"/>
              <a:t>单击此处编辑母版文本样式</a:t>
            </a:r>
            <a:endParaRPr altLang="en-US" lang="zh-CN" noProof="1"/>
          </a:p>
        </p:txBody>
      </p:sp>
      <p:sp>
        <p:nvSpPr>
          <p:cNvPr id="1048785" name="日期占位符 1027"/>
          <p:cNvSpPr>
            <a:spLocks noGrp="1"/>
          </p:cNvSpPr>
          <p:nvPr>
            <p:ph type="dt" sz="half" idx="10"/>
          </p:nvPr>
        </p:nvSpPr>
        <p:spPr/>
        <p:txBody>
          <a:bodyPr/>
          <a:p>
            <a:endParaRPr altLang="en-US" lang="zh-CN"/>
          </a:p>
        </p:txBody>
      </p:sp>
      <p:sp>
        <p:nvSpPr>
          <p:cNvPr id="1048786" name="页脚占位符 1028"/>
          <p:cNvSpPr>
            <a:spLocks noGrp="1"/>
          </p:cNvSpPr>
          <p:nvPr>
            <p:ph type="ftr" sz="quarter" idx="11"/>
          </p:nvPr>
        </p:nvSpPr>
        <p:spPr/>
        <p:txBody>
          <a:bodyPr/>
          <a:p>
            <a:endParaRPr lang="zh-CN"/>
          </a:p>
        </p:txBody>
      </p:sp>
      <p:sp>
        <p:nvSpPr>
          <p:cNvPr id="1048787" name="灯片编号占位符 1029"/>
          <p:cNvSpPr>
            <a:spLocks noGrp="1"/>
          </p:cNvSpPr>
          <p:nvPr>
            <p:ph type="sldNum" sz="quarter" idx="12"/>
          </p:nvPr>
        </p:nvSpPr>
        <p:spPr/>
        <p:txBody>
          <a:bodyPr/>
          <a:lstStyle>
            <a:lvl1pPr>
              <a:defRPr>
                <a:ea typeface="Arial" panose="020B0604020202020204" pitchFamily="34" charset="0"/>
              </a:defRPr>
            </a:lvl1pPr>
          </a:lstStyle>
          <a:p>
            <a:fld id="{5C4FC906-E69F-432F-9845-ABCF6EBE698F}" type="slidenum">
              <a:rPr altLang="zh-CN" lang="en-US"/>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4" name=""/>
        <p:cNvGrpSpPr/>
        <p:nvPr/>
      </p:nvGrpSpPr>
      <p:grpSpPr>
        <a:xfrm>
          <a:off x="0" y="0"/>
          <a:ext cx="0" cy="0"/>
          <a:chOff x="0" y="0"/>
          <a:chExt cx="0" cy="0"/>
        </a:xfrm>
      </p:grpSpPr>
      <p:sp>
        <p:nvSpPr>
          <p:cNvPr id="1048735" name="标题 1"/>
          <p:cNvSpPr>
            <a:spLocks noGrp="1"/>
          </p:cNvSpPr>
          <p:nvPr>
            <p:ph type="title"/>
          </p:nvPr>
        </p:nvSpPr>
        <p:spPr/>
        <p:txBody>
          <a:bodyPr/>
          <a:p>
            <a:r>
              <a:rPr altLang="en-US" lang="zh-CN" noProof="1"/>
              <a:t>单击此处编辑母版标题样式</a:t>
            </a:r>
            <a:endParaRPr altLang="en-US" lang="zh-CN" noProof="1"/>
          </a:p>
        </p:txBody>
      </p:sp>
      <p:sp>
        <p:nvSpPr>
          <p:cNvPr id="1048736" name="内容占位符 2"/>
          <p:cNvSpPr>
            <a:spLocks noGrp="1"/>
          </p:cNvSpPr>
          <p:nvPr>
            <p:ph sz="half" idx="1"/>
          </p:nvPr>
        </p:nvSpPr>
        <p:spPr>
          <a:xfrm>
            <a:off x="609662" y="1600485"/>
            <a:ext cx="5377217" cy="4526768"/>
          </a:xfrm>
        </p:spPr>
        <p:txBody>
          <a:bodyPr/>
          <a:p>
            <a:pPr lvl="0"/>
            <a:r>
              <a:rPr altLang="en-US" lang="zh-CN" noProof="1"/>
              <a:t>单击此处编辑母版文本样式</a:t>
            </a:r>
            <a:endParaRPr altLang="en-US" lang="zh-CN" noProof="1"/>
          </a:p>
          <a:p>
            <a:pPr lvl="1"/>
            <a:r>
              <a:rPr altLang="en-US" lang="zh-CN" noProof="1"/>
              <a:t>第二级</a:t>
            </a:r>
            <a:endParaRPr altLang="en-US" lang="zh-CN" noProof="1"/>
          </a:p>
          <a:p>
            <a:pPr lvl="2"/>
            <a:r>
              <a:rPr altLang="en-US" lang="zh-CN" noProof="1"/>
              <a:t>第三级</a:t>
            </a:r>
            <a:endParaRPr altLang="en-US" lang="zh-CN" noProof="1"/>
          </a:p>
          <a:p>
            <a:pPr lvl="3"/>
            <a:r>
              <a:rPr altLang="en-US" lang="zh-CN" noProof="1"/>
              <a:t>第四级</a:t>
            </a:r>
            <a:endParaRPr altLang="en-US" lang="zh-CN" noProof="1"/>
          </a:p>
          <a:p>
            <a:pPr lvl="4"/>
            <a:r>
              <a:rPr altLang="en-US" lang="zh-CN" noProof="1"/>
              <a:t>第五级</a:t>
            </a:r>
            <a:endParaRPr altLang="en-US" lang="zh-CN" noProof="1"/>
          </a:p>
        </p:txBody>
      </p:sp>
      <p:sp>
        <p:nvSpPr>
          <p:cNvPr id="1048737" name="内容占位符 3"/>
          <p:cNvSpPr>
            <a:spLocks noGrp="1"/>
          </p:cNvSpPr>
          <p:nvPr>
            <p:ph sz="half" idx="2"/>
          </p:nvPr>
        </p:nvSpPr>
        <p:spPr>
          <a:xfrm>
            <a:off x="6206357" y="1600485"/>
            <a:ext cx="5377217" cy="4526768"/>
          </a:xfrm>
        </p:spPr>
        <p:txBody>
          <a:bodyPr/>
          <a:p>
            <a:pPr lvl="0"/>
            <a:r>
              <a:rPr altLang="en-US" lang="zh-CN" noProof="1"/>
              <a:t>单击此处编辑母版文本样式</a:t>
            </a:r>
            <a:endParaRPr altLang="en-US" lang="zh-CN" noProof="1"/>
          </a:p>
          <a:p>
            <a:pPr lvl="1"/>
            <a:r>
              <a:rPr altLang="en-US" lang="zh-CN" noProof="1"/>
              <a:t>第二级</a:t>
            </a:r>
            <a:endParaRPr altLang="en-US" lang="zh-CN" noProof="1"/>
          </a:p>
          <a:p>
            <a:pPr lvl="2"/>
            <a:r>
              <a:rPr altLang="en-US" lang="zh-CN" noProof="1"/>
              <a:t>第三级</a:t>
            </a:r>
            <a:endParaRPr altLang="en-US" lang="zh-CN" noProof="1"/>
          </a:p>
          <a:p>
            <a:pPr lvl="3"/>
            <a:r>
              <a:rPr altLang="en-US" lang="zh-CN" noProof="1"/>
              <a:t>第四级</a:t>
            </a:r>
            <a:endParaRPr altLang="en-US" lang="zh-CN" noProof="1"/>
          </a:p>
          <a:p>
            <a:pPr lvl="4"/>
            <a:r>
              <a:rPr altLang="en-US" lang="zh-CN" noProof="1"/>
              <a:t>第五级</a:t>
            </a:r>
            <a:endParaRPr altLang="en-US" lang="zh-CN" noProof="1"/>
          </a:p>
        </p:txBody>
      </p:sp>
      <p:sp>
        <p:nvSpPr>
          <p:cNvPr id="1048738" name="日期占位符 1027"/>
          <p:cNvSpPr>
            <a:spLocks noGrp="1"/>
          </p:cNvSpPr>
          <p:nvPr>
            <p:ph type="dt" sz="half" idx="10"/>
          </p:nvPr>
        </p:nvSpPr>
        <p:spPr/>
        <p:txBody>
          <a:bodyPr/>
          <a:p>
            <a:endParaRPr altLang="en-US" lang="zh-CN"/>
          </a:p>
        </p:txBody>
      </p:sp>
      <p:sp>
        <p:nvSpPr>
          <p:cNvPr id="1048739" name="页脚占位符 1028"/>
          <p:cNvSpPr>
            <a:spLocks noGrp="1"/>
          </p:cNvSpPr>
          <p:nvPr>
            <p:ph type="ftr" sz="quarter" idx="11"/>
          </p:nvPr>
        </p:nvSpPr>
        <p:spPr/>
        <p:txBody>
          <a:bodyPr/>
          <a:p>
            <a:endParaRPr lang="zh-CN"/>
          </a:p>
        </p:txBody>
      </p:sp>
      <p:sp>
        <p:nvSpPr>
          <p:cNvPr id="1048740" name="灯片编号占位符 1029"/>
          <p:cNvSpPr>
            <a:spLocks noGrp="1"/>
          </p:cNvSpPr>
          <p:nvPr>
            <p:ph type="sldNum" sz="quarter" idx="12"/>
          </p:nvPr>
        </p:nvSpPr>
        <p:spPr/>
        <p:txBody>
          <a:bodyPr/>
          <a:lstStyle>
            <a:lvl1pPr>
              <a:defRPr>
                <a:ea typeface="Arial" panose="020B0604020202020204" pitchFamily="34" charset="0"/>
              </a:defRPr>
            </a:lvl1pPr>
          </a:lstStyle>
          <a:p>
            <a:fld id="{5370E075-CBB2-4151-BD58-B71C8F5C21FC}" type="slidenum">
              <a:rPr altLang="zh-CN" lang="en-US"/>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7" name=""/>
        <p:cNvGrpSpPr/>
        <p:nvPr/>
      </p:nvGrpSpPr>
      <p:grpSpPr>
        <a:xfrm>
          <a:off x="0" y="0"/>
          <a:ext cx="0" cy="0"/>
          <a:chOff x="0" y="0"/>
          <a:chExt cx="0" cy="0"/>
        </a:xfrm>
      </p:grpSpPr>
      <p:sp>
        <p:nvSpPr>
          <p:cNvPr id="1048751" name="标题 1"/>
          <p:cNvSpPr>
            <a:spLocks noGrp="1"/>
          </p:cNvSpPr>
          <p:nvPr>
            <p:ph type="title"/>
          </p:nvPr>
        </p:nvSpPr>
        <p:spPr>
          <a:xfrm>
            <a:off x="839873" y="365190"/>
            <a:ext cx="10516666" cy="1325799"/>
          </a:xfrm>
        </p:spPr>
        <p:txBody>
          <a:bodyPr/>
          <a:p>
            <a:r>
              <a:rPr altLang="en-US" lang="zh-CN" noProof="1"/>
              <a:t>单击此处编辑母版标题样式</a:t>
            </a:r>
            <a:endParaRPr altLang="en-US" lang="zh-CN" noProof="1"/>
          </a:p>
        </p:txBody>
      </p:sp>
      <p:sp>
        <p:nvSpPr>
          <p:cNvPr id="1048752" name="文本占位符 2"/>
          <p:cNvSpPr>
            <a:spLocks noGrp="1"/>
          </p:cNvSpPr>
          <p:nvPr>
            <p:ph type="body" idx="1"/>
          </p:nvPr>
        </p:nvSpPr>
        <p:spPr>
          <a:xfrm>
            <a:off x="1186895" y="1778755"/>
            <a:ext cx="4874068" cy="824059"/>
          </a:xfrm>
        </p:spPr>
        <p:txBody>
          <a:bodyPr anchor="ctr"/>
          <a:lstStyle>
            <a:lvl1pPr indent="0" marL="0">
              <a:buNone/>
              <a:defRPr sz="2100"/>
            </a:lvl1pPr>
            <a:lvl2pPr indent="0" marL="342900">
              <a:buNone/>
              <a:defRPr sz="1800"/>
            </a:lvl2pPr>
            <a:lvl3pPr indent="0" marL="685800">
              <a:buNone/>
              <a:defRPr sz="1500"/>
            </a:lvl3pPr>
            <a:lvl4pPr indent="0" marL="1028700">
              <a:buNone/>
              <a:defRPr sz="1355"/>
            </a:lvl4pPr>
            <a:lvl5pPr indent="0" marL="1371600">
              <a:buNone/>
              <a:defRPr sz="1355"/>
            </a:lvl5pPr>
            <a:lvl6pPr indent="0" marL="1714500">
              <a:buNone/>
              <a:defRPr sz="1355"/>
            </a:lvl6pPr>
            <a:lvl7pPr indent="0" marL="2057400">
              <a:buNone/>
              <a:defRPr sz="1355"/>
            </a:lvl7pPr>
            <a:lvl8pPr indent="0" marL="2400935">
              <a:buNone/>
              <a:defRPr sz="1355"/>
            </a:lvl8pPr>
            <a:lvl9pPr indent="0" marL="2743835">
              <a:buNone/>
              <a:defRPr sz="1355"/>
            </a:lvl9pPr>
          </a:lstStyle>
          <a:p>
            <a:pPr lvl="0"/>
            <a:r>
              <a:rPr altLang="en-US" lang="zh-CN" noProof="1"/>
              <a:t>单击此处编辑母版文本样式</a:t>
            </a:r>
            <a:endParaRPr altLang="en-US" lang="zh-CN" noProof="1"/>
          </a:p>
        </p:txBody>
      </p:sp>
      <p:sp>
        <p:nvSpPr>
          <p:cNvPr id="1048753" name="内容占位符 3"/>
          <p:cNvSpPr>
            <a:spLocks noGrp="1"/>
          </p:cNvSpPr>
          <p:nvPr>
            <p:ph sz="half" idx="2"/>
          </p:nvPr>
        </p:nvSpPr>
        <p:spPr>
          <a:xfrm>
            <a:off x="1186895" y="2665853"/>
            <a:ext cx="4874068" cy="3524912"/>
          </a:xfrm>
        </p:spPr>
        <p:txBody>
          <a:bodyPr/>
          <a:p>
            <a:pPr lvl="0"/>
            <a:r>
              <a:rPr altLang="en-US" lang="zh-CN" noProof="1"/>
              <a:t>单击此处编辑母版文本样式</a:t>
            </a:r>
            <a:endParaRPr altLang="en-US" lang="zh-CN" noProof="1"/>
          </a:p>
          <a:p>
            <a:pPr lvl="1"/>
            <a:r>
              <a:rPr altLang="en-US" lang="zh-CN" noProof="1"/>
              <a:t>第二级</a:t>
            </a:r>
            <a:endParaRPr altLang="en-US" lang="zh-CN" noProof="1"/>
          </a:p>
          <a:p>
            <a:pPr lvl="2"/>
            <a:r>
              <a:rPr altLang="en-US" lang="zh-CN" noProof="1"/>
              <a:t>第三级</a:t>
            </a:r>
            <a:endParaRPr altLang="en-US" lang="zh-CN" noProof="1"/>
          </a:p>
          <a:p>
            <a:pPr lvl="3"/>
            <a:r>
              <a:rPr altLang="en-US" lang="zh-CN" noProof="1"/>
              <a:t>第四级</a:t>
            </a:r>
            <a:endParaRPr altLang="en-US" lang="zh-CN" noProof="1"/>
          </a:p>
          <a:p>
            <a:pPr lvl="4"/>
            <a:r>
              <a:rPr altLang="en-US" lang="zh-CN" noProof="1"/>
              <a:t>第五级</a:t>
            </a:r>
            <a:endParaRPr altLang="en-US" lang="zh-CN" noProof="1"/>
          </a:p>
        </p:txBody>
      </p:sp>
      <p:sp>
        <p:nvSpPr>
          <p:cNvPr id="1048754" name="文本占位符 4"/>
          <p:cNvSpPr>
            <a:spLocks noGrp="1"/>
          </p:cNvSpPr>
          <p:nvPr>
            <p:ph type="body" sz="quarter" idx="3"/>
          </p:nvPr>
        </p:nvSpPr>
        <p:spPr>
          <a:xfrm>
            <a:off x="6257573" y="1778755"/>
            <a:ext cx="4898072" cy="824059"/>
          </a:xfrm>
        </p:spPr>
        <p:txBody>
          <a:bodyPr anchor="ctr"/>
          <a:lstStyle>
            <a:lvl1pPr indent="0" marL="0">
              <a:buNone/>
              <a:defRPr sz="2100"/>
            </a:lvl1pPr>
            <a:lvl2pPr indent="0" marL="342900">
              <a:buNone/>
              <a:defRPr sz="1800"/>
            </a:lvl2pPr>
            <a:lvl3pPr indent="0" marL="685800">
              <a:buNone/>
              <a:defRPr sz="1500"/>
            </a:lvl3pPr>
            <a:lvl4pPr indent="0" marL="1028700">
              <a:buNone/>
              <a:defRPr sz="1355"/>
            </a:lvl4pPr>
            <a:lvl5pPr indent="0" marL="1371600">
              <a:buNone/>
              <a:defRPr sz="1355"/>
            </a:lvl5pPr>
            <a:lvl6pPr indent="0" marL="1714500">
              <a:buNone/>
              <a:defRPr sz="1355"/>
            </a:lvl6pPr>
            <a:lvl7pPr indent="0" marL="2057400">
              <a:buNone/>
              <a:defRPr sz="1355"/>
            </a:lvl7pPr>
            <a:lvl8pPr indent="0" marL="2400935">
              <a:buNone/>
              <a:defRPr sz="1355"/>
            </a:lvl8pPr>
            <a:lvl9pPr indent="0" marL="2743835">
              <a:buNone/>
              <a:defRPr sz="1355"/>
            </a:lvl9pPr>
          </a:lstStyle>
          <a:p>
            <a:pPr lvl="0"/>
            <a:r>
              <a:rPr altLang="en-US" lang="zh-CN" noProof="1"/>
              <a:t>单击此处编辑母版文本样式</a:t>
            </a:r>
            <a:endParaRPr altLang="en-US" lang="zh-CN" noProof="1"/>
          </a:p>
        </p:txBody>
      </p:sp>
      <p:sp>
        <p:nvSpPr>
          <p:cNvPr id="1048755" name="内容占位符 5"/>
          <p:cNvSpPr>
            <a:spLocks noGrp="1"/>
          </p:cNvSpPr>
          <p:nvPr>
            <p:ph sz="quarter" idx="4"/>
          </p:nvPr>
        </p:nvSpPr>
        <p:spPr>
          <a:xfrm>
            <a:off x="6257573" y="2665853"/>
            <a:ext cx="4898072" cy="3524912"/>
          </a:xfrm>
        </p:spPr>
        <p:txBody>
          <a:bodyPr/>
          <a:p>
            <a:pPr lvl="0"/>
            <a:r>
              <a:rPr altLang="en-US" lang="zh-CN" noProof="1"/>
              <a:t>单击此处编辑母版文本样式</a:t>
            </a:r>
            <a:endParaRPr altLang="en-US" lang="zh-CN" noProof="1"/>
          </a:p>
          <a:p>
            <a:pPr lvl="1"/>
            <a:r>
              <a:rPr altLang="en-US" lang="zh-CN" noProof="1"/>
              <a:t>第二级</a:t>
            </a:r>
            <a:endParaRPr altLang="en-US" lang="zh-CN" noProof="1"/>
          </a:p>
          <a:p>
            <a:pPr lvl="2"/>
            <a:r>
              <a:rPr altLang="en-US" lang="zh-CN" noProof="1"/>
              <a:t>第三级</a:t>
            </a:r>
            <a:endParaRPr altLang="en-US" lang="zh-CN" noProof="1"/>
          </a:p>
          <a:p>
            <a:pPr lvl="3"/>
            <a:r>
              <a:rPr altLang="en-US" lang="zh-CN" noProof="1"/>
              <a:t>第四级</a:t>
            </a:r>
            <a:endParaRPr altLang="en-US" lang="zh-CN" noProof="1"/>
          </a:p>
          <a:p>
            <a:pPr lvl="4"/>
            <a:r>
              <a:rPr altLang="en-US" lang="zh-CN" noProof="1"/>
              <a:t>第五级</a:t>
            </a:r>
            <a:endParaRPr altLang="en-US" lang="zh-CN" noProof="1"/>
          </a:p>
        </p:txBody>
      </p:sp>
      <p:sp>
        <p:nvSpPr>
          <p:cNvPr id="1048756" name="日期占位符 1027"/>
          <p:cNvSpPr>
            <a:spLocks noGrp="1"/>
          </p:cNvSpPr>
          <p:nvPr>
            <p:ph type="dt" sz="half" idx="10"/>
          </p:nvPr>
        </p:nvSpPr>
        <p:spPr/>
        <p:txBody>
          <a:bodyPr/>
          <a:p>
            <a:endParaRPr altLang="en-US" lang="zh-CN"/>
          </a:p>
        </p:txBody>
      </p:sp>
      <p:sp>
        <p:nvSpPr>
          <p:cNvPr id="1048757" name="页脚占位符 1028"/>
          <p:cNvSpPr>
            <a:spLocks noGrp="1"/>
          </p:cNvSpPr>
          <p:nvPr>
            <p:ph type="ftr" sz="quarter" idx="11"/>
          </p:nvPr>
        </p:nvSpPr>
        <p:spPr/>
        <p:txBody>
          <a:bodyPr/>
          <a:p>
            <a:endParaRPr lang="zh-CN"/>
          </a:p>
        </p:txBody>
      </p:sp>
      <p:sp>
        <p:nvSpPr>
          <p:cNvPr id="1048758" name="灯片编号占位符 1029"/>
          <p:cNvSpPr>
            <a:spLocks noGrp="1"/>
          </p:cNvSpPr>
          <p:nvPr>
            <p:ph type="sldNum" sz="quarter" idx="12"/>
          </p:nvPr>
        </p:nvSpPr>
        <p:spPr/>
        <p:txBody>
          <a:bodyPr/>
          <a:lstStyle>
            <a:lvl1pPr>
              <a:defRPr>
                <a:ea typeface="Arial" panose="020B0604020202020204" pitchFamily="34" charset="0"/>
              </a:defRPr>
            </a:lvl1pPr>
          </a:lstStyle>
          <a:p>
            <a:fld id="{5164D4B3-D42D-4696-B7DC-37993FA919F6}" type="slidenum">
              <a:rPr altLang="zh-CN" lang="en-US"/>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47" name="标题 1"/>
          <p:cNvSpPr>
            <a:spLocks noGrp="1"/>
          </p:cNvSpPr>
          <p:nvPr>
            <p:ph type="title"/>
          </p:nvPr>
        </p:nvSpPr>
        <p:spPr/>
        <p:txBody>
          <a:bodyPr/>
          <a:p>
            <a:r>
              <a:rPr altLang="en-US" lang="zh-CN" noProof="1"/>
              <a:t>单击此处编辑母版标题样式</a:t>
            </a:r>
            <a:endParaRPr altLang="en-US" lang="zh-CN" noProof="1"/>
          </a:p>
        </p:txBody>
      </p:sp>
      <p:sp>
        <p:nvSpPr>
          <p:cNvPr id="1048748" name="日期占位符 1027"/>
          <p:cNvSpPr>
            <a:spLocks noGrp="1"/>
          </p:cNvSpPr>
          <p:nvPr>
            <p:ph type="dt" sz="half" idx="10"/>
          </p:nvPr>
        </p:nvSpPr>
        <p:spPr/>
        <p:txBody>
          <a:bodyPr/>
          <a:p>
            <a:endParaRPr altLang="en-US" lang="zh-CN"/>
          </a:p>
        </p:txBody>
      </p:sp>
      <p:sp>
        <p:nvSpPr>
          <p:cNvPr id="1048749" name="页脚占位符 1028"/>
          <p:cNvSpPr>
            <a:spLocks noGrp="1"/>
          </p:cNvSpPr>
          <p:nvPr>
            <p:ph type="ftr" sz="quarter" idx="11"/>
          </p:nvPr>
        </p:nvSpPr>
        <p:spPr/>
        <p:txBody>
          <a:bodyPr/>
          <a:p>
            <a:endParaRPr lang="zh-CN"/>
          </a:p>
        </p:txBody>
      </p:sp>
      <p:sp>
        <p:nvSpPr>
          <p:cNvPr id="1048750" name="灯片编号占位符 1029"/>
          <p:cNvSpPr>
            <a:spLocks noGrp="1"/>
          </p:cNvSpPr>
          <p:nvPr>
            <p:ph type="sldNum" sz="quarter" idx="12"/>
          </p:nvPr>
        </p:nvSpPr>
        <p:spPr/>
        <p:txBody>
          <a:bodyPr/>
          <a:lstStyle>
            <a:lvl1pPr>
              <a:defRPr>
                <a:ea typeface="Arial" panose="020B0604020202020204" pitchFamily="34" charset="0"/>
              </a:defRPr>
            </a:lvl1pPr>
          </a:lstStyle>
          <a:p>
            <a:fld id="{A3A586E9-C62E-41BD-9724-B30E4D9DCD05}" type="slidenum">
              <a:rPr altLang="zh-CN" lang="en-US"/>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2" name=""/>
        <p:cNvGrpSpPr/>
        <p:nvPr/>
      </p:nvGrpSpPr>
      <p:grpSpPr>
        <a:xfrm>
          <a:off x="0" y="0"/>
          <a:ext cx="0" cy="0"/>
          <a:chOff x="0" y="0"/>
          <a:chExt cx="0" cy="0"/>
        </a:xfrm>
      </p:grpSpPr>
      <p:sp>
        <p:nvSpPr>
          <p:cNvPr id="1048780" name="日期占位符 1027"/>
          <p:cNvSpPr>
            <a:spLocks noGrp="1"/>
          </p:cNvSpPr>
          <p:nvPr>
            <p:ph type="dt" sz="half" idx="10"/>
          </p:nvPr>
        </p:nvSpPr>
        <p:spPr/>
        <p:txBody>
          <a:bodyPr/>
          <a:p>
            <a:endParaRPr altLang="en-US" lang="zh-CN"/>
          </a:p>
        </p:txBody>
      </p:sp>
      <p:sp>
        <p:nvSpPr>
          <p:cNvPr id="1048781" name="页脚占位符 1028"/>
          <p:cNvSpPr>
            <a:spLocks noGrp="1"/>
          </p:cNvSpPr>
          <p:nvPr>
            <p:ph type="ftr" sz="quarter" idx="11"/>
          </p:nvPr>
        </p:nvSpPr>
        <p:spPr/>
        <p:txBody>
          <a:bodyPr/>
          <a:p>
            <a:endParaRPr lang="zh-CN"/>
          </a:p>
        </p:txBody>
      </p:sp>
      <p:sp>
        <p:nvSpPr>
          <p:cNvPr id="1048782" name="灯片编号占位符 1029"/>
          <p:cNvSpPr>
            <a:spLocks noGrp="1"/>
          </p:cNvSpPr>
          <p:nvPr>
            <p:ph type="sldNum" sz="quarter" idx="12"/>
          </p:nvPr>
        </p:nvSpPr>
        <p:spPr/>
        <p:txBody>
          <a:bodyPr/>
          <a:lstStyle>
            <a:lvl1pPr>
              <a:defRPr>
                <a:ea typeface="Arial" panose="020B0604020202020204" pitchFamily="34" charset="0"/>
              </a:defRPr>
            </a:lvl1pPr>
          </a:lstStyle>
          <a:p>
            <a:fld id="{39ACED4A-1405-4E93-AB63-F372E4D84973}" type="slidenum">
              <a:rPr altLang="zh-CN" lang="en-US"/>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5" name=""/>
        <p:cNvGrpSpPr/>
        <p:nvPr/>
      </p:nvGrpSpPr>
      <p:grpSpPr>
        <a:xfrm>
          <a:off x="0" y="0"/>
          <a:ext cx="0" cy="0"/>
          <a:chOff x="0" y="0"/>
          <a:chExt cx="0" cy="0"/>
        </a:xfrm>
      </p:grpSpPr>
      <p:sp>
        <p:nvSpPr>
          <p:cNvPr id="1048741" name="标题 1"/>
          <p:cNvSpPr>
            <a:spLocks noGrp="1"/>
          </p:cNvSpPr>
          <p:nvPr>
            <p:ph type="title"/>
          </p:nvPr>
        </p:nvSpPr>
        <p:spPr>
          <a:xfrm>
            <a:off x="839873" y="457282"/>
            <a:ext cx="3932635" cy="1600485"/>
          </a:xfrm>
        </p:spPr>
        <p:txBody>
          <a:bodyPr anchor="b"/>
          <a:lstStyle>
            <a:lvl1pPr>
              <a:defRPr sz="2400"/>
            </a:lvl1pPr>
          </a:lstStyle>
          <a:p>
            <a:r>
              <a:rPr altLang="en-US" lang="zh-CN" noProof="1"/>
              <a:t>单击此处编辑母版标题样式</a:t>
            </a:r>
            <a:endParaRPr altLang="en-US" lang="zh-CN" noProof="1"/>
          </a:p>
        </p:txBody>
      </p:sp>
      <p:sp>
        <p:nvSpPr>
          <p:cNvPr id="1048742" name="内容占位符 2"/>
          <p:cNvSpPr>
            <a:spLocks noGrp="1"/>
          </p:cNvSpPr>
          <p:nvPr>
            <p:ph idx="1"/>
          </p:nvPr>
        </p:nvSpPr>
        <p:spPr>
          <a:xfrm>
            <a:off x="5183714" y="987600"/>
            <a:ext cx="6172826" cy="487449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altLang="en-US" lang="zh-CN" noProof="1"/>
              <a:t>单击此处编辑母版文本样式</a:t>
            </a:r>
            <a:endParaRPr altLang="en-US" lang="zh-CN" noProof="1"/>
          </a:p>
          <a:p>
            <a:pPr lvl="1"/>
            <a:r>
              <a:rPr altLang="en-US" lang="zh-CN" noProof="1"/>
              <a:t>第二级</a:t>
            </a:r>
            <a:endParaRPr altLang="en-US" lang="zh-CN" noProof="1"/>
          </a:p>
          <a:p>
            <a:pPr lvl="2"/>
            <a:r>
              <a:rPr altLang="en-US" lang="zh-CN" noProof="1"/>
              <a:t>第三级</a:t>
            </a:r>
            <a:endParaRPr altLang="en-US" lang="zh-CN" noProof="1"/>
          </a:p>
          <a:p>
            <a:pPr lvl="3"/>
            <a:r>
              <a:rPr altLang="en-US" lang="zh-CN" noProof="1"/>
              <a:t>第四级</a:t>
            </a:r>
            <a:endParaRPr altLang="en-US" lang="zh-CN" noProof="1"/>
          </a:p>
          <a:p>
            <a:pPr lvl="4"/>
            <a:r>
              <a:rPr altLang="en-US" lang="zh-CN" noProof="1"/>
              <a:t>第五级</a:t>
            </a:r>
            <a:endParaRPr altLang="en-US" lang="zh-CN" noProof="1"/>
          </a:p>
        </p:txBody>
      </p:sp>
      <p:sp>
        <p:nvSpPr>
          <p:cNvPr id="1048743" name="文本占位符 3"/>
          <p:cNvSpPr>
            <a:spLocks noGrp="1"/>
          </p:cNvSpPr>
          <p:nvPr>
            <p:ph type="body" sz="half" idx="2"/>
          </p:nvPr>
        </p:nvSpPr>
        <p:spPr>
          <a:xfrm>
            <a:off x="839873" y="2057766"/>
            <a:ext cx="3932635" cy="3812267"/>
          </a:xfrm>
        </p:spPr>
        <p:txBody>
          <a:bodyPr/>
          <a:lstStyle>
            <a:lvl1pPr indent="0" marL="0">
              <a:buNone/>
              <a:defRPr sz="1200"/>
            </a:lvl1pPr>
            <a:lvl2pPr indent="0" marL="342900">
              <a:buNone/>
              <a:defRPr sz="1055"/>
            </a:lvl2pPr>
            <a:lvl3pPr indent="0" marL="685800">
              <a:buNone/>
              <a:defRPr sz="900"/>
            </a:lvl3pPr>
            <a:lvl4pPr indent="0" marL="1028700">
              <a:buNone/>
              <a:defRPr sz="755"/>
            </a:lvl4pPr>
            <a:lvl5pPr indent="0" marL="1371600">
              <a:buNone/>
              <a:defRPr sz="755"/>
            </a:lvl5pPr>
            <a:lvl6pPr indent="0" marL="1714500">
              <a:buNone/>
              <a:defRPr sz="755"/>
            </a:lvl6pPr>
            <a:lvl7pPr indent="0" marL="2057400">
              <a:buNone/>
              <a:defRPr sz="755"/>
            </a:lvl7pPr>
            <a:lvl8pPr indent="0" marL="2400935">
              <a:buNone/>
              <a:defRPr sz="755"/>
            </a:lvl8pPr>
            <a:lvl9pPr indent="0" marL="2743835">
              <a:buNone/>
              <a:defRPr sz="755"/>
            </a:lvl9pPr>
          </a:lstStyle>
          <a:p>
            <a:pPr lvl="0"/>
            <a:r>
              <a:rPr altLang="en-US" lang="zh-CN" noProof="1"/>
              <a:t>单击此处编辑母版文本样式</a:t>
            </a:r>
            <a:endParaRPr altLang="en-US" lang="zh-CN" noProof="1"/>
          </a:p>
        </p:txBody>
      </p:sp>
      <p:sp>
        <p:nvSpPr>
          <p:cNvPr id="1048744" name="日期占位符 1027"/>
          <p:cNvSpPr>
            <a:spLocks noGrp="1"/>
          </p:cNvSpPr>
          <p:nvPr>
            <p:ph type="dt" sz="half" idx="10"/>
          </p:nvPr>
        </p:nvSpPr>
        <p:spPr/>
        <p:txBody>
          <a:bodyPr/>
          <a:p>
            <a:endParaRPr altLang="en-US" lang="zh-CN"/>
          </a:p>
        </p:txBody>
      </p:sp>
      <p:sp>
        <p:nvSpPr>
          <p:cNvPr id="1048745" name="页脚占位符 1028"/>
          <p:cNvSpPr>
            <a:spLocks noGrp="1"/>
          </p:cNvSpPr>
          <p:nvPr>
            <p:ph type="ftr" sz="quarter" idx="11"/>
          </p:nvPr>
        </p:nvSpPr>
        <p:spPr/>
        <p:txBody>
          <a:bodyPr/>
          <a:p>
            <a:endParaRPr lang="zh-CN"/>
          </a:p>
        </p:txBody>
      </p:sp>
      <p:sp>
        <p:nvSpPr>
          <p:cNvPr id="1048746" name="灯片编号占位符 1029"/>
          <p:cNvSpPr>
            <a:spLocks noGrp="1"/>
          </p:cNvSpPr>
          <p:nvPr>
            <p:ph type="sldNum" sz="quarter" idx="12"/>
          </p:nvPr>
        </p:nvSpPr>
        <p:spPr/>
        <p:txBody>
          <a:bodyPr/>
          <a:lstStyle>
            <a:lvl1pPr>
              <a:defRPr>
                <a:ea typeface="Arial" panose="020B0604020202020204" pitchFamily="34" charset="0"/>
              </a:defRPr>
            </a:lvl1pPr>
          </a:lstStyle>
          <a:p>
            <a:fld id="{8F459D94-C042-4F46-9600-A4C17D4C9D7F}" type="slidenum">
              <a:rPr altLang="zh-CN" lang="en-US"/>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3" name=""/>
        <p:cNvGrpSpPr/>
        <p:nvPr/>
      </p:nvGrpSpPr>
      <p:grpSpPr>
        <a:xfrm>
          <a:off x="0" y="0"/>
          <a:ext cx="0" cy="0"/>
          <a:chOff x="0" y="0"/>
          <a:chExt cx="0" cy="0"/>
        </a:xfrm>
      </p:grpSpPr>
      <p:sp>
        <p:nvSpPr>
          <p:cNvPr id="1048683" name="标题 1"/>
          <p:cNvSpPr>
            <a:spLocks noGrp="1"/>
          </p:cNvSpPr>
          <p:nvPr>
            <p:ph type="title"/>
          </p:nvPr>
        </p:nvSpPr>
        <p:spPr/>
        <p:txBody>
          <a:bodyPr/>
          <a:p>
            <a:r>
              <a:rPr altLang="en-US" lang="zh-CN"/>
              <a:t>单击此处编辑母版标题样式</a:t>
            </a:r>
            <a:endParaRPr altLang="en-US" lang="zh-CN"/>
          </a:p>
        </p:txBody>
      </p:sp>
      <p:sp>
        <p:nvSpPr>
          <p:cNvPr id="1048684"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85"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86" name="页脚占位符 4"/>
          <p:cNvSpPr>
            <a:spLocks noGrp="1"/>
          </p:cNvSpPr>
          <p:nvPr>
            <p:ph type="ftr" sz="quarter" idx="11"/>
          </p:nvPr>
        </p:nvSpPr>
        <p:spPr/>
        <p:txBody>
          <a:bodyPr/>
          <a:p>
            <a:endParaRPr altLang="en-US" lang="zh-CN"/>
          </a:p>
        </p:txBody>
      </p:sp>
      <p:sp>
        <p:nvSpPr>
          <p:cNvPr id="1048687"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0" name=""/>
        <p:cNvGrpSpPr/>
        <p:nvPr/>
      </p:nvGrpSpPr>
      <p:grpSpPr>
        <a:xfrm>
          <a:off x="0" y="0"/>
          <a:ext cx="0" cy="0"/>
          <a:chOff x="0" y="0"/>
          <a:chExt cx="0" cy="0"/>
        </a:xfrm>
      </p:grpSpPr>
      <p:sp>
        <p:nvSpPr>
          <p:cNvPr id="1048769" name="标题 1"/>
          <p:cNvSpPr>
            <a:spLocks noGrp="1"/>
          </p:cNvSpPr>
          <p:nvPr>
            <p:ph type="title"/>
          </p:nvPr>
        </p:nvSpPr>
        <p:spPr>
          <a:xfrm>
            <a:off x="839873" y="457282"/>
            <a:ext cx="4165771" cy="1600485"/>
          </a:xfrm>
        </p:spPr>
        <p:txBody>
          <a:bodyPr anchor="b"/>
          <a:lstStyle>
            <a:lvl1pPr>
              <a:defRPr sz="2400"/>
            </a:lvl1pPr>
          </a:lstStyle>
          <a:p>
            <a:r>
              <a:rPr altLang="en-US" lang="zh-CN" noProof="1"/>
              <a:t>单击此处编辑母版标题样式</a:t>
            </a:r>
            <a:endParaRPr altLang="en-US" lang="zh-CN" noProof="1"/>
          </a:p>
        </p:txBody>
      </p:sp>
      <p:sp>
        <p:nvSpPr>
          <p:cNvPr id="1048770" name="图片占位符 2"/>
          <p:cNvSpPr>
            <a:spLocks noGrp="1"/>
          </p:cNvSpPr>
          <p:nvPr>
            <p:ph type="pic" idx="1"/>
          </p:nvPr>
        </p:nvSpPr>
        <p:spPr>
          <a:xfrm>
            <a:off x="5183714" y="457282"/>
            <a:ext cx="6172826" cy="5404812"/>
          </a:xfrm>
        </p:spPr>
        <p:txBody>
          <a:bodyPr/>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935">
              <a:buNone/>
              <a:defRPr sz="1500"/>
            </a:lvl8pPr>
            <a:lvl9pPr indent="0" marL="2743835">
              <a:buNone/>
              <a:defRPr sz="1500"/>
            </a:lvl9pPr>
          </a:lstStyle>
          <a:p>
            <a:endParaRPr altLang="en-US" lang="zh-CN" noProof="1"/>
          </a:p>
        </p:txBody>
      </p:sp>
      <p:sp>
        <p:nvSpPr>
          <p:cNvPr id="1048771" name="文本占位符 3"/>
          <p:cNvSpPr>
            <a:spLocks noGrp="1"/>
          </p:cNvSpPr>
          <p:nvPr>
            <p:ph type="body" sz="half" idx="2"/>
          </p:nvPr>
        </p:nvSpPr>
        <p:spPr>
          <a:xfrm>
            <a:off x="839873" y="2057766"/>
            <a:ext cx="4165771" cy="3812267"/>
          </a:xfrm>
        </p:spPr>
        <p:txBody>
          <a:bodyPr/>
          <a:lstStyle>
            <a:lvl1pPr indent="0" marL="0">
              <a:buNone/>
              <a:defRPr sz="1500"/>
            </a:lvl1pPr>
            <a:lvl2pPr indent="0" marL="342900">
              <a:buNone/>
              <a:defRPr sz="1355"/>
            </a:lvl2pPr>
            <a:lvl3pPr indent="0" marL="685800">
              <a:buNone/>
              <a:defRPr sz="1200"/>
            </a:lvl3pPr>
            <a:lvl4pPr indent="0" marL="1028700">
              <a:buNone/>
              <a:defRPr sz="1055"/>
            </a:lvl4pPr>
            <a:lvl5pPr indent="0" marL="1371600">
              <a:buNone/>
              <a:defRPr sz="1055"/>
            </a:lvl5pPr>
            <a:lvl6pPr indent="0" marL="1714500">
              <a:buNone/>
              <a:defRPr sz="1055"/>
            </a:lvl6pPr>
            <a:lvl7pPr indent="0" marL="2057400">
              <a:buNone/>
              <a:defRPr sz="1055"/>
            </a:lvl7pPr>
            <a:lvl8pPr indent="0" marL="2400935">
              <a:buNone/>
              <a:defRPr sz="1055"/>
            </a:lvl8pPr>
            <a:lvl9pPr indent="0" marL="2743835">
              <a:buNone/>
              <a:defRPr sz="1055"/>
            </a:lvl9pPr>
          </a:lstStyle>
          <a:p>
            <a:pPr lvl="0"/>
            <a:r>
              <a:rPr altLang="en-US" lang="zh-CN" noProof="1"/>
              <a:t>单击此处编辑母版文本样式</a:t>
            </a:r>
            <a:endParaRPr altLang="en-US" lang="zh-CN" noProof="1"/>
          </a:p>
        </p:txBody>
      </p:sp>
      <p:sp>
        <p:nvSpPr>
          <p:cNvPr id="1048772" name="日期占位符 1027"/>
          <p:cNvSpPr>
            <a:spLocks noGrp="1"/>
          </p:cNvSpPr>
          <p:nvPr>
            <p:ph type="dt" sz="half" idx="10"/>
          </p:nvPr>
        </p:nvSpPr>
        <p:spPr/>
        <p:txBody>
          <a:bodyPr/>
          <a:p>
            <a:endParaRPr altLang="en-US" lang="zh-CN"/>
          </a:p>
        </p:txBody>
      </p:sp>
      <p:sp>
        <p:nvSpPr>
          <p:cNvPr id="1048773" name="页脚占位符 1028"/>
          <p:cNvSpPr>
            <a:spLocks noGrp="1"/>
          </p:cNvSpPr>
          <p:nvPr>
            <p:ph type="ftr" sz="quarter" idx="11"/>
          </p:nvPr>
        </p:nvSpPr>
        <p:spPr/>
        <p:txBody>
          <a:bodyPr/>
          <a:p>
            <a:endParaRPr lang="zh-CN"/>
          </a:p>
        </p:txBody>
      </p:sp>
      <p:sp>
        <p:nvSpPr>
          <p:cNvPr id="1048774" name="灯片编号占位符 1029"/>
          <p:cNvSpPr>
            <a:spLocks noGrp="1"/>
          </p:cNvSpPr>
          <p:nvPr>
            <p:ph type="sldNum" sz="quarter" idx="12"/>
          </p:nvPr>
        </p:nvSpPr>
        <p:spPr/>
        <p:txBody>
          <a:bodyPr/>
          <a:lstStyle>
            <a:lvl1pPr>
              <a:defRPr>
                <a:ea typeface="Arial" panose="020B0604020202020204" pitchFamily="34" charset="0"/>
              </a:defRPr>
            </a:lvl1pPr>
          </a:lstStyle>
          <a:p>
            <a:fld id="{80881D6A-D9B8-4FDC-8C84-3CFB933C268A}" type="slidenum">
              <a:rPr altLang="zh-CN" lang="en-US"/>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9" name=""/>
        <p:cNvGrpSpPr/>
        <p:nvPr/>
      </p:nvGrpSpPr>
      <p:grpSpPr>
        <a:xfrm>
          <a:off x="0" y="0"/>
          <a:ext cx="0" cy="0"/>
          <a:chOff x="0" y="0"/>
          <a:chExt cx="0" cy="0"/>
        </a:xfrm>
      </p:grpSpPr>
      <p:sp>
        <p:nvSpPr>
          <p:cNvPr id="1048764" name="标题 1"/>
          <p:cNvSpPr>
            <a:spLocks noGrp="1"/>
          </p:cNvSpPr>
          <p:nvPr>
            <p:ph type="title"/>
          </p:nvPr>
        </p:nvSpPr>
        <p:spPr/>
        <p:txBody>
          <a:bodyPr/>
          <a:p>
            <a:r>
              <a:rPr altLang="en-US" lang="zh-CN" noProof="1"/>
              <a:t>单击此处编辑母版标题样式</a:t>
            </a:r>
            <a:endParaRPr altLang="en-US" lang="zh-CN" noProof="1"/>
          </a:p>
        </p:txBody>
      </p:sp>
      <p:sp>
        <p:nvSpPr>
          <p:cNvPr id="1048765" name="竖排文字占位符 2"/>
          <p:cNvSpPr>
            <a:spLocks noGrp="1"/>
          </p:cNvSpPr>
          <p:nvPr>
            <p:ph type="body" orient="vert" idx="1"/>
          </p:nvPr>
        </p:nvSpPr>
        <p:spPr/>
        <p:txBody>
          <a:bodyPr vert="eaVert"/>
          <a:p>
            <a:pPr lvl="0"/>
            <a:r>
              <a:rPr altLang="en-US" lang="zh-CN" noProof="1"/>
              <a:t>单击此处编辑母版文本样式</a:t>
            </a:r>
            <a:endParaRPr altLang="en-US" lang="zh-CN" noProof="1"/>
          </a:p>
          <a:p>
            <a:pPr lvl="1"/>
            <a:r>
              <a:rPr altLang="en-US" lang="zh-CN" noProof="1"/>
              <a:t>第二级</a:t>
            </a:r>
            <a:endParaRPr altLang="en-US" lang="zh-CN" noProof="1"/>
          </a:p>
          <a:p>
            <a:pPr lvl="2"/>
            <a:r>
              <a:rPr altLang="en-US" lang="zh-CN" noProof="1"/>
              <a:t>第三级</a:t>
            </a:r>
            <a:endParaRPr altLang="en-US" lang="zh-CN" noProof="1"/>
          </a:p>
          <a:p>
            <a:pPr lvl="3"/>
            <a:r>
              <a:rPr altLang="en-US" lang="zh-CN" noProof="1"/>
              <a:t>第四级</a:t>
            </a:r>
            <a:endParaRPr altLang="en-US" lang="zh-CN" noProof="1"/>
          </a:p>
          <a:p>
            <a:pPr lvl="4"/>
            <a:r>
              <a:rPr altLang="en-US" lang="zh-CN" noProof="1"/>
              <a:t>第五级</a:t>
            </a:r>
            <a:endParaRPr altLang="en-US" lang="zh-CN" noProof="1"/>
          </a:p>
        </p:txBody>
      </p:sp>
      <p:sp>
        <p:nvSpPr>
          <p:cNvPr id="1048766" name="日期占位符 1027"/>
          <p:cNvSpPr>
            <a:spLocks noGrp="1"/>
          </p:cNvSpPr>
          <p:nvPr>
            <p:ph type="dt" sz="half" idx="10"/>
          </p:nvPr>
        </p:nvSpPr>
        <p:spPr/>
        <p:txBody>
          <a:bodyPr/>
          <a:p>
            <a:endParaRPr altLang="en-US" lang="zh-CN"/>
          </a:p>
        </p:txBody>
      </p:sp>
      <p:sp>
        <p:nvSpPr>
          <p:cNvPr id="1048767" name="页脚占位符 1028"/>
          <p:cNvSpPr>
            <a:spLocks noGrp="1"/>
          </p:cNvSpPr>
          <p:nvPr>
            <p:ph type="ftr" sz="quarter" idx="11"/>
          </p:nvPr>
        </p:nvSpPr>
        <p:spPr/>
        <p:txBody>
          <a:bodyPr/>
          <a:p>
            <a:endParaRPr lang="zh-CN"/>
          </a:p>
        </p:txBody>
      </p:sp>
      <p:sp>
        <p:nvSpPr>
          <p:cNvPr id="1048768" name="灯片编号占位符 1029"/>
          <p:cNvSpPr>
            <a:spLocks noGrp="1"/>
          </p:cNvSpPr>
          <p:nvPr>
            <p:ph type="sldNum" sz="quarter" idx="12"/>
          </p:nvPr>
        </p:nvSpPr>
        <p:spPr/>
        <p:txBody>
          <a:bodyPr/>
          <a:lstStyle>
            <a:lvl1pPr>
              <a:defRPr>
                <a:ea typeface="Arial" panose="020B0604020202020204" pitchFamily="34" charset="0"/>
              </a:defRPr>
            </a:lvl1pPr>
          </a:lstStyle>
          <a:p>
            <a:fld id="{BD9AB37B-3E95-4E5A-8FF6-2BA51462AF91}" type="slidenum">
              <a:rPr altLang="zh-CN" lang="en-US"/>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竖版">
    <p:spTree>
      <p:nvGrpSpPr>
        <p:cNvPr id="84" name=""/>
        <p:cNvGrpSpPr/>
        <p:nvPr/>
      </p:nvGrpSpPr>
      <p:grpSpPr>
        <a:xfrm>
          <a:off x="0" y="0"/>
          <a:ext cx="0" cy="0"/>
          <a:chOff x="0" y="0"/>
          <a:chExt cx="0" cy="0"/>
        </a:xfrm>
      </p:grpSpPr>
      <p:sp>
        <p:nvSpPr>
          <p:cNvPr id="1048788" name="竖排标题 1"/>
          <p:cNvSpPr>
            <a:spLocks noGrp="1"/>
          </p:cNvSpPr>
          <p:nvPr>
            <p:ph type="title" orient="vert"/>
          </p:nvPr>
        </p:nvSpPr>
        <p:spPr>
          <a:xfrm>
            <a:off x="8840096" y="274687"/>
            <a:ext cx="2743478" cy="5852566"/>
          </a:xfrm>
        </p:spPr>
        <p:txBody>
          <a:bodyPr vert="eaVert"/>
          <a:p>
            <a:r>
              <a:rPr altLang="en-US" lang="zh-CN" noProof="1"/>
              <a:t>单击此处编辑母版标题样式</a:t>
            </a:r>
            <a:endParaRPr altLang="en-US" lang="zh-CN" noProof="1"/>
          </a:p>
        </p:txBody>
      </p:sp>
      <p:sp>
        <p:nvSpPr>
          <p:cNvPr id="1048789" name="竖排文字占位符 2"/>
          <p:cNvSpPr>
            <a:spLocks noGrp="1"/>
          </p:cNvSpPr>
          <p:nvPr>
            <p:ph type="body" orient="vert" idx="1"/>
          </p:nvPr>
        </p:nvSpPr>
        <p:spPr>
          <a:xfrm>
            <a:off x="609662" y="274687"/>
            <a:ext cx="8071392" cy="5852566"/>
          </a:xfrm>
        </p:spPr>
        <p:txBody>
          <a:bodyPr vert="eaVert"/>
          <a:p>
            <a:pPr lvl="0"/>
            <a:r>
              <a:rPr altLang="en-US" lang="zh-CN" noProof="1"/>
              <a:t>单击此处编辑母版文本样式</a:t>
            </a:r>
            <a:endParaRPr altLang="en-US" lang="zh-CN" noProof="1"/>
          </a:p>
          <a:p>
            <a:pPr lvl="1"/>
            <a:r>
              <a:rPr altLang="en-US" lang="zh-CN" noProof="1"/>
              <a:t>第二级</a:t>
            </a:r>
            <a:endParaRPr altLang="en-US" lang="zh-CN" noProof="1"/>
          </a:p>
          <a:p>
            <a:pPr lvl="2"/>
            <a:r>
              <a:rPr altLang="en-US" lang="zh-CN" noProof="1"/>
              <a:t>第三级</a:t>
            </a:r>
            <a:endParaRPr altLang="en-US" lang="zh-CN" noProof="1"/>
          </a:p>
          <a:p>
            <a:pPr lvl="3"/>
            <a:r>
              <a:rPr altLang="en-US" lang="zh-CN" noProof="1"/>
              <a:t>第四级</a:t>
            </a:r>
            <a:endParaRPr altLang="en-US" lang="zh-CN" noProof="1"/>
          </a:p>
          <a:p>
            <a:pPr lvl="4"/>
            <a:r>
              <a:rPr altLang="en-US" lang="zh-CN" noProof="1"/>
              <a:t>第五级</a:t>
            </a:r>
            <a:endParaRPr altLang="en-US" lang="zh-CN" noProof="1"/>
          </a:p>
        </p:txBody>
      </p:sp>
      <p:sp>
        <p:nvSpPr>
          <p:cNvPr id="1048790" name="日期占位符 1027"/>
          <p:cNvSpPr>
            <a:spLocks noGrp="1"/>
          </p:cNvSpPr>
          <p:nvPr>
            <p:ph type="dt" sz="half" idx="10"/>
          </p:nvPr>
        </p:nvSpPr>
        <p:spPr/>
        <p:txBody>
          <a:bodyPr/>
          <a:p>
            <a:endParaRPr altLang="en-US" lang="zh-CN"/>
          </a:p>
        </p:txBody>
      </p:sp>
      <p:sp>
        <p:nvSpPr>
          <p:cNvPr id="1048791" name="页脚占位符 1028"/>
          <p:cNvSpPr>
            <a:spLocks noGrp="1"/>
          </p:cNvSpPr>
          <p:nvPr>
            <p:ph type="ftr" sz="quarter" idx="11"/>
          </p:nvPr>
        </p:nvSpPr>
        <p:spPr/>
        <p:txBody>
          <a:bodyPr/>
          <a:p>
            <a:endParaRPr lang="zh-CN"/>
          </a:p>
        </p:txBody>
      </p:sp>
      <p:sp>
        <p:nvSpPr>
          <p:cNvPr id="1048792" name="灯片编号占位符 1029"/>
          <p:cNvSpPr>
            <a:spLocks noGrp="1"/>
          </p:cNvSpPr>
          <p:nvPr>
            <p:ph type="sldNum" sz="quarter" idx="12"/>
          </p:nvPr>
        </p:nvSpPr>
        <p:spPr/>
        <p:txBody>
          <a:bodyPr/>
          <a:lstStyle>
            <a:lvl1pPr>
              <a:defRPr>
                <a:ea typeface="Arial" panose="020B0604020202020204" pitchFamily="34" charset="0"/>
              </a:defRPr>
            </a:lvl1pPr>
          </a:lstStyle>
          <a:p>
            <a:fld id="{182A8BCF-CCCC-4E37-963E-DCD719392B9A}" type="slidenum">
              <a:rPr altLang="zh-CN" lang="en-US"/>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9" name=""/>
        <p:cNvGrpSpPr/>
        <p:nvPr/>
      </p:nvGrpSpPr>
      <p:grpSpPr>
        <a:xfrm>
          <a:off x="0" y="0"/>
          <a:ext cx="0" cy="0"/>
          <a:chOff x="0" y="0"/>
          <a:chExt cx="0" cy="0"/>
        </a:xfrm>
      </p:grpSpPr>
      <p:sp>
        <p:nvSpPr>
          <p:cNvPr id="1048714"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715"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716"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17" name="页脚占位符 4"/>
          <p:cNvSpPr>
            <a:spLocks noGrp="1"/>
          </p:cNvSpPr>
          <p:nvPr>
            <p:ph type="ftr" sz="quarter" idx="11"/>
          </p:nvPr>
        </p:nvSpPr>
        <p:spPr/>
        <p:txBody>
          <a:bodyPr/>
          <a:p>
            <a:endParaRPr altLang="en-US" lang="zh-CN"/>
          </a:p>
        </p:txBody>
      </p:sp>
      <p:sp>
        <p:nvSpPr>
          <p:cNvPr id="1048718"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2" name=""/>
        <p:cNvGrpSpPr/>
        <p:nvPr/>
      </p:nvGrpSpPr>
      <p:grpSpPr>
        <a:xfrm>
          <a:off x="0" y="0"/>
          <a:ext cx="0" cy="0"/>
          <a:chOff x="0" y="0"/>
          <a:chExt cx="0" cy="0"/>
        </a:xfrm>
      </p:grpSpPr>
      <p:sp>
        <p:nvSpPr>
          <p:cNvPr id="1048677" name="标题 1"/>
          <p:cNvSpPr>
            <a:spLocks noGrp="1"/>
          </p:cNvSpPr>
          <p:nvPr>
            <p:ph type="title"/>
          </p:nvPr>
        </p:nvSpPr>
        <p:spPr/>
        <p:txBody>
          <a:bodyPr/>
          <a:p>
            <a:r>
              <a:rPr altLang="en-US" lang="zh-CN"/>
              <a:t>单击此处编辑母版标题样式</a:t>
            </a:r>
            <a:endParaRPr altLang="en-US" lang="zh-CN"/>
          </a:p>
        </p:txBody>
      </p:sp>
      <p:sp>
        <p:nvSpPr>
          <p:cNvPr id="1048678"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79"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80"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81" name="页脚占位符 5"/>
          <p:cNvSpPr>
            <a:spLocks noGrp="1"/>
          </p:cNvSpPr>
          <p:nvPr>
            <p:ph type="ftr" sz="quarter" idx="11"/>
          </p:nvPr>
        </p:nvSpPr>
        <p:spPr/>
        <p:txBody>
          <a:bodyPr/>
          <a:p>
            <a:endParaRPr altLang="en-US" lang="zh-CN"/>
          </a:p>
        </p:txBody>
      </p:sp>
      <p:sp>
        <p:nvSpPr>
          <p:cNvPr id="1048682"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4" name=""/>
        <p:cNvGrpSpPr/>
        <p:nvPr/>
      </p:nvGrpSpPr>
      <p:grpSpPr>
        <a:xfrm>
          <a:off x="0" y="0"/>
          <a:ext cx="0" cy="0"/>
          <a:chOff x="0" y="0"/>
          <a:chExt cx="0" cy="0"/>
        </a:xfrm>
      </p:grpSpPr>
      <p:sp>
        <p:nvSpPr>
          <p:cNvPr id="1048688"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689"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690"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91"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692"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93" name="日期占位符 6"/>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94" name="页脚占位符 7"/>
          <p:cNvSpPr>
            <a:spLocks noGrp="1"/>
          </p:cNvSpPr>
          <p:nvPr>
            <p:ph type="ftr" sz="quarter" idx="11"/>
          </p:nvPr>
        </p:nvSpPr>
        <p:spPr/>
        <p:txBody>
          <a:bodyPr/>
          <a:p>
            <a:endParaRPr altLang="en-US" lang="zh-CN"/>
          </a:p>
        </p:txBody>
      </p:sp>
      <p:sp>
        <p:nvSpPr>
          <p:cNvPr id="1048695" name="灯片编号占位符 8"/>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55" name=""/>
        <p:cNvGrpSpPr/>
        <p:nvPr/>
      </p:nvGrpSpPr>
      <p:grpSpPr>
        <a:xfrm>
          <a:off x="0" y="0"/>
          <a:ext cx="0" cy="0"/>
          <a:chOff x="0" y="0"/>
          <a:chExt cx="0" cy="0"/>
        </a:xfrm>
      </p:grpSpPr>
      <p:sp>
        <p:nvSpPr>
          <p:cNvPr id="1048696" name="标题 1"/>
          <p:cNvSpPr>
            <a:spLocks noGrp="1"/>
          </p:cNvSpPr>
          <p:nvPr>
            <p:ph type="title"/>
          </p:nvPr>
        </p:nvSpPr>
        <p:spPr/>
        <p:txBody>
          <a:bodyPr/>
          <a:p>
            <a:r>
              <a:rPr altLang="en-US" lang="zh-CN"/>
              <a:t>单击此处编辑母版标题样式</a:t>
            </a:r>
            <a:endParaRPr altLang="en-US" lang="zh-CN"/>
          </a:p>
        </p:txBody>
      </p:sp>
      <p:sp>
        <p:nvSpPr>
          <p:cNvPr id="1048697" name="日期占位符 2"/>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98" name="页脚占位符 3"/>
          <p:cNvSpPr>
            <a:spLocks noGrp="1"/>
          </p:cNvSpPr>
          <p:nvPr>
            <p:ph type="ftr" sz="quarter" idx="11"/>
          </p:nvPr>
        </p:nvSpPr>
        <p:spPr/>
        <p:txBody>
          <a:bodyPr/>
          <a:p>
            <a:endParaRPr altLang="en-US" lang="zh-CN"/>
          </a:p>
        </p:txBody>
      </p:sp>
      <p:sp>
        <p:nvSpPr>
          <p:cNvPr id="1048699" name="灯片编号占位符 4"/>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7" name=""/>
        <p:cNvGrpSpPr/>
        <p:nvPr/>
      </p:nvGrpSpPr>
      <p:grpSpPr>
        <a:xfrm>
          <a:off x="0" y="0"/>
          <a:ext cx="0" cy="0"/>
          <a:chOff x="0" y="0"/>
          <a:chExt cx="0" cy="0"/>
        </a:xfrm>
      </p:grpSpPr>
      <p:sp>
        <p:nvSpPr>
          <p:cNvPr id="1048705" name="日期占位符 1"/>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06" name="页脚占位符 2"/>
          <p:cNvSpPr>
            <a:spLocks noGrp="1"/>
          </p:cNvSpPr>
          <p:nvPr>
            <p:ph type="ftr" sz="quarter" idx="11"/>
          </p:nvPr>
        </p:nvSpPr>
        <p:spPr/>
        <p:txBody>
          <a:bodyPr/>
          <a:p>
            <a:endParaRPr altLang="en-US" lang="zh-CN"/>
          </a:p>
        </p:txBody>
      </p:sp>
      <p:sp>
        <p:nvSpPr>
          <p:cNvPr id="1048707" name="灯片编号占位符 3"/>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1" name=""/>
        <p:cNvGrpSpPr/>
        <p:nvPr/>
      </p:nvGrpSpPr>
      <p:grpSpPr>
        <a:xfrm>
          <a:off x="0" y="0"/>
          <a:ext cx="0" cy="0"/>
          <a:chOff x="0" y="0"/>
          <a:chExt cx="0" cy="0"/>
        </a:xfrm>
      </p:grpSpPr>
      <p:sp>
        <p:nvSpPr>
          <p:cNvPr id="1048724"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25"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26"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727"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28" name="页脚占位符 5"/>
          <p:cNvSpPr>
            <a:spLocks noGrp="1"/>
          </p:cNvSpPr>
          <p:nvPr>
            <p:ph type="ftr" sz="quarter" idx="11"/>
          </p:nvPr>
        </p:nvSpPr>
        <p:spPr/>
        <p:txBody>
          <a:bodyPr/>
          <a:p>
            <a:endParaRPr altLang="en-US" lang="zh-CN"/>
          </a:p>
        </p:txBody>
      </p:sp>
      <p:sp>
        <p:nvSpPr>
          <p:cNvPr id="1048729"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8" name=""/>
        <p:cNvGrpSpPr/>
        <p:nvPr/>
      </p:nvGrpSpPr>
      <p:grpSpPr>
        <a:xfrm>
          <a:off x="0" y="0"/>
          <a:ext cx="0" cy="0"/>
          <a:chOff x="0" y="0"/>
          <a:chExt cx="0" cy="0"/>
        </a:xfrm>
      </p:grpSpPr>
      <p:sp>
        <p:nvSpPr>
          <p:cNvPr id="1048708"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09"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10"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711"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12" name="页脚占位符 5"/>
          <p:cNvSpPr>
            <a:spLocks noGrp="1"/>
          </p:cNvSpPr>
          <p:nvPr>
            <p:ph type="ftr" sz="quarter" idx="11"/>
          </p:nvPr>
        </p:nvSpPr>
        <p:spPr/>
        <p:txBody>
          <a:bodyPr/>
          <a:p>
            <a:endParaRPr altLang="en-US" lang="zh-CN"/>
          </a:p>
        </p:txBody>
      </p:sp>
      <p:sp>
        <p:nvSpPr>
          <p:cNvPr id="1048713"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ea typeface="Arial" panose="020B0604020202020204" pitchFamily="34" charset="0"/>
              </a:defRPr>
            </a:lvl1pPr>
          </a:lstStyle>
          <a:p>
            <a:fld id="{D997B5FA-0921-464F-AAE1-844C04324D75}"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ea typeface="Arial" panose="020B0604020202020204" pitchFamily="34" charset="0"/>
              </a:defRPr>
            </a:lvl1pPr>
          </a:lstStyle>
          <a:p>
            <a:fld id="{565CE74E-AB26-4998-AD42-012C4C1AD07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p:bgPr>
    </p:bg>
    <p:spTree>
      <p:nvGrpSpPr>
        <p:cNvPr id="62" name=""/>
        <p:cNvGrpSpPr/>
        <p:nvPr/>
      </p:nvGrpSpPr>
      <p:grpSpPr>
        <a:xfrm>
          <a:off x="0" y="0"/>
          <a:ext cx="0" cy="0"/>
          <a:chOff x="0" y="0"/>
          <a:chExt cx="0" cy="0"/>
        </a:xfrm>
      </p:grpSpPr>
      <p:sp>
        <p:nvSpPr>
          <p:cNvPr id="1048730" name="标题 1025"/>
          <p:cNvSpPr>
            <a:spLocks noGrp="1" noChangeArrowheads="1"/>
          </p:cNvSpPr>
          <p:nvPr>
            <p:ph type="title" idx="4294967295"/>
          </p:nvPr>
        </p:nvSpPr>
        <p:spPr bwMode="auto">
          <a:xfrm>
            <a:off x="609600" y="274638"/>
            <a:ext cx="10974388" cy="1143000"/>
          </a:xfrm>
          <a:prstGeom prst="rect"/>
          <a:noFill/>
          <a:ln>
            <a:noFill/>
          </a:ln>
        </p:spPr>
        <p:txBody>
          <a:bodyPr anchor="ctr" anchorCtr="0" bIns="45720" compatLnSpc="1" lIns="91440" numCol="1" rIns="91440" tIns="45720" vert="horz" wrap="square"/>
          <a:p>
            <a:pPr lvl="0"/>
            <a:r>
              <a:rPr altLang="en-US" lang="zh-CN"/>
              <a:t>单击此处编辑母版标题样式</a:t>
            </a:r>
            <a:endParaRPr altLang="en-US" lang="zh-CN"/>
          </a:p>
        </p:txBody>
      </p:sp>
      <p:sp>
        <p:nvSpPr>
          <p:cNvPr id="1048731" name="文本占位符 1026"/>
          <p:cNvSpPr>
            <a:spLocks noGrp="1" noChangeArrowheads="1"/>
          </p:cNvSpPr>
          <p:nvPr>
            <p:ph type="body" idx="9"/>
          </p:nvPr>
        </p:nvSpPr>
        <p:spPr bwMode="auto">
          <a:xfrm>
            <a:off x="609600" y="1600200"/>
            <a:ext cx="10974388" cy="4527550"/>
          </a:xfrm>
          <a:prstGeom prst="rect"/>
          <a:noFill/>
          <a:ln>
            <a:noFill/>
          </a:ln>
        </p:spPr>
        <p:txBody>
          <a:bodyPr anchor="t" anchorCtr="0" bIns="45720" compatLnSpc="1" lIns="91440" numCol="1" rIns="91440" tIns="45720" vert="horz" wrap="squar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32" name="日期占位符 1027"/>
          <p:cNvSpPr>
            <a:spLocks noGrp="1"/>
          </p:cNvSpPr>
          <p:nvPr>
            <p:ph type="dt" sz="half" idx="2"/>
          </p:nvPr>
        </p:nvSpPr>
        <p:spPr>
          <a:xfrm>
            <a:off x="609600" y="6246813"/>
            <a:ext cx="2844800" cy="476250"/>
          </a:xfrm>
          <a:prstGeom prst="rect"/>
          <a:noFill/>
          <a:ln w="9525">
            <a:noFill/>
            <a:miter/>
          </a:ln>
        </p:spPr>
        <p:txBody>
          <a:bodyPr/>
          <a:lstStyle>
            <a:lvl1pPr>
              <a:defRPr sz="1400" noProof="1">
                <a:ea typeface="Arial" panose="020B0604020202020204" pitchFamily="34" charset="0"/>
              </a:defRPr>
            </a:lvl1pPr>
          </a:lstStyle>
          <a:p>
            <a:endParaRPr altLang="en-US" lang="zh-CN"/>
          </a:p>
        </p:txBody>
      </p:sp>
      <p:sp>
        <p:nvSpPr>
          <p:cNvPr id="1048733" name="页脚占位符 1028"/>
          <p:cNvSpPr>
            <a:spLocks noGrp="1"/>
          </p:cNvSpPr>
          <p:nvPr>
            <p:ph type="ftr" sz="quarter" idx="3"/>
          </p:nvPr>
        </p:nvSpPr>
        <p:spPr>
          <a:xfrm>
            <a:off x="4165600" y="6246813"/>
            <a:ext cx="3862388" cy="476250"/>
          </a:xfrm>
          <a:prstGeom prst="rect"/>
          <a:noFill/>
          <a:ln w="9525">
            <a:noFill/>
            <a:miter/>
          </a:ln>
        </p:spPr>
        <p:txBody>
          <a:bodyPr/>
          <a:lstStyle>
            <a:lvl1pPr algn="ctr">
              <a:defRPr sz="1400" noProof="1">
                <a:ea typeface="Arial" panose="020B0604020202020204" pitchFamily="34" charset="0"/>
              </a:defRPr>
            </a:lvl1pPr>
          </a:lstStyle>
          <a:p>
            <a:endParaRPr lang="zh-CN"/>
          </a:p>
        </p:txBody>
      </p:sp>
      <p:sp>
        <p:nvSpPr>
          <p:cNvPr id="1048734" name="灯片编号占位符 1029"/>
          <p:cNvSpPr>
            <a:spLocks noGrp="1"/>
          </p:cNvSpPr>
          <p:nvPr>
            <p:ph type="sldNum" sz="quarter" idx="4"/>
          </p:nvPr>
        </p:nvSpPr>
        <p:spPr>
          <a:xfrm>
            <a:off x="8739188" y="6246813"/>
            <a:ext cx="2844800" cy="476250"/>
          </a:xfrm>
          <a:prstGeom prst="rect"/>
          <a:noFill/>
          <a:ln w="9525">
            <a:noFill/>
            <a:miter/>
          </a:ln>
        </p:spPr>
        <p:txBody>
          <a:bodyPr/>
          <a:lstStyle>
            <a:lvl1pPr algn="r">
              <a:defRPr sz="1050" noProof="1">
                <a:latin typeface="Arial" panose="020B0604020202020204" pitchFamily="34" charset="0"/>
                <a:ea typeface="宋体" panose="02010600030101010101" pitchFamily="2" charset="-122"/>
                <a:cs typeface="+mn-ea"/>
              </a:defRPr>
            </a:lvl1pPr>
          </a:lstStyle>
          <a:p>
            <a:fld id="{B79459D8-9195-4F70-9FEB-8B411DEA1B08}" type="slidenum">
              <a:rPr altLang="zh-CN" lang="en-US"/>
            </a:fld>
            <a:endParaRPr sz="1400" lang="zh-CN">
              <a:latin typeface="Arial" panose="020B0604020202020204" pitchFamily="34" charset="0"/>
              <a:ea typeface="Arial" panose="020B0604020202020204" pitchFamily="34" charset="0"/>
              <a:cs typeface="+mn-cs"/>
            </a:endParaRPr>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fontAlgn="base" rtl="0">
        <a:spcBef>
          <a:spcPct val="0"/>
        </a:spcBef>
        <a:spcAft>
          <a:spcPct val="0"/>
        </a:spcAft>
        <a:defRPr sz="4400" kern="1200">
          <a:solidFill>
            <a:schemeClr val="tx2"/>
          </a:solidFill>
          <a:latin typeface="+mj-lt"/>
          <a:ea typeface="Arial" panose="020B0604020202020204" pitchFamily="34" charset="0"/>
          <a:cs typeface="+mj-cs"/>
        </a:defRPr>
      </a:lvl1pPr>
      <a:lvl2pPr algn="ctr" fontAlgn="base" rtl="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fontAlgn="base" rtl="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fontAlgn="base" rtl="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fontAlgn="base" rtl="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algn="ctr" fontAlgn="base" marL="457200" rtl="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algn="ctr" fontAlgn="base" marL="914400" rtl="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algn="ctr" fontAlgn="base" marL="1371600" rtl="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algn="ctr" fontAlgn="base" marL="1828800" rtl="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algn="l" fontAlgn="base" indent="-341630" marL="342900" rtl="0">
        <a:spcBef>
          <a:spcPct val="20000"/>
        </a:spcBef>
        <a:spcAft>
          <a:spcPct val="0"/>
        </a:spcAft>
        <a:buChar char="•"/>
        <a:defRPr sz="3200" kern="1200">
          <a:solidFill>
            <a:schemeClr val="tx1"/>
          </a:solidFill>
          <a:latin typeface="+mn-lt"/>
          <a:ea typeface="Arial" panose="020B0604020202020204" pitchFamily="34" charset="0"/>
          <a:cs typeface="+mn-cs"/>
        </a:defRPr>
      </a:lvl1pPr>
      <a:lvl2pPr algn="l" fontAlgn="base" indent="-284480" lvl="1" marL="742950" rtl="0">
        <a:spcBef>
          <a:spcPct val="20000"/>
        </a:spcBef>
        <a:spcAft>
          <a:spcPct val="0"/>
        </a:spcAft>
        <a:buChar char="–"/>
        <a:defRPr sz="2800" kern="1200">
          <a:solidFill>
            <a:schemeClr val="tx1"/>
          </a:solidFill>
          <a:latin typeface="+mn-lt"/>
          <a:ea typeface="Arial" panose="020B0604020202020204" pitchFamily="34" charset="0"/>
          <a:cs typeface="+mn-cs"/>
        </a:defRPr>
      </a:lvl2pPr>
      <a:lvl3pPr algn="l" fontAlgn="base" indent="-227330" lvl="2" marL="1143000" rtl="0">
        <a:spcBef>
          <a:spcPct val="20000"/>
        </a:spcBef>
        <a:spcAft>
          <a:spcPct val="0"/>
        </a:spcAft>
        <a:buChar char="•"/>
        <a:defRPr sz="2400" kern="1200">
          <a:solidFill>
            <a:schemeClr val="tx1"/>
          </a:solidFill>
          <a:latin typeface="+mn-lt"/>
          <a:ea typeface="Arial" panose="020B0604020202020204" pitchFamily="34" charset="0"/>
          <a:cs typeface="+mn-cs"/>
        </a:defRPr>
      </a:lvl3pPr>
      <a:lvl4pPr algn="l" fontAlgn="base" indent="-227330" lvl="3" marL="1600200" rtl="0">
        <a:spcBef>
          <a:spcPct val="20000"/>
        </a:spcBef>
        <a:spcAft>
          <a:spcPct val="0"/>
        </a:spcAft>
        <a:buChar char="–"/>
        <a:defRPr sz="2000" kern="1200">
          <a:solidFill>
            <a:schemeClr val="tx1"/>
          </a:solidFill>
          <a:latin typeface="+mn-lt"/>
          <a:ea typeface="Arial" panose="020B0604020202020204" pitchFamily="34" charset="0"/>
          <a:cs typeface="+mn-cs"/>
        </a:defRPr>
      </a:lvl4pPr>
      <a:lvl5pPr algn="l" fontAlgn="base" indent="-227330" lvl="4" marL="2057400" rtl="0">
        <a:spcBef>
          <a:spcPct val="20000"/>
        </a:spcBef>
        <a:spcAft>
          <a:spcPct val="0"/>
        </a:spcAft>
        <a:buChar char="»"/>
        <a:defRPr sz="2000" kern="1200">
          <a:solidFill>
            <a:schemeClr val="tx1"/>
          </a:solidFill>
          <a:latin typeface="+mn-lt"/>
          <a:ea typeface="Arial" panose="020B0604020202020204" pitchFamily="34" charset="0"/>
          <a:cs typeface="+mn-cs"/>
        </a:defRPr>
      </a:lvl5pPr>
      <a:lvl6pPr algn="l" defTabSz="914400" eaLnBrk="1" fontAlgn="base" hangingPunct="1" indent="-227330" latinLnBrk="0" lvl="5" marL="2515235">
        <a:spcBef>
          <a:spcPct val="20000"/>
        </a:spcBef>
        <a:spcAft>
          <a:spcPct val="0"/>
        </a:spcAft>
        <a:buChar char="»"/>
        <a:defRPr baseline="0" b="0" sz="2000" i="0" kern="1200" u="none">
          <a:solidFill>
            <a:schemeClr val="tx1"/>
          </a:solidFill>
          <a:latin typeface="+mn-lt"/>
          <a:ea typeface="+mn-ea"/>
          <a:cs typeface="+mn-cs"/>
        </a:defRPr>
      </a:lvl6pPr>
      <a:lvl7pPr algn="l" defTabSz="914400" eaLnBrk="1" fontAlgn="base" hangingPunct="1" indent="-227330" latinLnBrk="0" lvl="6" marL="2972435">
        <a:spcBef>
          <a:spcPct val="20000"/>
        </a:spcBef>
        <a:spcAft>
          <a:spcPct val="0"/>
        </a:spcAft>
        <a:buChar char="»"/>
        <a:defRPr baseline="0" b="0" sz="2000" i="0" kern="1200" u="none">
          <a:solidFill>
            <a:schemeClr val="tx1"/>
          </a:solidFill>
          <a:latin typeface="+mn-lt"/>
          <a:ea typeface="+mn-ea"/>
          <a:cs typeface="+mn-cs"/>
        </a:defRPr>
      </a:lvl7pPr>
      <a:lvl8pPr algn="l" defTabSz="914400" eaLnBrk="1" fontAlgn="base" hangingPunct="1" indent="-227330" latinLnBrk="0" lvl="7" marL="3429635">
        <a:spcBef>
          <a:spcPct val="20000"/>
        </a:spcBef>
        <a:spcAft>
          <a:spcPct val="0"/>
        </a:spcAft>
        <a:buChar char="»"/>
        <a:defRPr baseline="0" b="0" sz="2000" i="0" kern="1200" u="none">
          <a:solidFill>
            <a:schemeClr val="tx1"/>
          </a:solidFill>
          <a:latin typeface="+mn-lt"/>
          <a:ea typeface="+mn-ea"/>
          <a:cs typeface="+mn-cs"/>
        </a:defRPr>
      </a:lvl8pPr>
      <a:lvl9pPr algn="l" defTabSz="914400" eaLnBrk="1" fontAlgn="base" hangingPunct="1" indent="-227330" latinLnBrk="0" lvl="8" marL="3886835">
        <a:spcBef>
          <a:spcPct val="20000"/>
        </a:spcBef>
        <a:spcAft>
          <a:spcPct val="0"/>
        </a:spcAft>
        <a:buChar char="»"/>
        <a:defRPr baseline="0" b="0" sz="2000" i="0" kern="1200" u="none">
          <a:solidFill>
            <a:schemeClr val="tx1"/>
          </a:solidFill>
          <a:latin typeface="+mn-lt"/>
          <a:ea typeface="+mn-ea"/>
          <a:cs typeface="+mn-cs"/>
        </a:defRPr>
      </a:lvl9pPr>
    </p:bodyStyle>
    <p:otherStyle>
      <a:lvl1pPr algn="l" defTabSz="914400" eaLnBrk="1" fontAlgn="base" hangingPunct="1" indent="0" latinLnBrk="0" lvl="0" marL="0">
        <a:spcBef>
          <a:spcPct val="0"/>
        </a:spcBef>
        <a:spcAft>
          <a:spcPct val="0"/>
        </a:spcAft>
        <a:buNone/>
        <a:defRPr baseline="0" b="0" sz="1800" i="0" kern="1200" u="none">
          <a:solidFill>
            <a:schemeClr val="tx1"/>
          </a:solidFill>
          <a:latin typeface="+mn-lt"/>
          <a:ea typeface="+mn-ea"/>
          <a:cs typeface="+mn-cs"/>
        </a:defRPr>
      </a:lvl1pPr>
      <a:lvl2pPr algn="l" defTabSz="1219200" eaLnBrk="1" fontAlgn="base" hangingPunct="1" indent="0" latinLnBrk="0" lvl="1" marL="457200">
        <a:spcBef>
          <a:spcPct val="0"/>
        </a:spcBef>
        <a:spcAft>
          <a:spcPct val="0"/>
        </a:spcAft>
        <a:buNone/>
        <a:defRPr baseline="0" b="0" sz="2400" i="0" kern="1200" u="none">
          <a:solidFill>
            <a:schemeClr val="tx1"/>
          </a:solidFill>
          <a:latin typeface="+mn-lt"/>
          <a:ea typeface="+mn-ea"/>
          <a:cs typeface="+mn-cs"/>
        </a:defRPr>
      </a:lvl2pPr>
      <a:lvl3pPr algn="l" defTabSz="1219200" eaLnBrk="1" fontAlgn="base" hangingPunct="1" indent="0" latinLnBrk="0" lvl="2" marL="914400">
        <a:spcBef>
          <a:spcPct val="0"/>
        </a:spcBef>
        <a:spcAft>
          <a:spcPct val="0"/>
        </a:spcAft>
        <a:buNone/>
        <a:defRPr baseline="0" b="0" sz="2400" i="0" kern="1200" u="none">
          <a:solidFill>
            <a:schemeClr val="tx1"/>
          </a:solidFill>
          <a:latin typeface="+mn-lt"/>
          <a:ea typeface="+mn-ea"/>
          <a:cs typeface="+mn-cs"/>
        </a:defRPr>
      </a:lvl3pPr>
      <a:lvl4pPr algn="l" defTabSz="1219200" eaLnBrk="1" fontAlgn="base" hangingPunct="1" indent="0" latinLnBrk="0" lvl="3" marL="1371600">
        <a:spcBef>
          <a:spcPct val="0"/>
        </a:spcBef>
        <a:spcAft>
          <a:spcPct val="0"/>
        </a:spcAft>
        <a:buNone/>
        <a:defRPr baseline="0" b="0" sz="2400" i="0" kern="1200" u="none">
          <a:solidFill>
            <a:schemeClr val="tx1"/>
          </a:solidFill>
          <a:latin typeface="+mn-lt"/>
          <a:ea typeface="+mn-ea"/>
          <a:cs typeface="+mn-cs"/>
        </a:defRPr>
      </a:lvl4pPr>
      <a:lvl5pPr algn="l" defTabSz="1219200" eaLnBrk="1" fontAlgn="base" hangingPunct="1" indent="0" latinLnBrk="0" lvl="4" marL="1828800">
        <a:spcBef>
          <a:spcPct val="0"/>
        </a:spcBef>
        <a:spcAft>
          <a:spcPct val="0"/>
        </a:spcAft>
        <a:buNone/>
        <a:defRPr baseline="0" b="0" sz="2400" i="0" kern="1200" u="none">
          <a:solidFill>
            <a:schemeClr val="tx1"/>
          </a:solidFill>
          <a:latin typeface="+mn-lt"/>
          <a:ea typeface="+mn-ea"/>
          <a:cs typeface="+mn-cs"/>
        </a:defRPr>
      </a:lvl5pPr>
      <a:lvl6pPr algn="l" defTabSz="1219200" eaLnBrk="1" fontAlgn="base" hangingPunct="1" indent="0" latinLnBrk="0" lvl="5" marL="2286000">
        <a:spcBef>
          <a:spcPct val="0"/>
        </a:spcBef>
        <a:spcAft>
          <a:spcPct val="0"/>
        </a:spcAft>
        <a:buNone/>
        <a:defRPr baseline="0" b="0" sz="2400" i="0" kern="1200" u="none">
          <a:solidFill>
            <a:schemeClr val="tx1"/>
          </a:solidFill>
          <a:latin typeface="+mn-lt"/>
          <a:ea typeface="+mn-ea"/>
          <a:cs typeface="+mn-cs"/>
        </a:defRPr>
      </a:lvl6pPr>
      <a:lvl7pPr algn="l" defTabSz="1219200" eaLnBrk="1" fontAlgn="base" hangingPunct="1" indent="0" latinLnBrk="0" lvl="6" marL="2743835">
        <a:spcBef>
          <a:spcPct val="0"/>
        </a:spcBef>
        <a:spcAft>
          <a:spcPct val="0"/>
        </a:spcAft>
        <a:buNone/>
        <a:defRPr baseline="0" b="0" sz="2400" i="0" kern="1200" u="none">
          <a:solidFill>
            <a:schemeClr val="tx1"/>
          </a:solidFill>
          <a:latin typeface="+mn-lt"/>
          <a:ea typeface="+mn-ea"/>
          <a:cs typeface="+mn-cs"/>
        </a:defRPr>
      </a:lvl7pPr>
      <a:lvl8pPr algn="l" defTabSz="1219200" eaLnBrk="1" fontAlgn="base" hangingPunct="1" indent="0" latinLnBrk="0" lvl="7" marL="3201035">
        <a:spcBef>
          <a:spcPct val="0"/>
        </a:spcBef>
        <a:spcAft>
          <a:spcPct val="0"/>
        </a:spcAft>
        <a:buNone/>
        <a:defRPr baseline="0" b="0" sz="2400" i="0" kern="1200" u="none">
          <a:solidFill>
            <a:schemeClr val="tx1"/>
          </a:solidFill>
          <a:latin typeface="+mn-lt"/>
          <a:ea typeface="+mn-ea"/>
          <a:cs typeface="+mn-cs"/>
        </a:defRPr>
      </a:lvl8pPr>
      <a:lvl9pPr algn="l" defTabSz="1219200" eaLnBrk="1" fontAlgn="base" hangingPunct="1" indent="0" latinLnBrk="0" lvl="8" marL="3658235">
        <a:spcBef>
          <a:spcPct val="0"/>
        </a:spcBef>
        <a:spcAft>
          <a:spcPct val="0"/>
        </a:spcAft>
        <a:buNone/>
        <a:defRPr baseline="0" b="0" sz="2400" i="0" kern="1200" u="none">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themeOverride" Target="../theme/themeOverride1.xml"/><Relationship Id="rId7"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themeOverride" Target="../theme/themeOverride10.xml"/><Relationship Id="rId7"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themeOverride" Target="../theme/themeOverride2.xml"/><Relationship Id="rId3"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themeOverride" Target="../theme/themeOverride3.xml"/><Relationship Id="rId6"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themeOverride" Target="../theme/themeOverride4.xml"/><Relationship Id="rId3"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jpeg"/><Relationship Id="rId3" Type="http://schemas.openxmlformats.org/officeDocument/2006/relationships/themeOverride" Target="../theme/themeOverride5.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7.jpeg"/><Relationship Id="rId3" Type="http://schemas.openxmlformats.org/officeDocument/2006/relationships/themeOverride" Target="../theme/themeOverr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themeOverride" Target="../theme/themeOverride7.xml"/><Relationship Id="rId3"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themeOverride" Target="../theme/themeOverride8.xml"/><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8.jpeg"/><Relationship Id="rId3" Type="http://schemas.openxmlformats.org/officeDocument/2006/relationships/themeOverride" Target="../theme/themeOverride9.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48" name=""/>
        <p:cNvGrpSpPr/>
        <p:nvPr/>
      </p:nvGrpSpPr>
      <p:grpSpPr>
        <a:xfrm>
          <a:off x="0" y="0"/>
          <a:ext cx="0" cy="0"/>
          <a:chOff x="0" y="0"/>
          <a:chExt cx="0" cy="0"/>
        </a:xfrm>
      </p:grpSpPr>
      <p:grpSp>
        <p:nvGrpSpPr>
          <p:cNvPr id="49" name="组合 17"/>
          <p:cNvGrpSpPr/>
          <p:nvPr/>
        </p:nvGrpSpPr>
        <p:grpSpPr>
          <a:xfrm>
            <a:off x="-141111" y="0"/>
            <a:ext cx="12203113" cy="3138018"/>
            <a:chOff x="-4763" y="-6349"/>
            <a:chExt cx="12203113" cy="3138018"/>
          </a:xfrm>
        </p:grpSpPr>
        <p:sp>
          <p:nvSpPr>
            <p:cNvPr id="1048668" name="Rectangle 5"/>
            <p:cNvSpPr>
              <a:spLocks noChangeArrowheads="1"/>
            </p:cNvSpPr>
            <p:nvPr/>
          </p:nvSpPr>
          <p:spPr bwMode="auto">
            <a:xfrm>
              <a:off x="-4763" y="-6349"/>
              <a:ext cx="12203113" cy="2689784"/>
            </a:xfrm>
            <a:prstGeom prst="rect"/>
            <a:solidFill>
              <a:srgbClr val="F2F2F2"/>
            </a:solidFill>
            <a:ln>
              <a:noFill/>
            </a:ln>
          </p:spPr>
          <p:txBody>
            <a:bodyPr anchor="t" anchorCtr="0" bIns="45720" compatLnSpc="1" lIns="91440" numCol="1" rIns="91440" tIns="45720" vert="horz" wrap="square"/>
            <a:p>
              <a:endParaRPr altLang="en-US" lang="zh-CN"/>
            </a:p>
          </p:txBody>
        </p:sp>
        <p:sp>
          <p:nvSpPr>
            <p:cNvPr id="1048669" name="直角三角形 4"/>
            <p:cNvSpPr/>
            <p:nvPr/>
          </p:nvSpPr>
          <p:spPr>
            <a:xfrm rot="18900000">
              <a:off x="9318630" y="2217269"/>
              <a:ext cx="914400" cy="914400"/>
            </a:xfrm>
            <a:prstGeom prst="rtTriangle"/>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0" name="组合 15"/>
          <p:cNvGrpSpPr/>
          <p:nvPr/>
        </p:nvGrpSpPr>
        <p:grpSpPr>
          <a:xfrm>
            <a:off x="-8965" y="-9832"/>
            <a:ext cx="5486645" cy="2998067"/>
            <a:chOff x="-8965" y="-9832"/>
            <a:chExt cx="5486645" cy="2998067"/>
          </a:xfrm>
        </p:grpSpPr>
        <p:sp>
          <p:nvSpPr>
            <p:cNvPr id="1048670" name="矩形 8"/>
            <p:cNvSpPr/>
            <p:nvPr/>
          </p:nvSpPr>
          <p:spPr>
            <a:xfrm>
              <a:off x="-560" y="1371600"/>
              <a:ext cx="2666248" cy="1615768"/>
            </a:xfrm>
            <a:prstGeom prst="rect"/>
            <a:solidFill>
              <a:srgbClr val="2128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75" name="图片 1"/>
            <p:cNvPicPr>
              <a:picLocks noChangeAspect="1"/>
            </p:cNvPicPr>
            <p:nvPr/>
          </p:nvPicPr>
          <p:blipFill>
            <a:blip xmlns:r="http://schemas.openxmlformats.org/officeDocument/2006/relationships" r:embed="rId1"/>
            <a:stretch>
              <a:fillRect/>
            </a:stretch>
          </p:blipFill>
          <p:spPr>
            <a:xfrm>
              <a:off x="-8965" y="-8965"/>
              <a:ext cx="1231294" cy="1270000"/>
            </a:xfrm>
            <a:prstGeom prst="rect"/>
          </p:spPr>
        </p:pic>
        <p:pic>
          <p:nvPicPr>
            <p:cNvPr id="2097176" name="图片 2"/>
            <p:cNvPicPr>
              <a:picLocks noChangeAspect="1"/>
            </p:cNvPicPr>
            <p:nvPr/>
          </p:nvPicPr>
          <p:blipFill>
            <a:blip xmlns:r="http://schemas.openxmlformats.org/officeDocument/2006/relationships" r:embed="rId2"/>
            <a:stretch>
              <a:fillRect/>
            </a:stretch>
          </p:blipFill>
          <p:spPr>
            <a:xfrm>
              <a:off x="-8965" y="-8965"/>
              <a:ext cx="2665688" cy="2692400"/>
            </a:xfrm>
            <a:prstGeom prst="rect"/>
          </p:spPr>
        </p:pic>
        <p:pic>
          <p:nvPicPr>
            <p:cNvPr id="2097177" name="图片 3"/>
            <p:cNvPicPr>
              <a:picLocks noChangeAspect="1"/>
            </p:cNvPicPr>
            <p:nvPr/>
          </p:nvPicPr>
          <p:blipFill>
            <a:blip xmlns:r="http://schemas.openxmlformats.org/officeDocument/2006/relationships" r:embed="rId3"/>
            <a:stretch>
              <a:fillRect/>
            </a:stretch>
          </p:blipFill>
          <p:spPr>
            <a:xfrm>
              <a:off x="394496" y="-8965"/>
              <a:ext cx="3668494" cy="2997200"/>
            </a:xfrm>
            <a:prstGeom prst="rect"/>
          </p:spPr>
        </p:pic>
        <p:pic>
          <p:nvPicPr>
            <p:cNvPr id="2097178" name="图片 5"/>
            <p:cNvPicPr>
              <a:picLocks noChangeAspect="1"/>
            </p:cNvPicPr>
            <p:nvPr/>
          </p:nvPicPr>
          <p:blipFill>
            <a:blip xmlns:r="http://schemas.openxmlformats.org/officeDocument/2006/relationships" r:embed="rId4"/>
            <a:stretch>
              <a:fillRect/>
            </a:stretch>
          </p:blipFill>
          <p:spPr>
            <a:xfrm>
              <a:off x="1809186" y="-9832"/>
              <a:ext cx="3668494" cy="2997200"/>
            </a:xfrm>
            <a:prstGeom prst="rect"/>
          </p:spPr>
        </p:pic>
      </p:grpSp>
      <p:pic>
        <p:nvPicPr>
          <p:cNvPr id="2097179" name="图片 6"/>
          <p:cNvPicPr>
            <a:picLocks noChangeAspect="1"/>
          </p:cNvPicPr>
          <p:nvPr/>
        </p:nvPicPr>
        <p:blipFill>
          <a:blip xmlns:r="http://schemas.openxmlformats.org/officeDocument/2006/relationships" r:embed="rId5"/>
          <a:stretch>
            <a:fillRect/>
          </a:stretch>
        </p:blipFill>
        <p:spPr>
          <a:xfrm>
            <a:off x="0" y="6664632"/>
            <a:ext cx="12192000" cy="203200"/>
          </a:xfrm>
          <a:prstGeom prst="rect"/>
        </p:spPr>
      </p:pic>
      <p:sp>
        <p:nvSpPr>
          <p:cNvPr id="1048671" name="AutoShape 97"/>
          <p:cNvSpPr>
            <a:spLocks noChangeArrowheads="1"/>
          </p:cNvSpPr>
          <p:nvPr/>
        </p:nvSpPr>
        <p:spPr bwMode="auto">
          <a:xfrm>
            <a:off x="8982669" y="4027899"/>
            <a:ext cx="1584008" cy="1584008"/>
          </a:xfrm>
          <a:custGeom>
            <a:avLst/>
            <a:gdLst>
              <a:gd name="T0" fmla="*/ 9817 w 21600"/>
              <a:gd name="T1" fmla="*/ 0 h 21600"/>
              <a:gd name="T2" fmla="*/ 0 w 21600"/>
              <a:gd name="T3" fmla="*/ 9816 h 21600"/>
              <a:gd name="T4" fmla="*/ 0 w 21600"/>
              <a:gd name="T5" fmla="*/ 11784 h 21600"/>
              <a:gd name="T6" fmla="*/ 9817 w 21600"/>
              <a:gd name="T7" fmla="*/ 21600 h 21600"/>
              <a:gd name="T8" fmla="*/ 0 w 21600"/>
              <a:gd name="T9" fmla="*/ 11784 h 21600"/>
              <a:gd name="T10" fmla="*/ 7861 w 21600"/>
              <a:gd name="T11" fmla="*/ 7859 h 21600"/>
              <a:gd name="T12" fmla="*/ 1956 w 21600"/>
              <a:gd name="T13" fmla="*/ 1951 h 21600"/>
              <a:gd name="T14" fmla="*/ 1956 w 21600"/>
              <a:gd name="T15" fmla="*/ 19646 h 21600"/>
              <a:gd name="T16" fmla="*/ 7861 w 21600"/>
              <a:gd name="T17" fmla="*/ 13738 h 21600"/>
              <a:gd name="T18" fmla="*/ 1956 w 21600"/>
              <a:gd name="T19" fmla="*/ 19646 h 21600"/>
              <a:gd name="T20" fmla="*/ 5907 w 21600"/>
              <a:gd name="T21" fmla="*/ 3949 h 21600"/>
              <a:gd name="T22" fmla="*/ 3925 w 21600"/>
              <a:gd name="T23" fmla="*/ 5905 h 21600"/>
              <a:gd name="T24" fmla="*/ 3925 w 21600"/>
              <a:gd name="T25" fmla="*/ 15695 h 21600"/>
              <a:gd name="T26" fmla="*/ 5907 w 21600"/>
              <a:gd name="T27" fmla="*/ 17678 h 21600"/>
              <a:gd name="T28" fmla="*/ 3925 w 21600"/>
              <a:gd name="T29" fmla="*/ 15695 h 21600"/>
              <a:gd name="T30" fmla="*/ 11783 w 21600"/>
              <a:gd name="T31" fmla="*/ 9816 h 21600"/>
              <a:gd name="T32" fmla="*/ 21600 w 21600"/>
              <a:gd name="T33" fmla="*/ 0 h 21600"/>
              <a:gd name="T34" fmla="*/ 19644 w 21600"/>
              <a:gd name="T35" fmla="*/ 11784 h 21600"/>
              <a:gd name="T36" fmla="*/ 21600 w 21600"/>
              <a:gd name="T37" fmla="*/ 17678 h 21600"/>
              <a:gd name="T38" fmla="*/ 15693 w 21600"/>
              <a:gd name="T39" fmla="*/ 15724 h 21600"/>
              <a:gd name="T40" fmla="*/ 13739 w 21600"/>
              <a:gd name="T41" fmla="*/ 21600 h 21600"/>
              <a:gd name="T42" fmla="*/ 11783 w 21600"/>
              <a:gd name="T43" fmla="*/ 11784 h 21600"/>
              <a:gd name="T44" fmla="*/ 17646 w 21600"/>
              <a:gd name="T45" fmla="*/ 13738 h 21600"/>
              <a:gd name="T46" fmla="*/ 19644 w 21600"/>
              <a:gd name="T47" fmla="*/ 11784 h 21600"/>
              <a:gd name="T48" fmla="*/ 13739 w 21600"/>
              <a:gd name="T49" fmla="*/ 1954 h 21600"/>
              <a:gd name="T50" fmla="*/ 19644 w 21600"/>
              <a:gd name="T51" fmla="*/ 7862 h 21600"/>
              <a:gd name="T52" fmla="*/ 17646 w 21600"/>
              <a:gd name="T53" fmla="*/ 5905 h 21600"/>
              <a:gd name="T54" fmla="*/ 15693 w 21600"/>
              <a:gd name="T55" fmla="*/ 3949 h 21600"/>
              <a:gd name="T56" fmla="*/ 17646 w 21600"/>
              <a:gd name="T57" fmla="*/ 5905 h 21600"/>
              <a:gd name="T58" fmla="*/ 17646 w 21600"/>
              <a:gd name="T59" fmla="*/ 19646 h 21600"/>
              <a:gd name="T60" fmla="*/ 15693 w 21600"/>
              <a:gd name="T61" fmla="*/ 21600 h 21600"/>
              <a:gd name="T62" fmla="*/ 19644 w 21600"/>
              <a:gd name="T63" fmla="*/ 19646 h 21600"/>
              <a:gd name="T64" fmla="*/ 21600 w 21600"/>
              <a:gd name="T65" fmla="*/ 21600 h 21600"/>
              <a:gd name="T66" fmla="*/ 19644 w 21600"/>
              <a:gd name="T67" fmla="*/ 1964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00" h="21600">
                <a:moveTo>
                  <a:pt x="0" y="0"/>
                </a:moveTo>
                <a:lnTo>
                  <a:pt x="9817" y="0"/>
                </a:lnTo>
                <a:lnTo>
                  <a:pt x="9817" y="9816"/>
                </a:lnTo>
                <a:lnTo>
                  <a:pt x="0" y="9816"/>
                </a:lnTo>
                <a:lnTo>
                  <a:pt x="0" y="0"/>
                </a:lnTo>
                <a:close/>
                <a:moveTo>
                  <a:pt x="0" y="11784"/>
                </a:moveTo>
                <a:lnTo>
                  <a:pt x="9817" y="11784"/>
                </a:lnTo>
                <a:lnTo>
                  <a:pt x="9817" y="21600"/>
                </a:lnTo>
                <a:lnTo>
                  <a:pt x="0" y="21600"/>
                </a:lnTo>
                <a:lnTo>
                  <a:pt x="0" y="11784"/>
                </a:lnTo>
                <a:close/>
                <a:moveTo>
                  <a:pt x="1956" y="7859"/>
                </a:moveTo>
                <a:lnTo>
                  <a:pt x="7861" y="7859"/>
                </a:lnTo>
                <a:lnTo>
                  <a:pt x="7861" y="1951"/>
                </a:lnTo>
                <a:lnTo>
                  <a:pt x="1956" y="1951"/>
                </a:lnTo>
                <a:lnTo>
                  <a:pt x="1956" y="7859"/>
                </a:lnTo>
                <a:close/>
                <a:moveTo>
                  <a:pt x="1956" y="19646"/>
                </a:moveTo>
                <a:lnTo>
                  <a:pt x="7861" y="19646"/>
                </a:lnTo>
                <a:lnTo>
                  <a:pt x="7861" y="13738"/>
                </a:lnTo>
                <a:lnTo>
                  <a:pt x="1956" y="13738"/>
                </a:lnTo>
                <a:lnTo>
                  <a:pt x="1956" y="19646"/>
                </a:lnTo>
                <a:close/>
                <a:moveTo>
                  <a:pt x="3925" y="3949"/>
                </a:moveTo>
                <a:lnTo>
                  <a:pt x="5907" y="3949"/>
                </a:lnTo>
                <a:lnTo>
                  <a:pt x="5907" y="5905"/>
                </a:lnTo>
                <a:lnTo>
                  <a:pt x="3925" y="5905"/>
                </a:lnTo>
                <a:lnTo>
                  <a:pt x="3925" y="3949"/>
                </a:lnTo>
                <a:close/>
                <a:moveTo>
                  <a:pt x="3925" y="15695"/>
                </a:moveTo>
                <a:lnTo>
                  <a:pt x="5907" y="15695"/>
                </a:lnTo>
                <a:lnTo>
                  <a:pt x="5907" y="17678"/>
                </a:lnTo>
                <a:lnTo>
                  <a:pt x="3925" y="17678"/>
                </a:lnTo>
                <a:lnTo>
                  <a:pt x="3925" y="15695"/>
                </a:lnTo>
                <a:close/>
                <a:moveTo>
                  <a:pt x="21600" y="9816"/>
                </a:moveTo>
                <a:lnTo>
                  <a:pt x="11783" y="9816"/>
                </a:lnTo>
                <a:lnTo>
                  <a:pt x="11783" y="0"/>
                </a:lnTo>
                <a:lnTo>
                  <a:pt x="21600" y="0"/>
                </a:lnTo>
                <a:lnTo>
                  <a:pt x="21600" y="9816"/>
                </a:lnTo>
                <a:close/>
                <a:moveTo>
                  <a:pt x="19644" y="11784"/>
                </a:moveTo>
                <a:lnTo>
                  <a:pt x="21600" y="11784"/>
                </a:lnTo>
                <a:lnTo>
                  <a:pt x="21600" y="17678"/>
                </a:lnTo>
                <a:lnTo>
                  <a:pt x="15693" y="17678"/>
                </a:lnTo>
                <a:lnTo>
                  <a:pt x="15693" y="15724"/>
                </a:lnTo>
                <a:lnTo>
                  <a:pt x="13739" y="15724"/>
                </a:lnTo>
                <a:lnTo>
                  <a:pt x="13739" y="21600"/>
                </a:lnTo>
                <a:lnTo>
                  <a:pt x="11783" y="21600"/>
                </a:lnTo>
                <a:lnTo>
                  <a:pt x="11783" y="11784"/>
                </a:lnTo>
                <a:lnTo>
                  <a:pt x="17646" y="11784"/>
                </a:lnTo>
                <a:lnTo>
                  <a:pt x="17646" y="13738"/>
                </a:lnTo>
                <a:lnTo>
                  <a:pt x="19644" y="13738"/>
                </a:lnTo>
                <a:lnTo>
                  <a:pt x="19644" y="11784"/>
                </a:lnTo>
                <a:close/>
                <a:moveTo>
                  <a:pt x="19644" y="1954"/>
                </a:moveTo>
                <a:lnTo>
                  <a:pt x="13739" y="1954"/>
                </a:lnTo>
                <a:lnTo>
                  <a:pt x="13739" y="7862"/>
                </a:lnTo>
                <a:lnTo>
                  <a:pt x="19644" y="7862"/>
                </a:lnTo>
                <a:lnTo>
                  <a:pt x="19644" y="1954"/>
                </a:lnTo>
                <a:close/>
                <a:moveTo>
                  <a:pt x="17646" y="5905"/>
                </a:moveTo>
                <a:lnTo>
                  <a:pt x="15693" y="5905"/>
                </a:lnTo>
                <a:lnTo>
                  <a:pt x="15693" y="3949"/>
                </a:lnTo>
                <a:lnTo>
                  <a:pt x="17646" y="3949"/>
                </a:lnTo>
                <a:lnTo>
                  <a:pt x="17646" y="5905"/>
                </a:lnTo>
                <a:close/>
                <a:moveTo>
                  <a:pt x="15693" y="19646"/>
                </a:moveTo>
                <a:lnTo>
                  <a:pt x="17646" y="19646"/>
                </a:lnTo>
                <a:lnTo>
                  <a:pt x="17646" y="21600"/>
                </a:lnTo>
                <a:lnTo>
                  <a:pt x="15693" y="21600"/>
                </a:lnTo>
                <a:lnTo>
                  <a:pt x="15693" y="19646"/>
                </a:lnTo>
                <a:close/>
                <a:moveTo>
                  <a:pt x="19644" y="19646"/>
                </a:moveTo>
                <a:lnTo>
                  <a:pt x="21600" y="19646"/>
                </a:lnTo>
                <a:lnTo>
                  <a:pt x="21600" y="21600"/>
                </a:lnTo>
                <a:lnTo>
                  <a:pt x="19644" y="21600"/>
                </a:lnTo>
                <a:lnTo>
                  <a:pt x="19644" y="19646"/>
                </a:lnTo>
                <a:close/>
                <a:moveTo>
                  <a:pt x="19644" y="19646"/>
                </a:moveTo>
              </a:path>
            </a:pathLst>
          </a:custGeom>
          <a:solidFill>
            <a:schemeClr val="bg1"/>
          </a:solidFill>
          <a:ln>
            <a:noFill/>
          </a:ln>
        </p:spPr>
        <p:txBody>
          <a:bodyPr/>
          <a:p>
            <a:endParaRPr altLang="en-US" lang="zh-CN"/>
          </a:p>
        </p:txBody>
      </p:sp>
      <p:sp>
        <p:nvSpPr>
          <p:cNvPr id="1048672" name="矩形 57"/>
          <p:cNvSpPr>
            <a:spLocks noChangeArrowheads="1"/>
          </p:cNvSpPr>
          <p:nvPr/>
        </p:nvSpPr>
        <p:spPr bwMode="auto">
          <a:xfrm>
            <a:off x="8408540" y="1499279"/>
            <a:ext cx="2734580" cy="646331"/>
          </a:xfrm>
          <a:prstGeom prst="rect"/>
          <a:noFill/>
          <a:ln>
            <a:noFill/>
          </a:ln>
        </p:spPr>
        <p:txBody>
          <a:bodyPr wrap="square">
            <a:spAutoFit/>
          </a:bodyPr>
          <a:p>
            <a:pPr algn="ctr"/>
            <a:endPar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endParaRPr>
          </a:p>
        </p:txBody>
      </p:sp>
      <p:sp>
        <p:nvSpPr>
          <p:cNvPr id="1048673" name=""/>
          <p:cNvSpPr txBox="1"/>
          <p:nvPr/>
        </p:nvSpPr>
        <p:spPr>
          <a:xfrm>
            <a:off x="6619244" y="842002"/>
            <a:ext cx="4396639" cy="980441"/>
          </a:xfrm>
          <a:prstGeom prst="rect"/>
          <a:solidFill>
            <a:srgbClr val="FFC000"/>
          </a:solidFill>
        </p:spPr>
        <p:txBody>
          <a:bodyPr rtlCol="0" wrap="square">
            <a:spAutoFit/>
          </a:bodyPr>
          <a:p>
            <a:r>
              <a:rPr b="1" sz="4400" lang="en-US">
                <a:solidFill>
                  <a:srgbClr val="BF0000"/>
                </a:solidFill>
                <a:latin typeface="AndroidClock"/>
              </a:rPr>
              <a:t> </a:t>
            </a:r>
            <a:r>
              <a:rPr b="1" sz="4400" lang="en-US">
                <a:solidFill>
                  <a:srgbClr val="BF0000"/>
                </a:solidFill>
                <a:latin typeface="AndroidClock"/>
              </a:rPr>
              <a:t> </a:t>
            </a:r>
            <a:r>
              <a:rPr b="1" sz="4400" lang="en-US">
                <a:solidFill>
                  <a:srgbClr val="BF0000"/>
                </a:solidFill>
                <a:latin typeface="AndroidClock"/>
              </a:rPr>
              <a:t> </a:t>
            </a:r>
            <a:r>
              <a:rPr b="1" sz="4400" lang="en-US">
                <a:solidFill>
                  <a:srgbClr val="BF0000"/>
                </a:solidFill>
                <a:latin typeface="AndroidClock"/>
              </a:rPr>
              <a:t> </a:t>
            </a:r>
            <a:r>
              <a:rPr b="1" sz="4400" lang="en-US">
                <a:solidFill>
                  <a:srgbClr val="BF0000"/>
                </a:solidFill>
                <a:latin typeface="AndroidClock"/>
              </a:rPr>
              <a:t>X</a:t>
            </a:r>
            <a:r>
              <a:rPr b="1" sz="4400" lang="en-US">
                <a:solidFill>
                  <a:srgbClr val="BF0000"/>
                </a:solidFill>
                <a:latin typeface="AndroidClock"/>
              </a:rPr>
              <a:t>A</a:t>
            </a:r>
            <a:r>
              <a:rPr b="1" sz="4400" lang="en-US">
                <a:solidFill>
                  <a:srgbClr val="BF0000"/>
                </a:solidFill>
                <a:latin typeface="AndroidClock"/>
              </a:rPr>
              <a:t>M</a:t>
            </a:r>
            <a:r>
              <a:rPr b="1" sz="4400" lang="en-US">
                <a:solidFill>
                  <a:srgbClr val="BF0000"/>
                </a:solidFill>
                <a:latin typeface="AndroidClock"/>
              </a:rPr>
              <a:t>P</a:t>
            </a:r>
            <a:r>
              <a:rPr b="1" sz="4400" lang="en-US">
                <a:solidFill>
                  <a:srgbClr val="BF0000"/>
                </a:solidFill>
                <a:latin typeface="AndroidClock"/>
              </a:rPr>
              <a:t>P</a:t>
            </a:r>
            <a:endParaRPr b="1" sz="4400" lang="en-US">
              <a:solidFill>
                <a:srgbClr val="BF0000"/>
              </a:solidFill>
              <a:latin typeface="AndroidClock"/>
            </a:endParaRPr>
          </a:p>
        </p:txBody>
      </p:sp>
      <p:sp>
        <p:nvSpPr>
          <p:cNvPr id="1048674" name=""/>
          <p:cNvSpPr/>
          <p:nvPr/>
        </p:nvSpPr>
        <p:spPr>
          <a:xfrm>
            <a:off x="394495" y="4471642"/>
            <a:ext cx="5748628" cy="1625742"/>
          </a:xfrm>
          <a:prstGeom prst="rect"/>
          <a:solidFill>
            <a:srgbClr val="000000"/>
          </a:solidFill>
          <a:ln w="25400">
            <a:solidFill>
              <a:srgbClr val="00B050"/>
            </a:solidFill>
          </a:ln>
        </p:spPr>
        <p:txBody>
          <a:bodyPr anchor="ctr"/>
          <a:p>
            <a:pPr algn="ctr"/>
            <a:r>
              <a:rPr b="1" sz="2600" lang="en-US">
                <a:solidFill>
                  <a:srgbClr val="00B050"/>
                </a:solidFill>
                <a:latin typeface="Coming Soon"/>
              </a:rPr>
              <a:t>P</a:t>
            </a:r>
            <a:r>
              <a:rPr b="1" sz="2600" lang="en-US">
                <a:solidFill>
                  <a:srgbClr val="00B050"/>
                </a:solidFill>
                <a:latin typeface="Coming Soon"/>
              </a:rPr>
              <a:t>R</a:t>
            </a:r>
            <a:r>
              <a:rPr b="1" sz="2600" lang="en-US">
                <a:solidFill>
                  <a:srgbClr val="00B050"/>
                </a:solidFill>
                <a:latin typeface="Coming Soon"/>
              </a:rPr>
              <a:t>E</a:t>
            </a:r>
            <a:r>
              <a:rPr b="1" sz="2600" lang="en-US">
                <a:solidFill>
                  <a:srgbClr val="00B050"/>
                </a:solidFill>
                <a:latin typeface="Coming Soon"/>
              </a:rPr>
              <a:t>S</a:t>
            </a:r>
            <a:r>
              <a:rPr b="1" sz="2600" lang="en-US">
                <a:solidFill>
                  <a:srgbClr val="00B050"/>
                </a:solidFill>
                <a:latin typeface="Coming Soon"/>
              </a:rPr>
              <a:t>E</a:t>
            </a:r>
            <a:r>
              <a:rPr b="1" sz="2600" lang="en-US">
                <a:solidFill>
                  <a:srgbClr val="00B050"/>
                </a:solidFill>
                <a:latin typeface="Coming Soon"/>
              </a:rPr>
              <a:t>N</a:t>
            </a:r>
            <a:r>
              <a:rPr b="1" sz="2600" lang="en-US">
                <a:solidFill>
                  <a:srgbClr val="00B050"/>
                </a:solidFill>
                <a:latin typeface="Coming Soon"/>
              </a:rPr>
              <a:t>T</a:t>
            </a:r>
            <a:r>
              <a:rPr b="1" sz="2600" lang="en-US">
                <a:solidFill>
                  <a:srgbClr val="00B050"/>
                </a:solidFill>
                <a:latin typeface="Coming Soon"/>
              </a:rPr>
              <a:t> </a:t>
            </a:r>
            <a:r>
              <a:rPr b="1" sz="2600" lang="en-US">
                <a:solidFill>
                  <a:srgbClr val="00B050"/>
                </a:solidFill>
                <a:latin typeface="Coming Soon"/>
              </a:rPr>
              <a:t>B</a:t>
            </a:r>
            <a:r>
              <a:rPr b="1" sz="2600" lang="en-US">
                <a:solidFill>
                  <a:srgbClr val="00B050"/>
                </a:solidFill>
                <a:latin typeface="Coming Soon"/>
              </a:rPr>
              <a:t>Y</a:t>
            </a:r>
            <a:r>
              <a:rPr b="1" sz="2600" lang="en-US">
                <a:solidFill>
                  <a:srgbClr val="00B050"/>
                </a:solidFill>
                <a:latin typeface="Coming Soon"/>
              </a:rPr>
              <a:t>:</a:t>
            </a:r>
            <a:r>
              <a:rPr b="1" sz="2600" lang="en-US">
                <a:solidFill>
                  <a:srgbClr val="00B050"/>
                </a:solidFill>
                <a:latin typeface="Coming Soon"/>
              </a:rPr>
              <a:t> </a:t>
            </a:r>
            <a:endParaRPr b="1" sz="2600" lang="en-US">
              <a:solidFill>
                <a:srgbClr val="00B050"/>
              </a:solidFill>
              <a:latin typeface="Coming Soon"/>
            </a:endParaRPr>
          </a:p>
          <a:p>
            <a:pPr algn="ctr"/>
            <a:r>
              <a:rPr b="1" sz="2600" lang="en-US">
                <a:solidFill>
                  <a:srgbClr val="00B050"/>
                </a:solidFill>
              </a:rPr>
              <a:t>J</a:t>
            </a:r>
            <a:r>
              <a:rPr b="1" sz="2600" lang="en-US">
                <a:solidFill>
                  <a:srgbClr val="00B050"/>
                </a:solidFill>
              </a:rPr>
              <a:t>U</a:t>
            </a:r>
            <a:r>
              <a:rPr b="1" sz="2600" lang="en-US">
                <a:solidFill>
                  <a:srgbClr val="00B050"/>
                </a:solidFill>
              </a:rPr>
              <a:t>S</a:t>
            </a:r>
            <a:r>
              <a:rPr b="1" sz="2600" lang="en-US">
                <a:solidFill>
                  <a:srgbClr val="00B050"/>
                </a:solidFill>
              </a:rPr>
              <a:t>A</a:t>
            </a:r>
            <a:r>
              <a:rPr b="1" sz="2600" lang="en-US">
                <a:solidFill>
                  <a:srgbClr val="00B050"/>
                </a:solidFill>
              </a:rPr>
              <a:t>Y</a:t>
            </a:r>
            <a:r>
              <a:rPr b="1" sz="2600" lang="en-US">
                <a:solidFill>
                  <a:srgbClr val="00B050"/>
                </a:solidFill>
              </a:rPr>
              <a:t>AN</a:t>
            </a:r>
            <a:r>
              <a:rPr b="1" sz="2600" lang="en-US">
                <a:solidFill>
                  <a:srgbClr val="00B050"/>
                </a:solidFill>
              </a:rPr>
              <a:t>,</a:t>
            </a:r>
            <a:r>
              <a:rPr b="1" sz="2600" lang="en-US">
                <a:solidFill>
                  <a:srgbClr val="00B050"/>
                </a:solidFill>
              </a:rPr>
              <a:t> </a:t>
            </a:r>
            <a:r>
              <a:rPr b="1" sz="2600" lang="en-US">
                <a:solidFill>
                  <a:srgbClr val="00B050"/>
                </a:solidFill>
              </a:rPr>
              <a:t>JUVELYN</a:t>
            </a:r>
            <a:r>
              <a:rPr b="1" sz="2600" lang="en-US">
                <a:solidFill>
                  <a:srgbClr val="00B050"/>
                </a:solidFill>
              </a:rPr>
              <a:t> S</a:t>
            </a:r>
            <a:r>
              <a:rPr b="1" sz="2600" lang="en-US">
                <a:solidFill>
                  <a:srgbClr val="00B050"/>
                </a:solidFill>
              </a:rPr>
              <a:t>.</a:t>
            </a:r>
            <a:endParaRPr b="1" sz="2600" lang="en-US">
              <a:solidFill>
                <a:srgbClr val="00B050"/>
              </a:solidFill>
            </a:endParaRPr>
          </a:p>
          <a:p>
            <a:pPr algn="ctr"/>
            <a:r>
              <a:rPr b="1" sz="2600" lang="en-US">
                <a:solidFill>
                  <a:srgbClr val="00B050"/>
                </a:solidFill>
              </a:rPr>
              <a:t>B</a:t>
            </a:r>
            <a:r>
              <a:rPr b="1" sz="2600" lang="en-US">
                <a:solidFill>
                  <a:srgbClr val="00B050"/>
                </a:solidFill>
              </a:rPr>
              <a:t>S</a:t>
            </a:r>
            <a:r>
              <a:rPr b="1" sz="2600" lang="en-US">
                <a:solidFill>
                  <a:srgbClr val="00B050"/>
                </a:solidFill>
              </a:rPr>
              <a:t>I</a:t>
            </a:r>
            <a:r>
              <a:rPr b="1" sz="2600" lang="en-US">
                <a:solidFill>
                  <a:srgbClr val="00B050"/>
                </a:solidFill>
              </a:rPr>
              <a:t>T</a:t>
            </a:r>
            <a:r>
              <a:rPr b="1" sz="2600" lang="en-US">
                <a:solidFill>
                  <a:srgbClr val="00B050"/>
                </a:solidFill>
              </a:rPr>
              <a:t>-</a:t>
            </a:r>
            <a:r>
              <a:rPr b="1" sz="2600" lang="en-US">
                <a:solidFill>
                  <a:srgbClr val="00B050"/>
                </a:solidFill>
              </a:rPr>
              <a:t>2</a:t>
            </a:r>
            <a:r>
              <a:rPr b="1" sz="2600" lang="en-US">
                <a:solidFill>
                  <a:srgbClr val="00B050"/>
                </a:solidFill>
              </a:rPr>
              <a:t>A</a:t>
            </a:r>
            <a:endParaRPr b="1" sz="2600" lang="en-US">
              <a:solidFill>
                <a:srgbClr val="00B050"/>
              </a:solidFill>
            </a:endParaRPr>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000">
        <p:randomBar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23" name=""/>
        <p:cNvGrpSpPr/>
        <p:nvPr/>
      </p:nvGrpSpPr>
      <p:grpSpPr>
        <a:xfrm>
          <a:off x="0" y="0"/>
          <a:ext cx="0" cy="0"/>
          <a:chOff x="0" y="0"/>
          <a:chExt cx="0" cy="0"/>
        </a:xfrm>
      </p:grpSpPr>
      <p:grpSp>
        <p:nvGrpSpPr>
          <p:cNvPr id="24" name="组合 1"/>
          <p:cNvGrpSpPr/>
          <p:nvPr/>
        </p:nvGrpSpPr>
        <p:grpSpPr>
          <a:xfrm>
            <a:off x="-4763" y="-6349"/>
            <a:ext cx="12203113" cy="3138018"/>
            <a:chOff x="-4763" y="-6349"/>
            <a:chExt cx="12203113" cy="3138018"/>
          </a:xfrm>
        </p:grpSpPr>
        <p:sp>
          <p:nvSpPr>
            <p:cNvPr id="1048586" name="Rectangle 5"/>
            <p:cNvSpPr>
              <a:spLocks noChangeArrowheads="1"/>
            </p:cNvSpPr>
            <p:nvPr/>
          </p:nvSpPr>
          <p:spPr bwMode="auto">
            <a:xfrm>
              <a:off x="-4763" y="-6349"/>
              <a:ext cx="12203113" cy="2689784"/>
            </a:xfrm>
            <a:prstGeom prst="rect"/>
            <a:solidFill>
              <a:srgbClr val="F2F2F2"/>
            </a:solidFill>
            <a:ln>
              <a:noFill/>
            </a:ln>
          </p:spPr>
          <p:txBody>
            <a:bodyPr anchor="t" anchorCtr="0" bIns="45720" compatLnSpc="1" lIns="91440" numCol="1" rIns="91440" tIns="45720" vert="horz" wrap="square"/>
            <a:p>
              <a:endParaRPr altLang="en-US" lang="zh-CN"/>
            </a:p>
          </p:txBody>
        </p:sp>
        <p:sp>
          <p:nvSpPr>
            <p:cNvPr id="1048587" name="直角三角形 3"/>
            <p:cNvSpPr/>
            <p:nvPr/>
          </p:nvSpPr>
          <p:spPr>
            <a:xfrm rot="18900000">
              <a:off x="9318630" y="2217269"/>
              <a:ext cx="914400" cy="914400"/>
            </a:xfrm>
            <a:prstGeom prst="rtTriangle"/>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588" name="AutoShape 3"/>
          <p:cNvSpPr>
            <a:spLocks noChangeAspect="1" noChangeArrowheads="1" noTextEdit="1"/>
          </p:cNvSpPr>
          <p:nvPr/>
        </p:nvSpPr>
        <p:spPr bwMode="auto">
          <a:xfrm>
            <a:off x="606682" y="-8965"/>
            <a:ext cx="12201525" cy="2616662"/>
          </a:xfrm>
          <a:prstGeom prst="rect"/>
          <a:noFill/>
          <a:ln>
            <a:noFill/>
          </a:ln>
        </p:spPr>
        <p:txBody>
          <a:bodyPr anchor="t" anchorCtr="0" bIns="45720" compatLnSpc="1" lIns="91440" numCol="1" rIns="91440" tIns="45720" vert="horz" wrap="square"/>
          <a:p>
            <a:endParaRPr altLang="en-US" lang="zh-CN"/>
          </a:p>
        </p:txBody>
      </p:sp>
      <p:grpSp>
        <p:nvGrpSpPr>
          <p:cNvPr id="25" name="组合 5"/>
          <p:cNvGrpSpPr/>
          <p:nvPr/>
        </p:nvGrpSpPr>
        <p:grpSpPr>
          <a:xfrm>
            <a:off x="-8965" y="-9832"/>
            <a:ext cx="5486645" cy="2998067"/>
            <a:chOff x="-8965" y="-9832"/>
            <a:chExt cx="5486645" cy="2998067"/>
          </a:xfrm>
        </p:grpSpPr>
        <p:sp>
          <p:nvSpPr>
            <p:cNvPr id="1048589" name="矩形 6"/>
            <p:cNvSpPr/>
            <p:nvPr/>
          </p:nvSpPr>
          <p:spPr>
            <a:xfrm>
              <a:off x="-560" y="1371600"/>
              <a:ext cx="2666248" cy="1615768"/>
            </a:xfrm>
            <a:prstGeom prst="rect"/>
            <a:solidFill>
              <a:srgbClr val="2128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52" name="图片 7"/>
            <p:cNvPicPr>
              <a:picLocks noChangeAspect="1"/>
            </p:cNvPicPr>
            <p:nvPr/>
          </p:nvPicPr>
          <p:blipFill>
            <a:blip xmlns:r="http://schemas.openxmlformats.org/officeDocument/2006/relationships" r:embed="rId1"/>
            <a:stretch>
              <a:fillRect/>
            </a:stretch>
          </p:blipFill>
          <p:spPr>
            <a:xfrm>
              <a:off x="-8965" y="-8965"/>
              <a:ext cx="1231294" cy="1270000"/>
            </a:xfrm>
            <a:prstGeom prst="rect"/>
          </p:spPr>
        </p:pic>
        <p:pic>
          <p:nvPicPr>
            <p:cNvPr id="2097153" name="图片 8"/>
            <p:cNvPicPr>
              <a:picLocks noChangeAspect="1"/>
            </p:cNvPicPr>
            <p:nvPr/>
          </p:nvPicPr>
          <p:blipFill>
            <a:blip xmlns:r="http://schemas.openxmlformats.org/officeDocument/2006/relationships" r:embed="rId2"/>
            <a:stretch>
              <a:fillRect/>
            </a:stretch>
          </p:blipFill>
          <p:spPr>
            <a:xfrm>
              <a:off x="-8965" y="-8965"/>
              <a:ext cx="2665688" cy="2692400"/>
            </a:xfrm>
            <a:prstGeom prst="rect"/>
          </p:spPr>
        </p:pic>
        <p:pic>
          <p:nvPicPr>
            <p:cNvPr id="2097154" name="图片 9"/>
            <p:cNvPicPr>
              <a:picLocks noChangeAspect="1"/>
            </p:cNvPicPr>
            <p:nvPr/>
          </p:nvPicPr>
          <p:blipFill>
            <a:blip xmlns:r="http://schemas.openxmlformats.org/officeDocument/2006/relationships" r:embed="rId3"/>
            <a:stretch>
              <a:fillRect/>
            </a:stretch>
          </p:blipFill>
          <p:spPr>
            <a:xfrm>
              <a:off x="394496" y="-8965"/>
              <a:ext cx="3668494" cy="2997200"/>
            </a:xfrm>
            <a:prstGeom prst="rect"/>
          </p:spPr>
        </p:pic>
        <p:pic>
          <p:nvPicPr>
            <p:cNvPr id="2097155" name="图片 10"/>
            <p:cNvPicPr>
              <a:picLocks noChangeAspect="1"/>
            </p:cNvPicPr>
            <p:nvPr/>
          </p:nvPicPr>
          <p:blipFill>
            <a:blip xmlns:r="http://schemas.openxmlformats.org/officeDocument/2006/relationships" r:embed="rId4"/>
            <a:stretch>
              <a:fillRect/>
            </a:stretch>
          </p:blipFill>
          <p:spPr>
            <a:xfrm>
              <a:off x="1809186" y="-9832"/>
              <a:ext cx="3668494" cy="2997200"/>
            </a:xfrm>
            <a:prstGeom prst="rect"/>
          </p:spPr>
        </p:pic>
      </p:grpSp>
      <p:pic>
        <p:nvPicPr>
          <p:cNvPr id="2097156" name="图片 11"/>
          <p:cNvPicPr>
            <a:picLocks noChangeAspect="1"/>
          </p:cNvPicPr>
          <p:nvPr/>
        </p:nvPicPr>
        <p:blipFill>
          <a:blip xmlns:r="http://schemas.openxmlformats.org/officeDocument/2006/relationships" r:embed="rId5"/>
          <a:stretch>
            <a:fillRect/>
          </a:stretch>
        </p:blipFill>
        <p:spPr>
          <a:xfrm>
            <a:off x="0" y="6664632"/>
            <a:ext cx="12192000" cy="203200"/>
          </a:xfrm>
          <a:prstGeom prst="rect"/>
        </p:spPr>
      </p:pic>
      <p:sp>
        <p:nvSpPr>
          <p:cNvPr id="1048590" name="AutoShape 97"/>
          <p:cNvSpPr>
            <a:spLocks noChangeArrowheads="1"/>
          </p:cNvSpPr>
          <p:nvPr/>
        </p:nvSpPr>
        <p:spPr bwMode="auto">
          <a:xfrm>
            <a:off x="8982669" y="4027899"/>
            <a:ext cx="1584008" cy="1584008"/>
          </a:xfrm>
          <a:custGeom>
            <a:avLst/>
            <a:gdLst>
              <a:gd name="T0" fmla="*/ 9817 w 21600"/>
              <a:gd name="T1" fmla="*/ 0 h 21600"/>
              <a:gd name="T2" fmla="*/ 0 w 21600"/>
              <a:gd name="T3" fmla="*/ 9816 h 21600"/>
              <a:gd name="T4" fmla="*/ 0 w 21600"/>
              <a:gd name="T5" fmla="*/ 11784 h 21600"/>
              <a:gd name="T6" fmla="*/ 9817 w 21600"/>
              <a:gd name="T7" fmla="*/ 21600 h 21600"/>
              <a:gd name="T8" fmla="*/ 0 w 21600"/>
              <a:gd name="T9" fmla="*/ 11784 h 21600"/>
              <a:gd name="T10" fmla="*/ 7861 w 21600"/>
              <a:gd name="T11" fmla="*/ 7859 h 21600"/>
              <a:gd name="T12" fmla="*/ 1956 w 21600"/>
              <a:gd name="T13" fmla="*/ 1951 h 21600"/>
              <a:gd name="T14" fmla="*/ 1956 w 21600"/>
              <a:gd name="T15" fmla="*/ 19646 h 21600"/>
              <a:gd name="T16" fmla="*/ 7861 w 21600"/>
              <a:gd name="T17" fmla="*/ 13738 h 21600"/>
              <a:gd name="T18" fmla="*/ 1956 w 21600"/>
              <a:gd name="T19" fmla="*/ 19646 h 21600"/>
              <a:gd name="T20" fmla="*/ 5907 w 21600"/>
              <a:gd name="T21" fmla="*/ 3949 h 21600"/>
              <a:gd name="T22" fmla="*/ 3925 w 21600"/>
              <a:gd name="T23" fmla="*/ 5905 h 21600"/>
              <a:gd name="T24" fmla="*/ 3925 w 21600"/>
              <a:gd name="T25" fmla="*/ 15695 h 21600"/>
              <a:gd name="T26" fmla="*/ 5907 w 21600"/>
              <a:gd name="T27" fmla="*/ 17678 h 21600"/>
              <a:gd name="T28" fmla="*/ 3925 w 21600"/>
              <a:gd name="T29" fmla="*/ 15695 h 21600"/>
              <a:gd name="T30" fmla="*/ 11783 w 21600"/>
              <a:gd name="T31" fmla="*/ 9816 h 21600"/>
              <a:gd name="T32" fmla="*/ 21600 w 21600"/>
              <a:gd name="T33" fmla="*/ 0 h 21600"/>
              <a:gd name="T34" fmla="*/ 19644 w 21600"/>
              <a:gd name="T35" fmla="*/ 11784 h 21600"/>
              <a:gd name="T36" fmla="*/ 21600 w 21600"/>
              <a:gd name="T37" fmla="*/ 17678 h 21600"/>
              <a:gd name="T38" fmla="*/ 15693 w 21600"/>
              <a:gd name="T39" fmla="*/ 15724 h 21600"/>
              <a:gd name="T40" fmla="*/ 13739 w 21600"/>
              <a:gd name="T41" fmla="*/ 21600 h 21600"/>
              <a:gd name="T42" fmla="*/ 11783 w 21600"/>
              <a:gd name="T43" fmla="*/ 11784 h 21600"/>
              <a:gd name="T44" fmla="*/ 17646 w 21600"/>
              <a:gd name="T45" fmla="*/ 13738 h 21600"/>
              <a:gd name="T46" fmla="*/ 19644 w 21600"/>
              <a:gd name="T47" fmla="*/ 11784 h 21600"/>
              <a:gd name="T48" fmla="*/ 13739 w 21600"/>
              <a:gd name="T49" fmla="*/ 1954 h 21600"/>
              <a:gd name="T50" fmla="*/ 19644 w 21600"/>
              <a:gd name="T51" fmla="*/ 7862 h 21600"/>
              <a:gd name="T52" fmla="*/ 17646 w 21600"/>
              <a:gd name="T53" fmla="*/ 5905 h 21600"/>
              <a:gd name="T54" fmla="*/ 15693 w 21600"/>
              <a:gd name="T55" fmla="*/ 3949 h 21600"/>
              <a:gd name="T56" fmla="*/ 17646 w 21600"/>
              <a:gd name="T57" fmla="*/ 5905 h 21600"/>
              <a:gd name="T58" fmla="*/ 17646 w 21600"/>
              <a:gd name="T59" fmla="*/ 19646 h 21600"/>
              <a:gd name="T60" fmla="*/ 15693 w 21600"/>
              <a:gd name="T61" fmla="*/ 21600 h 21600"/>
              <a:gd name="T62" fmla="*/ 19644 w 21600"/>
              <a:gd name="T63" fmla="*/ 19646 h 21600"/>
              <a:gd name="T64" fmla="*/ 21600 w 21600"/>
              <a:gd name="T65" fmla="*/ 21600 h 21600"/>
              <a:gd name="T66" fmla="*/ 19644 w 21600"/>
              <a:gd name="T67" fmla="*/ 1964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00" h="21600">
                <a:moveTo>
                  <a:pt x="0" y="0"/>
                </a:moveTo>
                <a:lnTo>
                  <a:pt x="9817" y="0"/>
                </a:lnTo>
                <a:lnTo>
                  <a:pt x="9817" y="9816"/>
                </a:lnTo>
                <a:lnTo>
                  <a:pt x="0" y="9816"/>
                </a:lnTo>
                <a:lnTo>
                  <a:pt x="0" y="0"/>
                </a:lnTo>
                <a:close/>
                <a:moveTo>
                  <a:pt x="0" y="11784"/>
                </a:moveTo>
                <a:lnTo>
                  <a:pt x="9817" y="11784"/>
                </a:lnTo>
                <a:lnTo>
                  <a:pt x="9817" y="21600"/>
                </a:lnTo>
                <a:lnTo>
                  <a:pt x="0" y="21600"/>
                </a:lnTo>
                <a:lnTo>
                  <a:pt x="0" y="11784"/>
                </a:lnTo>
                <a:close/>
                <a:moveTo>
                  <a:pt x="1956" y="7859"/>
                </a:moveTo>
                <a:lnTo>
                  <a:pt x="7861" y="7859"/>
                </a:lnTo>
                <a:lnTo>
                  <a:pt x="7861" y="1951"/>
                </a:lnTo>
                <a:lnTo>
                  <a:pt x="1956" y="1951"/>
                </a:lnTo>
                <a:lnTo>
                  <a:pt x="1956" y="7859"/>
                </a:lnTo>
                <a:close/>
                <a:moveTo>
                  <a:pt x="1956" y="19646"/>
                </a:moveTo>
                <a:lnTo>
                  <a:pt x="7861" y="19646"/>
                </a:lnTo>
                <a:lnTo>
                  <a:pt x="7861" y="13738"/>
                </a:lnTo>
                <a:lnTo>
                  <a:pt x="1956" y="13738"/>
                </a:lnTo>
                <a:lnTo>
                  <a:pt x="1956" y="19646"/>
                </a:lnTo>
                <a:close/>
                <a:moveTo>
                  <a:pt x="3925" y="3949"/>
                </a:moveTo>
                <a:lnTo>
                  <a:pt x="5907" y="3949"/>
                </a:lnTo>
                <a:lnTo>
                  <a:pt x="5907" y="5905"/>
                </a:lnTo>
                <a:lnTo>
                  <a:pt x="3925" y="5905"/>
                </a:lnTo>
                <a:lnTo>
                  <a:pt x="3925" y="3949"/>
                </a:lnTo>
                <a:close/>
                <a:moveTo>
                  <a:pt x="3925" y="15695"/>
                </a:moveTo>
                <a:lnTo>
                  <a:pt x="5907" y="15695"/>
                </a:lnTo>
                <a:lnTo>
                  <a:pt x="5907" y="17678"/>
                </a:lnTo>
                <a:lnTo>
                  <a:pt x="3925" y="17678"/>
                </a:lnTo>
                <a:lnTo>
                  <a:pt x="3925" y="15695"/>
                </a:lnTo>
                <a:close/>
                <a:moveTo>
                  <a:pt x="21600" y="9816"/>
                </a:moveTo>
                <a:lnTo>
                  <a:pt x="11783" y="9816"/>
                </a:lnTo>
                <a:lnTo>
                  <a:pt x="11783" y="0"/>
                </a:lnTo>
                <a:lnTo>
                  <a:pt x="21600" y="0"/>
                </a:lnTo>
                <a:lnTo>
                  <a:pt x="21600" y="9816"/>
                </a:lnTo>
                <a:close/>
                <a:moveTo>
                  <a:pt x="19644" y="11784"/>
                </a:moveTo>
                <a:lnTo>
                  <a:pt x="21600" y="11784"/>
                </a:lnTo>
                <a:lnTo>
                  <a:pt x="21600" y="17678"/>
                </a:lnTo>
                <a:lnTo>
                  <a:pt x="15693" y="17678"/>
                </a:lnTo>
                <a:lnTo>
                  <a:pt x="15693" y="15724"/>
                </a:lnTo>
                <a:lnTo>
                  <a:pt x="13739" y="15724"/>
                </a:lnTo>
                <a:lnTo>
                  <a:pt x="13739" y="21600"/>
                </a:lnTo>
                <a:lnTo>
                  <a:pt x="11783" y="21600"/>
                </a:lnTo>
                <a:lnTo>
                  <a:pt x="11783" y="11784"/>
                </a:lnTo>
                <a:lnTo>
                  <a:pt x="17646" y="11784"/>
                </a:lnTo>
                <a:lnTo>
                  <a:pt x="17646" y="13738"/>
                </a:lnTo>
                <a:lnTo>
                  <a:pt x="19644" y="13738"/>
                </a:lnTo>
                <a:lnTo>
                  <a:pt x="19644" y="11784"/>
                </a:lnTo>
                <a:close/>
                <a:moveTo>
                  <a:pt x="19644" y="1954"/>
                </a:moveTo>
                <a:lnTo>
                  <a:pt x="13739" y="1954"/>
                </a:lnTo>
                <a:lnTo>
                  <a:pt x="13739" y="7862"/>
                </a:lnTo>
                <a:lnTo>
                  <a:pt x="19644" y="7862"/>
                </a:lnTo>
                <a:lnTo>
                  <a:pt x="19644" y="1954"/>
                </a:lnTo>
                <a:close/>
                <a:moveTo>
                  <a:pt x="17646" y="5905"/>
                </a:moveTo>
                <a:lnTo>
                  <a:pt x="15693" y="5905"/>
                </a:lnTo>
                <a:lnTo>
                  <a:pt x="15693" y="3949"/>
                </a:lnTo>
                <a:lnTo>
                  <a:pt x="17646" y="3949"/>
                </a:lnTo>
                <a:lnTo>
                  <a:pt x="17646" y="5905"/>
                </a:lnTo>
                <a:close/>
                <a:moveTo>
                  <a:pt x="15693" y="19646"/>
                </a:moveTo>
                <a:lnTo>
                  <a:pt x="17646" y="19646"/>
                </a:lnTo>
                <a:lnTo>
                  <a:pt x="17646" y="21600"/>
                </a:lnTo>
                <a:lnTo>
                  <a:pt x="15693" y="21600"/>
                </a:lnTo>
                <a:lnTo>
                  <a:pt x="15693" y="19646"/>
                </a:lnTo>
                <a:close/>
                <a:moveTo>
                  <a:pt x="19644" y="19646"/>
                </a:moveTo>
                <a:lnTo>
                  <a:pt x="21600" y="19646"/>
                </a:lnTo>
                <a:lnTo>
                  <a:pt x="21600" y="21600"/>
                </a:lnTo>
                <a:lnTo>
                  <a:pt x="19644" y="21600"/>
                </a:lnTo>
                <a:lnTo>
                  <a:pt x="19644" y="19646"/>
                </a:lnTo>
                <a:close/>
                <a:moveTo>
                  <a:pt x="19644" y="19646"/>
                </a:moveTo>
              </a:path>
            </a:pathLst>
          </a:custGeom>
          <a:solidFill>
            <a:schemeClr val="bg1"/>
          </a:solidFill>
          <a:ln>
            <a:noFill/>
          </a:ln>
        </p:spPr>
        <p:txBody>
          <a:bodyPr/>
          <a:p>
            <a:endParaRPr altLang="en-US" lang="zh-CN"/>
          </a:p>
        </p:txBody>
      </p:sp>
      <p:sp>
        <p:nvSpPr>
          <p:cNvPr id="1048591" name="矩形 57"/>
          <p:cNvSpPr>
            <a:spLocks noChangeArrowheads="1"/>
          </p:cNvSpPr>
          <p:nvPr/>
        </p:nvSpPr>
        <p:spPr bwMode="auto">
          <a:xfrm>
            <a:off x="2385954" y="3860658"/>
            <a:ext cx="6376647" cy="830997"/>
          </a:xfrm>
          <a:prstGeom prst="rect"/>
          <a:noFill/>
          <a:ln>
            <a:noFill/>
          </a:ln>
        </p:spPr>
        <p:txBody>
          <a:bodyPr wrap="square">
            <a:spAutoFit/>
          </a:bodyPr>
          <a:p>
            <a:pPr algn="r"/>
            <a:r>
              <a:rPr altLang="zh-CN" b="1" dirty="0" sz="4800" lang="en-US">
                <a:solidFill>
                  <a:schemeClr val="bg1"/>
                </a:solidFill>
                <a:latin typeface="Arial" panose="020B0604020202020204" pitchFamily="34" charset="0"/>
                <a:ea typeface="Arial" panose="020B0604020202020204" pitchFamily="34" charset="0"/>
              </a:rPr>
              <a:t>T</a:t>
            </a:r>
            <a:r>
              <a:rPr altLang="zh-CN" b="1" dirty="0" sz="4800" lang="en-US">
                <a:solidFill>
                  <a:schemeClr val="bg1"/>
                </a:solidFill>
                <a:latin typeface="Arial" panose="020B0604020202020204" pitchFamily="34" charset="0"/>
                <a:ea typeface="Arial" panose="020B0604020202020204" pitchFamily="34" charset="0"/>
              </a:rPr>
              <a:t>H</a:t>
            </a:r>
            <a:r>
              <a:rPr altLang="zh-CN" b="1" dirty="0" sz="4800" lang="en-US">
                <a:solidFill>
                  <a:schemeClr val="bg1"/>
                </a:solidFill>
                <a:latin typeface="Arial" panose="020B0604020202020204" pitchFamily="34" charset="0"/>
                <a:ea typeface="Arial" panose="020B0604020202020204" pitchFamily="34" charset="0"/>
              </a:rPr>
              <a:t>A</a:t>
            </a:r>
            <a:r>
              <a:rPr altLang="zh-CN" b="1" dirty="0" sz="4800" lang="en-US">
                <a:solidFill>
                  <a:schemeClr val="bg1"/>
                </a:solidFill>
                <a:latin typeface="Arial" panose="020B0604020202020204" pitchFamily="34" charset="0"/>
                <a:ea typeface="Arial" panose="020B0604020202020204" pitchFamily="34" charset="0"/>
              </a:rPr>
              <a:t>N</a:t>
            </a:r>
            <a:r>
              <a:rPr altLang="zh-CN" b="1" dirty="0" sz="4800" lang="en-US">
                <a:solidFill>
                  <a:schemeClr val="bg1"/>
                </a:solidFill>
                <a:latin typeface="Arial" panose="020B0604020202020204" pitchFamily="34" charset="0"/>
                <a:ea typeface="Arial" panose="020B0604020202020204" pitchFamily="34" charset="0"/>
              </a:rPr>
              <a:t>K</a:t>
            </a:r>
            <a:r>
              <a:rPr altLang="zh-CN" b="1" dirty="0" sz="4800" lang="en-US">
                <a:solidFill>
                  <a:schemeClr val="bg1"/>
                </a:solidFill>
                <a:latin typeface="Arial" panose="020B0604020202020204" pitchFamily="34" charset="0"/>
                <a:ea typeface="Arial" panose="020B0604020202020204" pitchFamily="34" charset="0"/>
              </a:rPr>
              <a:t> </a:t>
            </a:r>
            <a:r>
              <a:rPr altLang="zh-CN" b="1" dirty="0" sz="4800" lang="en-US">
                <a:solidFill>
                  <a:schemeClr val="bg1"/>
                </a:solidFill>
                <a:latin typeface="Arial" panose="020B0604020202020204" pitchFamily="34" charset="0"/>
                <a:ea typeface="Arial" panose="020B0604020202020204" pitchFamily="34" charset="0"/>
              </a:rPr>
              <a:t>Y</a:t>
            </a:r>
            <a:r>
              <a:rPr altLang="zh-CN" b="1" dirty="0" sz="4800" lang="en-US">
                <a:solidFill>
                  <a:schemeClr val="bg1"/>
                </a:solidFill>
                <a:latin typeface="Arial" panose="020B0604020202020204" pitchFamily="34" charset="0"/>
                <a:ea typeface="Arial" panose="020B0604020202020204" pitchFamily="34" charset="0"/>
              </a:rPr>
              <a:t>O</a:t>
            </a:r>
            <a:r>
              <a:rPr altLang="zh-CN" b="1" dirty="0" sz="4800" lang="en-US">
                <a:solidFill>
                  <a:schemeClr val="bg1"/>
                </a:solidFill>
                <a:latin typeface="Arial" panose="020B0604020202020204" pitchFamily="34" charset="0"/>
                <a:ea typeface="Arial" panose="020B0604020202020204" pitchFamily="34" charset="0"/>
              </a:rPr>
              <a:t>U</a:t>
            </a:r>
            <a:r>
              <a:rPr altLang="zh-CN" b="1" dirty="0" sz="4800" lang="en-US">
                <a:solidFill>
                  <a:schemeClr val="bg1"/>
                </a:solidFill>
                <a:latin typeface="Arial" panose="020B0604020202020204" pitchFamily="34" charset="0"/>
                <a:ea typeface="Arial" panose="020B0604020202020204" pitchFamily="34" charset="0"/>
              </a:rPr>
              <a:t> </a:t>
            </a:r>
            <a:r>
              <a:rPr altLang="zh-CN" b="1" dirty="0" sz="4800" lang="en-US">
                <a:solidFill>
                  <a:schemeClr val="bg1"/>
                </a:solidFill>
                <a:latin typeface="Arial" panose="020B0604020202020204" pitchFamily="34" charset="0"/>
                <a:ea typeface="Arial" panose="020B0604020202020204" pitchFamily="34" charset="0"/>
              </a:rPr>
              <a:t>!</a:t>
            </a:r>
            <a:endParaRPr altLang="en-US" b="1" dirty="0" sz="4800" lang="zh-CN">
              <a:solidFill>
                <a:schemeClr val="bg1"/>
              </a:solidFill>
              <a:latin typeface="Arial" panose="020B0604020202020204" pitchFamily="34" charset="0"/>
              <a:ea typeface="Arial" panose="020B0604020202020204" pitchFamily="34" charset="0"/>
            </a:endParaRPr>
          </a:p>
        </p:txBody>
      </p:sp>
      <p:sp>
        <p:nvSpPr>
          <p:cNvPr id="1048594" name="矩形 57"/>
          <p:cNvSpPr>
            <a:spLocks noChangeArrowheads="1"/>
          </p:cNvSpPr>
          <p:nvPr/>
        </p:nvSpPr>
        <p:spPr bwMode="auto">
          <a:xfrm>
            <a:off x="5636901" y="869648"/>
            <a:ext cx="6741016" cy="1717040"/>
          </a:xfrm>
          <a:prstGeom prst="rect"/>
          <a:solidFill>
            <a:srgbClr val="FFE100"/>
          </a:solidFill>
          <a:ln>
            <a:noFill/>
          </a:ln>
        </p:spPr>
        <p:txBody>
          <a:bodyPr wrap="square">
            <a:spAutoFit/>
          </a:bodyPr>
          <a:p>
            <a:pPr algn="ct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P</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r</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e</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s</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e</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n</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t</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 </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t</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o</a:t>
            </a:r>
            <a:r>
              <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rPr>
              <a:t>:</a:t>
            </a:r>
            <a:endParaRPr altLang="en-US" b="1" dirty="0" sz="3600" lang="en-US">
              <a:solidFill>
                <a:srgbClr val="FF385C"/>
              </a:solidFill>
              <a:latin typeface="Arial" panose="020B0604020202020204" pitchFamily="34" charset="0"/>
              <a:ea typeface="Arial" panose="020B0604020202020204" pitchFamily="34" charset="0"/>
              <a:sym typeface="Arial" panose="020B0604020202020204" pitchFamily="34" charset="0"/>
            </a:endParaRPr>
          </a:p>
          <a:p>
            <a:pPr algn="ctr"/>
            <a:r>
              <a:rPr altLang="en-US" b="1" dirty="0" sz="4800" lang="en-US">
                <a:solidFill>
                  <a:srgbClr val="7030A0"/>
                </a:solidFill>
                <a:latin typeface="Coming Soon"/>
                <a:ea typeface="Arial" panose="020B0604020202020204" pitchFamily="34" charset="0"/>
                <a:sym typeface="Arial" panose="020B0604020202020204" pitchFamily="34" charset="0"/>
              </a:rPr>
              <a:t>N</a:t>
            </a:r>
            <a:r>
              <a:rPr altLang="en-US" b="1" dirty="0" sz="4800" lang="en-US">
                <a:solidFill>
                  <a:srgbClr val="7030A0"/>
                </a:solidFill>
                <a:latin typeface="Coming Soon"/>
                <a:ea typeface="Arial" panose="020B0604020202020204" pitchFamily="34" charset="0"/>
                <a:sym typeface="Arial" panose="020B0604020202020204" pitchFamily="34" charset="0"/>
              </a:rPr>
              <a:t>I</a:t>
            </a:r>
            <a:r>
              <a:rPr altLang="en-US" b="1" dirty="0" sz="4800" lang="en-US">
                <a:solidFill>
                  <a:srgbClr val="7030A0"/>
                </a:solidFill>
                <a:latin typeface="Coming Soon"/>
                <a:ea typeface="Arial" panose="020B0604020202020204" pitchFamily="34" charset="0"/>
                <a:sym typeface="Arial" panose="020B0604020202020204" pitchFamily="34" charset="0"/>
              </a:rPr>
              <a:t>T</a:t>
            </a:r>
            <a:r>
              <a:rPr altLang="en-US" b="1" dirty="0" sz="4800" lang="en-US">
                <a:solidFill>
                  <a:srgbClr val="7030A0"/>
                </a:solidFill>
                <a:latin typeface="Coming Soon"/>
                <a:ea typeface="Arial" panose="020B0604020202020204" pitchFamily="34" charset="0"/>
                <a:sym typeface="Arial" panose="020B0604020202020204" pitchFamily="34" charset="0"/>
              </a:rPr>
              <a:t>U</a:t>
            </a:r>
            <a:r>
              <a:rPr altLang="en-US" b="1" dirty="0" sz="4800" lang="en-US">
                <a:solidFill>
                  <a:srgbClr val="7030A0"/>
                </a:solidFill>
                <a:latin typeface="Coming Soon"/>
                <a:ea typeface="Arial" panose="020B0604020202020204" pitchFamily="34" charset="0"/>
                <a:sym typeface="Arial" panose="020B0604020202020204" pitchFamily="34" charset="0"/>
              </a:rPr>
              <a:t>R</a:t>
            </a:r>
            <a:r>
              <a:rPr altLang="en-US" b="1" dirty="0" sz="4800" lang="en-US">
                <a:solidFill>
                  <a:srgbClr val="7030A0"/>
                </a:solidFill>
                <a:latin typeface="Coming Soon"/>
                <a:ea typeface="Arial" panose="020B0604020202020204" pitchFamily="34" charset="0"/>
                <a:sym typeface="Arial" panose="020B0604020202020204" pitchFamily="34" charset="0"/>
              </a:rPr>
              <a:t>A</a:t>
            </a:r>
            <a:r>
              <a:rPr altLang="en-US" b="1" dirty="0" sz="4800" lang="en-US">
                <a:solidFill>
                  <a:srgbClr val="7030A0"/>
                </a:solidFill>
                <a:latin typeface="Coming Soon"/>
                <a:ea typeface="Arial" panose="020B0604020202020204" pitchFamily="34" charset="0"/>
                <a:sym typeface="Arial" panose="020B0604020202020204" pitchFamily="34" charset="0"/>
              </a:rPr>
              <a:t>,</a:t>
            </a:r>
            <a:r>
              <a:rPr altLang="en-US" b="1" dirty="0" sz="4800" lang="en-US">
                <a:solidFill>
                  <a:srgbClr val="7030A0"/>
                </a:solidFill>
                <a:latin typeface="Coming Soon"/>
                <a:ea typeface="Arial" panose="020B0604020202020204" pitchFamily="34" charset="0"/>
                <a:sym typeface="Arial" panose="020B0604020202020204" pitchFamily="34" charset="0"/>
              </a:rPr>
              <a:t> </a:t>
            </a:r>
            <a:r>
              <a:rPr altLang="en-US" b="1" dirty="0" sz="4800" lang="en-US">
                <a:solidFill>
                  <a:srgbClr val="7030A0"/>
                </a:solidFill>
                <a:latin typeface="Coming Soon"/>
                <a:ea typeface="Arial" panose="020B0604020202020204" pitchFamily="34" charset="0"/>
                <a:sym typeface="Arial" panose="020B0604020202020204" pitchFamily="34" charset="0"/>
              </a:rPr>
              <a:t>J</a:t>
            </a:r>
            <a:r>
              <a:rPr altLang="en-US" b="1" dirty="0" sz="4800" lang="en-US">
                <a:solidFill>
                  <a:srgbClr val="7030A0"/>
                </a:solidFill>
                <a:latin typeface="Coming Soon"/>
                <a:ea typeface="Arial" panose="020B0604020202020204" pitchFamily="34" charset="0"/>
                <a:sym typeface="Arial" panose="020B0604020202020204" pitchFamily="34" charset="0"/>
              </a:rPr>
              <a:t>A</a:t>
            </a:r>
            <a:r>
              <a:rPr altLang="en-US" b="1" dirty="0" sz="4800" lang="en-US">
                <a:solidFill>
                  <a:srgbClr val="7030A0"/>
                </a:solidFill>
                <a:latin typeface="Coming Soon"/>
                <a:ea typeface="Arial" panose="020B0604020202020204" pitchFamily="34" charset="0"/>
                <a:sym typeface="Arial" panose="020B0604020202020204" pitchFamily="34" charset="0"/>
              </a:rPr>
              <a:t>Y</a:t>
            </a:r>
            <a:r>
              <a:rPr altLang="en-US" b="1" dirty="0" sz="4800" lang="en-US">
                <a:solidFill>
                  <a:srgbClr val="7030A0"/>
                </a:solidFill>
                <a:latin typeface="Coming Soon"/>
                <a:ea typeface="Arial" panose="020B0604020202020204" pitchFamily="34" charset="0"/>
                <a:sym typeface="Arial" panose="020B0604020202020204" pitchFamily="34" charset="0"/>
              </a:rPr>
              <a:t>S</a:t>
            </a:r>
            <a:r>
              <a:rPr altLang="en-US" b="1" dirty="0" sz="4800" lang="en-US">
                <a:solidFill>
                  <a:srgbClr val="7030A0"/>
                </a:solidFill>
                <a:latin typeface="Coming Soon"/>
                <a:ea typeface="Arial" panose="020B0604020202020204" pitchFamily="34" charset="0"/>
                <a:sym typeface="Arial" panose="020B0604020202020204" pitchFamily="34" charset="0"/>
              </a:rPr>
              <a:t>O</a:t>
            </a:r>
            <a:r>
              <a:rPr altLang="en-US" b="1" dirty="0" sz="4800" lang="en-US">
                <a:solidFill>
                  <a:srgbClr val="7030A0"/>
                </a:solidFill>
                <a:latin typeface="Coming Soon"/>
                <a:ea typeface="Arial" panose="020B0604020202020204" pitchFamily="34" charset="0"/>
                <a:sym typeface="Arial" panose="020B0604020202020204" pitchFamily="34" charset="0"/>
              </a:rPr>
              <a:t>N</a:t>
            </a:r>
            <a:endParaRPr altLang="en-US" b="1" dirty="0" sz="4800" lang="en-US">
              <a:solidFill>
                <a:srgbClr val="7030A0"/>
              </a:solidFill>
              <a:latin typeface="Coming Soon"/>
              <a:ea typeface="Arial" panose="020B0604020202020204" pitchFamily="34" charset="0"/>
              <a:sym typeface="Arial" panose="020B0604020202020204" pitchFamily="34" charset="0"/>
            </a:endParaRPr>
          </a:p>
        </p:txBody>
      </p:sp>
      <p:sp>
        <p:nvSpPr>
          <p:cNvPr id="1048595" name="矩形 57"/>
          <p:cNvSpPr>
            <a:spLocks noChangeArrowheads="1"/>
          </p:cNvSpPr>
          <p:nvPr/>
        </p:nvSpPr>
        <p:spPr bwMode="auto">
          <a:xfrm>
            <a:off x="6305951" y="5284596"/>
            <a:ext cx="2383538" cy="337185"/>
          </a:xfrm>
          <a:prstGeom prst="rect"/>
          <a:solidFill>
            <a:srgbClr val="FF385C"/>
          </a:solidFill>
          <a:ln>
            <a:noFill/>
          </a:ln>
        </p:spPr>
        <p:txBody>
          <a:bodyPr wrap="square">
            <a:spAutoFit/>
          </a:bodyPr>
          <a:p>
            <a:pPr algn="dist"/>
            <a:endParaRPr altLang="en-US" dirty="0" sz="1600" lang="zh-CN">
              <a:solidFill>
                <a:schemeClr val="bg1"/>
              </a:solidFill>
              <a:latin typeface="Arial" panose="020B0604020202020204" pitchFamily="34" charset="0"/>
              <a:ea typeface="Arial" panose="020B0604020202020204" pitchFamily="34" charset="0"/>
              <a:sym typeface="Arial" panose="020B0604020202020204" pitchFamily="34" charset="0"/>
            </a:endParaRPr>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000">
        <p:randomBar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51" name=""/>
        <p:cNvGrpSpPr/>
        <p:nvPr/>
      </p:nvGrpSpPr>
      <p:grpSpPr>
        <a:xfrm>
          <a:off x="0" y="0"/>
          <a:ext cx="0" cy="0"/>
          <a:chOff x="0" y="0"/>
          <a:chExt cx="0" cy="0"/>
        </a:xfrm>
      </p:grpSpPr>
      <p:pic>
        <p:nvPicPr>
          <p:cNvPr id="2097180" name="图片 25"/>
          <p:cNvPicPr>
            <a:picLocks noChangeAspect="1"/>
          </p:cNvPicPr>
          <p:nvPr/>
        </p:nvPicPr>
        <p:blipFill>
          <a:blip xmlns:r="http://schemas.openxmlformats.org/officeDocument/2006/relationships" r:embed="rId1"/>
          <a:stretch>
            <a:fillRect/>
          </a:stretch>
        </p:blipFill>
        <p:spPr>
          <a:xfrm>
            <a:off x="0" y="6664632"/>
            <a:ext cx="12192000" cy="203200"/>
          </a:xfrm>
          <a:prstGeom prst="rect"/>
        </p:spPr>
      </p:pic>
      <p:pic>
        <p:nvPicPr>
          <p:cNvPr id="2097181" name="图片 26"/>
          <p:cNvPicPr>
            <a:picLocks noChangeAspect="1"/>
          </p:cNvPicPr>
          <p:nvPr/>
        </p:nvPicPr>
        <p:blipFill>
          <a:blip xmlns:r="http://schemas.openxmlformats.org/officeDocument/2006/relationships" r:embed="rId1"/>
          <a:stretch>
            <a:fillRect/>
          </a:stretch>
        </p:blipFill>
        <p:spPr>
          <a:xfrm>
            <a:off x="0" y="0"/>
            <a:ext cx="12192000" cy="203200"/>
          </a:xfrm>
          <a:prstGeom prst="rect"/>
        </p:spPr>
      </p:pic>
      <p:sp>
        <p:nvSpPr>
          <p:cNvPr id="1048675" name="矩形 59"/>
          <p:cNvSpPr/>
          <p:nvPr/>
        </p:nvSpPr>
        <p:spPr>
          <a:xfrm>
            <a:off x="0" y="970676"/>
            <a:ext cx="8597985" cy="1521692"/>
          </a:xfrm>
          <a:prstGeom prst="rect"/>
          <a:solidFill>
            <a:srgbClr val="C0C0C0"/>
          </a:solidFill>
          <a:ln w="9525">
            <a:noFill/>
            <a:miter/>
          </a:ln>
        </p:spPr>
        <p:txBody>
          <a:bodyPr anchor="ctr" bIns="45310" lIns="90625" rIns="90625" tIns="45310"/>
          <a:p>
            <a:pPr algn="ctr"/>
            <a:r>
              <a:rPr altLang="en-US" b="1" sz="6280" lang="en-US" noProof="1">
                <a:solidFill>
                  <a:schemeClr val="bg1"/>
                </a:solidFill>
                <a:latin typeface="Arial" panose="020B0604020202020204" pitchFamily="34" charset="0"/>
                <a:ea typeface="Arial" panose="020B0604020202020204" pitchFamily="34" charset="0"/>
              </a:rPr>
              <a:t>W</a:t>
            </a:r>
            <a:r>
              <a:rPr altLang="en-US" b="1" sz="6280" lang="en-US" noProof="1">
                <a:solidFill>
                  <a:schemeClr val="bg1"/>
                </a:solidFill>
                <a:latin typeface="Arial" panose="020B0604020202020204" pitchFamily="34" charset="0"/>
                <a:ea typeface="Arial" panose="020B0604020202020204" pitchFamily="34" charset="0"/>
              </a:rPr>
              <a:t>h</a:t>
            </a:r>
            <a:r>
              <a:rPr altLang="en-US" b="1" sz="6280" lang="en-US" noProof="1">
                <a:solidFill>
                  <a:schemeClr val="bg1"/>
                </a:solidFill>
                <a:latin typeface="Arial" panose="020B0604020202020204" pitchFamily="34" charset="0"/>
                <a:ea typeface="Arial" panose="020B0604020202020204" pitchFamily="34" charset="0"/>
              </a:rPr>
              <a:t>a</a:t>
            </a:r>
            <a:r>
              <a:rPr altLang="en-US" b="1" sz="6280" lang="en-US" noProof="1">
                <a:solidFill>
                  <a:schemeClr val="bg1"/>
                </a:solidFill>
                <a:latin typeface="Arial" panose="020B0604020202020204" pitchFamily="34" charset="0"/>
                <a:ea typeface="Arial" panose="020B0604020202020204" pitchFamily="34" charset="0"/>
              </a:rPr>
              <a:t>t</a:t>
            </a:r>
            <a:r>
              <a:rPr altLang="en-US" b="1" sz="6280" lang="en-US" noProof="1">
                <a:solidFill>
                  <a:schemeClr val="bg1"/>
                </a:solidFill>
                <a:latin typeface="Arial" panose="020B0604020202020204" pitchFamily="34" charset="0"/>
                <a:ea typeface="Arial" panose="020B0604020202020204" pitchFamily="34" charset="0"/>
              </a:rPr>
              <a:t> </a:t>
            </a:r>
            <a:r>
              <a:rPr altLang="en-US" b="1" sz="6280" lang="en-US" noProof="1">
                <a:solidFill>
                  <a:schemeClr val="bg1"/>
                </a:solidFill>
                <a:latin typeface="Arial" panose="020B0604020202020204" pitchFamily="34" charset="0"/>
                <a:ea typeface="Arial" panose="020B0604020202020204" pitchFamily="34" charset="0"/>
              </a:rPr>
              <a:t>i</a:t>
            </a:r>
            <a:r>
              <a:rPr altLang="en-US" b="1" sz="6280" lang="en-US" noProof="1">
                <a:solidFill>
                  <a:schemeClr val="bg1"/>
                </a:solidFill>
                <a:latin typeface="Arial" panose="020B0604020202020204" pitchFamily="34" charset="0"/>
                <a:ea typeface="Arial" panose="020B0604020202020204" pitchFamily="34" charset="0"/>
              </a:rPr>
              <a:t>s</a:t>
            </a:r>
            <a:r>
              <a:rPr altLang="en-US" b="1" sz="6280" lang="en-US" noProof="1">
                <a:solidFill>
                  <a:schemeClr val="bg1"/>
                </a:solidFill>
                <a:latin typeface="Arial" panose="020B0604020202020204" pitchFamily="34" charset="0"/>
                <a:ea typeface="Arial" panose="020B0604020202020204" pitchFamily="34" charset="0"/>
              </a:rPr>
              <a:t> </a:t>
            </a:r>
            <a:r>
              <a:rPr altLang="en-US" b="1" sz="6280" lang="en-US" noProof="1">
                <a:solidFill>
                  <a:schemeClr val="bg1"/>
                </a:solidFill>
                <a:latin typeface="Arial" panose="020B0604020202020204" pitchFamily="34" charset="0"/>
                <a:ea typeface="Arial" panose="020B0604020202020204" pitchFamily="34" charset="0"/>
              </a:rPr>
              <a:t>X</a:t>
            </a:r>
            <a:r>
              <a:rPr altLang="en-US" b="1" sz="6280" lang="en-US" noProof="1">
                <a:solidFill>
                  <a:schemeClr val="bg1"/>
                </a:solidFill>
                <a:latin typeface="Arial" panose="020B0604020202020204" pitchFamily="34" charset="0"/>
                <a:ea typeface="Arial" panose="020B0604020202020204" pitchFamily="34" charset="0"/>
              </a:rPr>
              <a:t>a</a:t>
            </a:r>
            <a:r>
              <a:rPr altLang="en-US" b="1" sz="6280" lang="en-US" noProof="1">
                <a:solidFill>
                  <a:schemeClr val="bg1"/>
                </a:solidFill>
                <a:latin typeface="Arial" panose="020B0604020202020204" pitchFamily="34" charset="0"/>
                <a:ea typeface="Arial" panose="020B0604020202020204" pitchFamily="34" charset="0"/>
              </a:rPr>
              <a:t>m</a:t>
            </a:r>
            <a:r>
              <a:rPr altLang="en-US" b="1" sz="6280" lang="en-US" noProof="1">
                <a:solidFill>
                  <a:schemeClr val="bg1"/>
                </a:solidFill>
                <a:latin typeface="Arial" panose="020B0604020202020204" pitchFamily="34" charset="0"/>
                <a:ea typeface="Arial" panose="020B0604020202020204" pitchFamily="34" charset="0"/>
              </a:rPr>
              <a:t>p</a:t>
            </a:r>
            <a:r>
              <a:rPr altLang="en-US" b="1" sz="6280" lang="en-US" noProof="1">
                <a:solidFill>
                  <a:schemeClr val="bg1"/>
                </a:solidFill>
                <a:latin typeface="Arial" panose="020B0604020202020204" pitchFamily="34" charset="0"/>
                <a:ea typeface="Arial" panose="020B0604020202020204" pitchFamily="34" charset="0"/>
              </a:rPr>
              <a:t>p</a:t>
            </a:r>
            <a:r>
              <a:rPr altLang="en-US" b="1" sz="6280" lang="en-US" noProof="1">
                <a:solidFill>
                  <a:schemeClr val="bg1"/>
                </a:solidFill>
                <a:latin typeface="Arial" panose="020B0604020202020204" pitchFamily="34" charset="0"/>
                <a:ea typeface="Arial" panose="020B0604020202020204" pitchFamily="34" charset="0"/>
              </a:rPr>
              <a:t>?</a:t>
            </a:r>
            <a:endParaRPr altLang="en-US" b="1" sz="6280" lang="zh-CN" noProof="1">
              <a:solidFill>
                <a:schemeClr val="bg1"/>
              </a:solidFill>
              <a:latin typeface="Arial" panose="020B0604020202020204" pitchFamily="34" charset="0"/>
              <a:ea typeface="Arial" panose="020B0604020202020204" pitchFamily="34" charset="0"/>
            </a:endParaRPr>
          </a:p>
          <a:p>
            <a:pPr algn="ctr"/>
            <a:endParaRPr altLang="en-US" b="1" sz="1675" lang="zh-CN" noProof="1">
              <a:solidFill>
                <a:schemeClr val="bg1"/>
              </a:solidFill>
              <a:latin typeface="Arial" panose="020B0604020202020204" pitchFamily="34" charset="0"/>
              <a:ea typeface="Arial" panose="020B0604020202020204" pitchFamily="34" charset="0"/>
            </a:endParaRPr>
          </a:p>
        </p:txBody>
      </p:sp>
      <p:sp>
        <p:nvSpPr>
          <p:cNvPr id="1048676" name=""/>
          <p:cNvSpPr txBox="1"/>
          <p:nvPr/>
        </p:nvSpPr>
        <p:spPr>
          <a:xfrm>
            <a:off x="947225" y="2659529"/>
            <a:ext cx="10951608" cy="3837941"/>
          </a:xfrm>
          <a:prstGeom prst="rect"/>
        </p:spPr>
        <p:txBody>
          <a:bodyPr rtlCol="0" wrap="square">
            <a:spAutoFit/>
          </a:bodyPr>
          <a:p>
            <a:r>
              <a:rPr b="1" sz="3200" lang="en-US">
                <a:solidFill>
                  <a:srgbClr val="C0C0C0"/>
                </a:solidFill>
                <a:latin typeface="Coming Soon"/>
              </a:rPr>
              <a:t>-</a:t>
            </a:r>
            <a:r>
              <a:rPr b="1" sz="3200" lang="en-US">
                <a:solidFill>
                  <a:srgbClr val="C0C0C0"/>
                </a:solidFill>
                <a:latin typeface="Coming Soon"/>
              </a:rPr>
              <a:t> </a:t>
            </a:r>
            <a:r>
              <a:rPr b="1" sz="3200" lang="en-US">
                <a:solidFill>
                  <a:srgbClr val="C0C0C0"/>
                </a:solidFill>
                <a:latin typeface="Coming Soon"/>
              </a:rPr>
              <a:t>I</a:t>
            </a:r>
            <a:r>
              <a:rPr b="1" sz="3200" lang="en-US">
                <a:solidFill>
                  <a:srgbClr val="C0C0C0"/>
                </a:solidFill>
                <a:latin typeface="Coming Soon"/>
              </a:rPr>
              <a:t>s a free and open-source cross-platform web server solution stack package developed by Apache Friends, consisting mainly of the Apache HTTP Server, MariaDB database, and interpreters for scripts written in the PHP and Perl programming languages.</a:t>
            </a:r>
            <a:endParaRPr b="1" sz="3200" lang="en-US">
              <a:solidFill>
                <a:srgbClr val="C0C0C0"/>
              </a:solidFill>
              <a:latin typeface="Coming Soon"/>
            </a:endParaRPr>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thruBlk="0"/>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651" name="Rectangle 5"/>
          <p:cNvSpPr>
            <a:spLocks noChangeArrowheads="1"/>
          </p:cNvSpPr>
          <p:nvPr/>
        </p:nvSpPr>
        <p:spPr bwMode="auto">
          <a:xfrm>
            <a:off x="-4763" y="6411913"/>
            <a:ext cx="12203113" cy="458787"/>
          </a:xfrm>
          <a:prstGeom prst="rect"/>
          <a:solidFill>
            <a:srgbClr val="F2F2F2"/>
          </a:solidFill>
          <a:ln>
            <a:noFill/>
          </a:ln>
        </p:spPr>
        <p:txBody>
          <a:bodyPr anchor="t" anchorCtr="0" bIns="45720" compatLnSpc="1" lIns="91440" numCol="1" rIns="91440" tIns="45720" vert="horz" wrap="square"/>
          <a:p>
            <a:endParaRPr altLang="en-US" lang="zh-CN"/>
          </a:p>
        </p:txBody>
      </p:sp>
      <p:sp>
        <p:nvSpPr>
          <p:cNvPr id="1048652" name="Rectangle 6"/>
          <p:cNvSpPr>
            <a:spLocks noChangeArrowheads="1"/>
          </p:cNvSpPr>
          <p:nvPr/>
        </p:nvSpPr>
        <p:spPr bwMode="auto">
          <a:xfrm>
            <a:off x="-4763" y="6411913"/>
            <a:ext cx="12203113" cy="458787"/>
          </a:xfrm>
          <a:prstGeom prst="rect"/>
          <a:noFill/>
          <a:ln>
            <a:noFill/>
          </a:ln>
        </p:spPr>
        <p:txBody>
          <a:bodyPr anchor="t" anchorCtr="0" bIns="45720" compatLnSpc="1" lIns="91440" numCol="1" rIns="91440" tIns="45720" vert="horz" wrap="square"/>
          <a:p>
            <a:endParaRPr altLang="en-US" lang="zh-CN"/>
          </a:p>
        </p:txBody>
      </p:sp>
      <p:sp>
        <p:nvSpPr>
          <p:cNvPr id="1048653" name="Rectangle 7"/>
          <p:cNvSpPr>
            <a:spLocks noChangeArrowheads="1"/>
          </p:cNvSpPr>
          <p:nvPr/>
        </p:nvSpPr>
        <p:spPr bwMode="auto">
          <a:xfrm>
            <a:off x="-4763" y="6502400"/>
            <a:ext cx="12203113" cy="368300"/>
          </a:xfrm>
          <a:prstGeom prst="rect"/>
          <a:solidFill>
            <a:srgbClr val="212833"/>
          </a:solidFill>
          <a:ln>
            <a:noFill/>
          </a:ln>
        </p:spPr>
        <p:txBody>
          <a:bodyPr anchor="t" anchorCtr="0" bIns="45720" compatLnSpc="1" lIns="91440" numCol="1" rIns="91440" tIns="45720" vert="horz" wrap="square"/>
          <a:p>
            <a:endParaRPr altLang="en-US" lang="zh-CN"/>
          </a:p>
        </p:txBody>
      </p:sp>
      <p:sp>
        <p:nvSpPr>
          <p:cNvPr id="1048654" name="Freeform 8"/>
          <p:cNvSpPr/>
          <p:nvPr/>
        </p:nvSpPr>
        <p:spPr bwMode="auto">
          <a:xfrm>
            <a:off x="3541713" y="6357938"/>
            <a:ext cx="5110163" cy="512762"/>
          </a:xfrm>
          <a:custGeom>
            <a:avLst/>
            <a:gdLst>
              <a:gd name="T0" fmla="*/ 3219 w 3219"/>
              <a:gd name="T1" fmla="*/ 323 h 323"/>
              <a:gd name="T2" fmla="*/ 0 w 3219"/>
              <a:gd name="T3" fmla="*/ 323 h 323"/>
              <a:gd name="T4" fmla="*/ 141 w 3219"/>
              <a:gd name="T5" fmla="*/ 0 h 323"/>
              <a:gd name="T6" fmla="*/ 3078 w 3219"/>
              <a:gd name="T7" fmla="*/ 0 h 323"/>
              <a:gd name="T8" fmla="*/ 3219 w 3219"/>
              <a:gd name="T9" fmla="*/ 323 h 323"/>
            </a:gdLst>
            <a:ahLst/>
            <a:cxnLst>
              <a:cxn ang="0">
                <a:pos x="T0" y="T1"/>
              </a:cxn>
              <a:cxn ang="0">
                <a:pos x="T2" y="T3"/>
              </a:cxn>
              <a:cxn ang="0">
                <a:pos x="T4" y="T5"/>
              </a:cxn>
              <a:cxn ang="0">
                <a:pos x="T6" y="T7"/>
              </a:cxn>
              <a:cxn ang="0">
                <a:pos x="T8" y="T9"/>
              </a:cxn>
            </a:cxnLst>
            <a:rect l="0" t="0" r="r" b="b"/>
            <a:pathLst>
              <a:path w="3219" h="323">
                <a:moveTo>
                  <a:pt x="3219" y="323"/>
                </a:moveTo>
                <a:lnTo>
                  <a:pt x="0" y="323"/>
                </a:lnTo>
                <a:lnTo>
                  <a:pt x="141" y="0"/>
                </a:lnTo>
                <a:lnTo>
                  <a:pt x="3078" y="0"/>
                </a:lnTo>
                <a:lnTo>
                  <a:pt x="3219" y="323"/>
                </a:lnTo>
                <a:close/>
              </a:path>
            </a:pathLst>
          </a:custGeom>
          <a:solidFill>
            <a:srgbClr val="FCEE21"/>
          </a:solidFill>
          <a:ln>
            <a:noFill/>
          </a:ln>
        </p:spPr>
        <p:txBody>
          <a:bodyPr anchor="t" anchorCtr="0" bIns="45720" compatLnSpc="1" lIns="91440" numCol="1" rIns="91440" tIns="45720" vert="horz" wrap="square"/>
          <a:p>
            <a:endParaRPr altLang="en-US" lang="zh-CN"/>
          </a:p>
        </p:txBody>
      </p:sp>
      <p:grpSp>
        <p:nvGrpSpPr>
          <p:cNvPr id="43" name="组合 8"/>
          <p:cNvGrpSpPr/>
          <p:nvPr/>
        </p:nvGrpSpPr>
        <p:grpSpPr>
          <a:xfrm>
            <a:off x="-8964" y="-9831"/>
            <a:ext cx="1596220" cy="879407"/>
            <a:chOff x="-8965" y="-9832"/>
            <a:chExt cx="5441820" cy="2998067"/>
          </a:xfrm>
        </p:grpSpPr>
        <p:pic>
          <p:nvPicPr>
            <p:cNvPr id="2097167" name="图片 4"/>
            <p:cNvPicPr>
              <a:picLocks noChangeAspect="1"/>
            </p:cNvPicPr>
            <p:nvPr/>
          </p:nvPicPr>
          <p:blipFill>
            <a:blip xmlns:r="http://schemas.openxmlformats.org/officeDocument/2006/relationships" r:embed="rId1"/>
            <a:stretch>
              <a:fillRect/>
            </a:stretch>
          </p:blipFill>
          <p:spPr>
            <a:xfrm>
              <a:off x="-8965" y="-8965"/>
              <a:ext cx="1231294" cy="1270000"/>
            </a:xfrm>
            <a:prstGeom prst="rect"/>
          </p:spPr>
        </p:pic>
        <p:pic>
          <p:nvPicPr>
            <p:cNvPr id="2097168" name="图片 5"/>
            <p:cNvPicPr>
              <a:picLocks noChangeAspect="1"/>
            </p:cNvPicPr>
            <p:nvPr/>
          </p:nvPicPr>
          <p:blipFill>
            <a:blip xmlns:r="http://schemas.openxmlformats.org/officeDocument/2006/relationships" r:embed="rId2"/>
            <a:stretch>
              <a:fillRect/>
            </a:stretch>
          </p:blipFill>
          <p:spPr>
            <a:xfrm>
              <a:off x="-8965" y="-8965"/>
              <a:ext cx="2665688" cy="2692400"/>
            </a:xfrm>
            <a:prstGeom prst="rect"/>
          </p:spPr>
        </p:pic>
        <p:pic>
          <p:nvPicPr>
            <p:cNvPr id="2097169" name="图片 6"/>
            <p:cNvPicPr>
              <a:picLocks noChangeAspect="1"/>
            </p:cNvPicPr>
            <p:nvPr/>
          </p:nvPicPr>
          <p:blipFill>
            <a:blip xmlns:r="http://schemas.openxmlformats.org/officeDocument/2006/relationships" r:embed="rId3"/>
            <a:stretch>
              <a:fillRect/>
            </a:stretch>
          </p:blipFill>
          <p:spPr>
            <a:xfrm>
              <a:off x="367601" y="-8965"/>
              <a:ext cx="3668494" cy="2997200"/>
            </a:xfrm>
            <a:prstGeom prst="rect"/>
          </p:spPr>
        </p:pic>
        <p:pic>
          <p:nvPicPr>
            <p:cNvPr id="2097170" name="图片 7"/>
            <p:cNvPicPr>
              <a:picLocks noChangeAspect="1"/>
            </p:cNvPicPr>
            <p:nvPr/>
          </p:nvPicPr>
          <p:blipFill>
            <a:blip xmlns:r="http://schemas.openxmlformats.org/officeDocument/2006/relationships" r:embed="rId4"/>
            <a:stretch>
              <a:fillRect/>
            </a:stretch>
          </p:blipFill>
          <p:spPr>
            <a:xfrm>
              <a:off x="1764361" y="-9832"/>
              <a:ext cx="3668494" cy="2997200"/>
            </a:xfrm>
            <a:prstGeom prst="rect"/>
          </p:spPr>
        </p:pic>
      </p:grpSp>
      <p:grpSp>
        <p:nvGrpSpPr>
          <p:cNvPr id="44" name="组合 10"/>
          <p:cNvGrpSpPr/>
          <p:nvPr/>
        </p:nvGrpSpPr>
        <p:grpSpPr>
          <a:xfrm flipH="1">
            <a:off x="10595780" y="-9831"/>
            <a:ext cx="1596220" cy="879407"/>
            <a:chOff x="-8965" y="-9832"/>
            <a:chExt cx="5441820" cy="2998067"/>
          </a:xfrm>
        </p:grpSpPr>
        <p:pic>
          <p:nvPicPr>
            <p:cNvPr id="2097171" name="图片 11"/>
            <p:cNvPicPr>
              <a:picLocks noChangeAspect="1"/>
            </p:cNvPicPr>
            <p:nvPr/>
          </p:nvPicPr>
          <p:blipFill>
            <a:blip xmlns:r="http://schemas.openxmlformats.org/officeDocument/2006/relationships" r:embed="rId1"/>
            <a:stretch>
              <a:fillRect/>
            </a:stretch>
          </p:blipFill>
          <p:spPr>
            <a:xfrm>
              <a:off x="-8965" y="-8965"/>
              <a:ext cx="1231294" cy="1270000"/>
            </a:xfrm>
            <a:prstGeom prst="rect"/>
          </p:spPr>
        </p:pic>
        <p:pic>
          <p:nvPicPr>
            <p:cNvPr id="2097172" name="图片 12"/>
            <p:cNvPicPr>
              <a:picLocks noChangeAspect="1"/>
            </p:cNvPicPr>
            <p:nvPr/>
          </p:nvPicPr>
          <p:blipFill>
            <a:blip xmlns:r="http://schemas.openxmlformats.org/officeDocument/2006/relationships" r:embed="rId2"/>
            <a:stretch>
              <a:fillRect/>
            </a:stretch>
          </p:blipFill>
          <p:spPr>
            <a:xfrm>
              <a:off x="-8965" y="-8965"/>
              <a:ext cx="2665688" cy="2692400"/>
            </a:xfrm>
            <a:prstGeom prst="rect"/>
          </p:spPr>
        </p:pic>
        <p:pic>
          <p:nvPicPr>
            <p:cNvPr id="2097173" name="图片 13"/>
            <p:cNvPicPr>
              <a:picLocks noChangeAspect="1"/>
            </p:cNvPicPr>
            <p:nvPr/>
          </p:nvPicPr>
          <p:blipFill>
            <a:blip xmlns:r="http://schemas.openxmlformats.org/officeDocument/2006/relationships" r:embed="rId3"/>
            <a:stretch>
              <a:fillRect/>
            </a:stretch>
          </p:blipFill>
          <p:spPr>
            <a:xfrm>
              <a:off x="367601" y="-8965"/>
              <a:ext cx="3668494" cy="2997200"/>
            </a:xfrm>
            <a:prstGeom prst="rect"/>
          </p:spPr>
        </p:pic>
        <p:pic>
          <p:nvPicPr>
            <p:cNvPr id="2097174" name="图片 14"/>
            <p:cNvPicPr>
              <a:picLocks noChangeAspect="1"/>
            </p:cNvPicPr>
            <p:nvPr/>
          </p:nvPicPr>
          <p:blipFill>
            <a:blip xmlns:r="http://schemas.openxmlformats.org/officeDocument/2006/relationships" r:embed="rId4"/>
            <a:stretch>
              <a:fillRect/>
            </a:stretch>
          </p:blipFill>
          <p:spPr>
            <a:xfrm>
              <a:off x="1764361" y="-9832"/>
              <a:ext cx="3668494" cy="2997200"/>
            </a:xfrm>
            <a:prstGeom prst="rect"/>
          </p:spPr>
        </p:pic>
      </p:grpSp>
      <p:sp>
        <p:nvSpPr>
          <p:cNvPr id="1048657" name="矩形 57"/>
          <p:cNvSpPr>
            <a:spLocks noChangeArrowheads="1"/>
          </p:cNvSpPr>
          <p:nvPr/>
        </p:nvSpPr>
        <p:spPr bwMode="auto">
          <a:xfrm>
            <a:off x="4213411" y="6465798"/>
            <a:ext cx="3765178" cy="307777"/>
          </a:xfrm>
          <a:prstGeom prst="rect"/>
          <a:noFill/>
          <a:ln>
            <a:noFill/>
          </a:ln>
        </p:spPr>
        <p:txBody>
          <a:bodyPr wrap="square">
            <a:spAutoFit/>
          </a:bodyPr>
          <a:p>
            <a:pPr algn="ctr"/>
            <a:r>
              <a:rPr altLang="zh-CN" dirty="0" sz="1400" lang="en-US">
                <a:latin typeface="Arial" panose="020B0604020202020204" pitchFamily="34" charset="0"/>
                <a:ea typeface="Arial" panose="020B0604020202020204" pitchFamily="34" charset="0"/>
              </a:rPr>
              <a:t>ADD YOUR WEBSITE</a:t>
            </a:r>
            <a:endParaRPr altLang="en-US" dirty="0" sz="1400" lang="zh-CN">
              <a:latin typeface="Arial" panose="020B0604020202020204" pitchFamily="34" charset="0"/>
              <a:ea typeface="Arial" panose="020B0604020202020204" pitchFamily="34" charset="0"/>
            </a:endParaRPr>
          </a:p>
        </p:txBody>
      </p:sp>
      <p:sp>
        <p:nvSpPr>
          <p:cNvPr id="1048808" name=""/>
          <p:cNvSpPr txBox="1"/>
          <p:nvPr/>
        </p:nvSpPr>
        <p:spPr>
          <a:xfrm>
            <a:off x="352204" y="1222087"/>
            <a:ext cx="10045025" cy="1145541"/>
          </a:xfrm>
          <a:prstGeom prst="rect"/>
          <a:solidFill>
            <a:srgbClr val="9933FF"/>
          </a:solidFill>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b="1" sz="6300" lang="en-US">
                <a:solidFill>
                  <a:srgbClr val="000000"/>
                </a:solidFill>
                <a:latin typeface="AndroidClock"/>
              </a:rPr>
              <a:t>W</a:t>
            </a:r>
            <a:r>
              <a:rPr b="1" sz="6300" lang="en-US">
                <a:solidFill>
                  <a:srgbClr val="000000"/>
                </a:solidFill>
                <a:latin typeface="AndroidClock"/>
              </a:rPr>
              <a:t>h</a:t>
            </a:r>
            <a:r>
              <a:rPr b="1" sz="6300" lang="en-US">
                <a:solidFill>
                  <a:srgbClr val="000000"/>
                </a:solidFill>
                <a:latin typeface="AndroidClock"/>
              </a:rPr>
              <a:t>y</a:t>
            </a:r>
            <a:r>
              <a:rPr b="1" sz="6300" lang="en-US">
                <a:solidFill>
                  <a:srgbClr val="000000"/>
                </a:solidFill>
                <a:latin typeface="AndroidClock"/>
              </a:rPr>
              <a:t> </a:t>
            </a:r>
            <a:r>
              <a:rPr b="1" sz="6300" lang="en-US">
                <a:solidFill>
                  <a:srgbClr val="000000"/>
                </a:solidFill>
                <a:latin typeface="AndroidClock"/>
              </a:rPr>
              <a:t>U</a:t>
            </a:r>
            <a:r>
              <a:rPr b="1" sz="6300" lang="en-US">
                <a:solidFill>
                  <a:srgbClr val="000000"/>
                </a:solidFill>
                <a:latin typeface="AndroidClock"/>
              </a:rPr>
              <a:t>s</a:t>
            </a:r>
            <a:r>
              <a:rPr b="1" sz="6300" lang="en-US">
                <a:solidFill>
                  <a:srgbClr val="000000"/>
                </a:solidFill>
                <a:latin typeface="AndroidClock"/>
              </a:rPr>
              <a:t>e</a:t>
            </a:r>
            <a:r>
              <a:rPr b="1" sz="6300" lang="en-US">
                <a:solidFill>
                  <a:srgbClr val="000000"/>
                </a:solidFill>
                <a:latin typeface="AndroidClock"/>
              </a:rPr>
              <a:t> </a:t>
            </a:r>
            <a:r>
              <a:rPr b="1" sz="6300" lang="en-US">
                <a:solidFill>
                  <a:srgbClr val="000000"/>
                </a:solidFill>
                <a:latin typeface="AndroidClock"/>
              </a:rPr>
              <a:t>X</a:t>
            </a:r>
            <a:r>
              <a:rPr b="1" sz="6300" lang="en-US">
                <a:solidFill>
                  <a:srgbClr val="000000"/>
                </a:solidFill>
                <a:latin typeface="AndroidClock"/>
              </a:rPr>
              <a:t>A</a:t>
            </a:r>
            <a:r>
              <a:rPr b="1" sz="6300" lang="en-US">
                <a:solidFill>
                  <a:srgbClr val="000000"/>
                </a:solidFill>
                <a:latin typeface="AndroidClock"/>
              </a:rPr>
              <a:t>M</a:t>
            </a:r>
            <a:r>
              <a:rPr b="1" sz="6300" lang="en-US">
                <a:solidFill>
                  <a:srgbClr val="000000"/>
                </a:solidFill>
                <a:latin typeface="AndroidClock"/>
              </a:rPr>
              <a:t>P</a:t>
            </a:r>
            <a:r>
              <a:rPr b="1" sz="6300" lang="en-US">
                <a:solidFill>
                  <a:srgbClr val="000000"/>
                </a:solidFill>
                <a:latin typeface="AndroidClock"/>
              </a:rPr>
              <a:t>P</a:t>
            </a:r>
            <a:r>
              <a:rPr b="1" sz="6300" lang="en-US">
                <a:solidFill>
                  <a:srgbClr val="000000"/>
                </a:solidFill>
                <a:latin typeface="AndroidClock"/>
              </a:rPr>
              <a:t> </a:t>
            </a:r>
            <a:r>
              <a:rPr b="1" sz="6300" lang="en-US">
                <a:solidFill>
                  <a:srgbClr val="000000"/>
                </a:solidFill>
                <a:latin typeface="AndroidClock"/>
              </a:rPr>
              <a:t>?</a:t>
            </a:r>
            <a:endParaRPr b="1" sz="6300" lang="en-US">
              <a:solidFill>
                <a:srgbClr val="000000"/>
              </a:solidFill>
              <a:latin typeface="AndroidClock"/>
            </a:endParaRPr>
          </a:p>
        </p:txBody>
      </p:sp>
      <p:sp>
        <p:nvSpPr>
          <p:cNvPr id="1048809" name=""/>
          <p:cNvSpPr txBox="1"/>
          <p:nvPr/>
        </p:nvSpPr>
        <p:spPr>
          <a:xfrm>
            <a:off x="1177551" y="2634312"/>
            <a:ext cx="11095647" cy="3456940"/>
          </a:xfrm>
          <a:prstGeom prst="rect"/>
          <a:ln w="63500">
            <a:solidFill>
              <a:srgbClr val="008000"/>
            </a:solidFill>
            <a:prstDash val="solid"/>
          </a:ln>
        </p:spPr>
        <p:txBody>
          <a:bodyPr rtlCol="0" wrap="square">
            <a:spAutoFit/>
          </a:bodyPr>
          <a:p>
            <a:r>
              <a:rPr b="1" sz="2900" lang="en-US">
                <a:solidFill>
                  <a:srgbClr val="000000"/>
                </a:solidFill>
                <a:latin typeface="Coming Soon"/>
              </a:rPr>
              <a:t>-</a:t>
            </a:r>
            <a:r>
              <a:rPr b="1" sz="2900" lang="en-US">
                <a:solidFill>
                  <a:srgbClr val="000000"/>
                </a:solidFill>
                <a:latin typeface="Coming Soon"/>
              </a:rPr>
              <a:t> </a:t>
            </a:r>
            <a:r>
              <a:rPr b="1" sz="2900" lang="en-US">
                <a:solidFill>
                  <a:srgbClr val="000000"/>
                </a:solidFill>
                <a:latin typeface="Coming Soon"/>
              </a:rPr>
              <a:t>I</a:t>
            </a:r>
            <a:r>
              <a:rPr b="1" sz="2900" lang="en-US">
                <a:solidFill>
                  <a:srgbClr val="000000"/>
                </a:solidFill>
                <a:latin typeface="Coming Soon"/>
              </a:rPr>
              <a:t>s</a:t>
            </a:r>
            <a:r>
              <a:rPr b="1" sz="2900" lang="en-US">
                <a:solidFill>
                  <a:srgbClr val="000000"/>
                </a:solidFill>
                <a:latin typeface="Coming Soon"/>
              </a:rPr>
              <a:t> an abbreviation for cross-platform, Apache, MySQL, PHP and Perl, and it allows you to build WordPress site offline, on a local web server on your computer. This simple and lightweight solution works on Windows, Linux, and Mac – hence the “cross-platform” part.</a:t>
            </a:r>
            <a:endParaRPr b="1" sz="2900" lang="en-US">
              <a:solidFill>
                <a:srgbClr val="000000"/>
              </a:solidFill>
              <a:latin typeface="Coming Soon"/>
            </a:endParaRPr>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29" name=""/>
        <p:cNvGrpSpPr/>
        <p:nvPr/>
      </p:nvGrpSpPr>
      <p:grpSpPr>
        <a:xfrm>
          <a:off x="0" y="0"/>
          <a:ext cx="0" cy="0"/>
          <a:chOff x="0" y="0"/>
          <a:chExt cx="0" cy="0"/>
        </a:xfrm>
      </p:grpSpPr>
      <p:sp>
        <p:nvSpPr>
          <p:cNvPr id="1048623" name="Rectangle 3"/>
          <p:cNvSpPr/>
          <p:nvPr/>
        </p:nvSpPr>
        <p:spPr>
          <a:xfrm>
            <a:off x="-3898404" y="631264"/>
            <a:ext cx="12192000" cy="5452810"/>
          </a:xfrm>
          <a:prstGeom prst="rect"/>
          <a:gradFill flip="none" rotWithShape="1">
            <a:gsLst>
              <a:gs pos="0">
                <a:schemeClr val="bg1">
                  <a:alpha val="90000"/>
                </a:schemeClr>
              </a:gs>
              <a:gs pos="100000">
                <a:schemeClr val="bg1">
                  <a:alpha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sp>
        <p:nvSpPr>
          <p:cNvPr id="1048648" name="TextBox 51"/>
          <p:cNvSpPr txBox="1"/>
          <p:nvPr/>
        </p:nvSpPr>
        <p:spPr>
          <a:xfrm>
            <a:off x="6095999" y="5395734"/>
            <a:ext cx="5161281" cy="688340"/>
          </a:xfrm>
          <a:prstGeom prst="rect"/>
          <a:solidFill>
            <a:srgbClr val="FF9900"/>
          </a:solidFill>
        </p:spPr>
        <p:txBody>
          <a:bodyPr wrap="none">
            <a:spAutoFit/>
          </a:bodyPr>
          <a:p>
            <a:pPr algn="ctr" eaLnBrk="1" fontAlgn="auto" hangingPunct="1">
              <a:spcBef>
                <a:spcPts val="0"/>
              </a:spcBef>
              <a:spcAft>
                <a:spcPts val="0"/>
              </a:spcAft>
            </a:pP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H</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w</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I</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n</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s</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tall</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X</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A</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M</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endPar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cxnSp>
        <p:nvCxnSpPr>
          <p:cNvPr id="3145741" name="Straight Connector 53"/>
          <p:cNvCxnSpPr>
            <a:cxnSpLocks/>
          </p:cNvCxnSpPr>
          <p:nvPr/>
        </p:nvCxnSpPr>
        <p:spPr>
          <a:xfrm>
            <a:off x="5503863" y="1700213"/>
            <a:ext cx="1184275" cy="0"/>
          </a:xfrm>
          <a:prstGeom prst="line"/>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650" name="Cross 55"/>
          <p:cNvSpPr/>
          <p:nvPr/>
        </p:nvSpPr>
        <p:spPr>
          <a:xfrm>
            <a:off x="457200" y="5711012"/>
            <a:ext cx="371475" cy="373063"/>
          </a:xfrm>
          <a:prstGeom prst="plus">
            <a:avLst>
              <a:gd name="adj" fmla="val 42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pic>
        <p:nvPicPr>
          <p:cNvPr id="2097165" name="图片 86"/>
          <p:cNvPicPr>
            <a:picLocks noChangeAspect="1"/>
          </p:cNvPicPr>
          <p:nvPr/>
        </p:nvPicPr>
        <p:blipFill>
          <a:blip xmlns:r="http://schemas.openxmlformats.org/officeDocument/2006/relationships" r:embed="rId1"/>
          <a:stretch>
            <a:fillRect/>
          </a:stretch>
        </p:blipFill>
        <p:spPr>
          <a:xfrm>
            <a:off x="0" y="0"/>
            <a:ext cx="12192000" cy="203200"/>
          </a:xfrm>
          <a:prstGeom prst="rect"/>
        </p:spPr>
      </p:pic>
      <p:pic>
        <p:nvPicPr>
          <p:cNvPr id="2097166" name="图片 87"/>
          <p:cNvPicPr>
            <a:picLocks noChangeAspect="1"/>
          </p:cNvPicPr>
          <p:nvPr/>
        </p:nvPicPr>
        <p:blipFill>
          <a:blip xmlns:r="http://schemas.openxmlformats.org/officeDocument/2006/relationships" r:embed="rId1"/>
          <a:stretch>
            <a:fillRect/>
          </a:stretch>
        </p:blipFill>
        <p:spPr>
          <a:xfrm>
            <a:off x="0" y="6664632"/>
            <a:ext cx="12192000" cy="203200"/>
          </a:xfrm>
          <a:prstGeom prst="rect"/>
        </p:spPr>
      </p:pic>
      <p:sp>
        <p:nvSpPr>
          <p:cNvPr id="1048811" name=""/>
          <p:cNvSpPr/>
          <p:nvPr/>
        </p:nvSpPr>
        <p:spPr>
          <a:xfrm>
            <a:off x="457200" y="203200"/>
            <a:ext cx="10061766" cy="5137942"/>
          </a:xfrm>
          <a:prstGeom prst="roundRect"/>
          <a:solidFill>
            <a:srgbClr val="FFFFFF"/>
          </a:solidFill>
          <a:ln w="25400">
            <a:solidFill>
              <a:srgbClr val="666666"/>
            </a:solidFill>
          </a:ln>
        </p:spPr>
        <p:txBody>
          <a:bodyPr anchor="ctr"/>
          <a:p>
            <a:pPr algn="l"/>
            <a:endParaRPr sz="2200" lang="en-US"/>
          </a:p>
          <a:p>
            <a:pPr algn="l"/>
            <a:r>
              <a:rPr sz="2200" lang="en-US"/>
              <a:t>Installing with Windows :</a:t>
            </a:r>
            <a:endParaRPr sz="2200" lang="en-US"/>
          </a:p>
          <a:p>
            <a:pPr algn="l"/>
            <a:r>
              <a:rPr sz="2200" lang="en-US"/>
              <a:t>•Go to the XAMPP website, choose XAMPP Windows.</a:t>
            </a:r>
            <a:endParaRPr sz="2200" lang="en-US"/>
          </a:p>
          <a:p>
            <a:pPr algn="l"/>
            <a:r>
              <a:rPr sz="2200" lang="en-US"/>
              <a:t>•Choose latest stable version and click the installer file to initiate download.</a:t>
            </a:r>
            <a:endParaRPr sz="2200" lang="en-US"/>
          </a:p>
          <a:p>
            <a:pPr algn="l"/>
            <a:r>
              <a:rPr sz="2200" lang="en-US"/>
              <a:t>•XAMPP for Windows exists in three different flavors: </a:t>
            </a:r>
            <a:endParaRPr sz="2200" lang="en-US"/>
          </a:p>
          <a:p>
            <a:pPr algn="l"/>
            <a:r>
              <a:rPr sz="2200" lang="en-US"/>
              <a:t>•Installer : Probably the most comfortable way to install XAMPP.</a:t>
            </a:r>
            <a:endParaRPr sz="2200" lang="en-US"/>
          </a:p>
          <a:p>
            <a:pPr algn="l"/>
            <a:r>
              <a:rPr sz="2200" lang="en-US"/>
              <a:t>•ZIP : For purists: XAMPP as ordinary ZIP archive.</a:t>
            </a:r>
            <a:endParaRPr sz="2200" lang="en-US"/>
          </a:p>
          <a:p>
            <a:pPr algn="l"/>
            <a:r>
              <a:rPr sz="2200" lang="en-US"/>
              <a:t>•7zip : For purists with low bandwidth: XAMPP as 7zip archive. </a:t>
            </a:r>
            <a:endParaRPr sz="2200" lang="en-US"/>
          </a:p>
          <a:p>
            <a:pPr algn="l"/>
            <a:r>
              <a:rPr sz="2200" lang="en-US"/>
              <a:t>•You can also download XAMPP for Windows </a:t>
            </a:r>
            <a:endParaRPr sz="2200" lang="en-US"/>
          </a:p>
          <a:p>
            <a:pPr algn="l"/>
            <a:r>
              <a:rPr sz="2200" lang="en-US"/>
              <a:t>Add-Ons :</a:t>
            </a:r>
            <a:endParaRPr sz="2200" lang="en-US"/>
          </a:p>
          <a:p>
            <a:pPr algn="l"/>
            <a:r>
              <a:rPr sz="2200" lang="en-US"/>
              <a:t>•Tomcat Add-On</a:t>
            </a:r>
            <a:endParaRPr sz="2200" lang="en-US"/>
          </a:p>
          <a:p>
            <a:pPr algn="l"/>
            <a:r>
              <a:rPr sz="2200" lang="en-US"/>
              <a:t>•Perl Add-On</a:t>
            </a:r>
            <a:endParaRPr sz="2200" lang="en-US"/>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500">
        <p:split dir="out" orient="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95" name=""/>
        <p:cNvGrpSpPr/>
        <p:nvPr/>
      </p:nvGrpSpPr>
      <p:grpSpPr>
        <a:xfrm>
          <a:off x="0" y="0"/>
          <a:ext cx="0" cy="0"/>
          <a:chOff x="0" y="0"/>
          <a:chExt cx="0" cy="0"/>
        </a:xfrm>
      </p:grpSpPr>
      <p:sp>
        <p:nvSpPr>
          <p:cNvPr id="1048831" name="Rectangle 3"/>
          <p:cNvSpPr/>
          <p:nvPr/>
        </p:nvSpPr>
        <p:spPr>
          <a:xfrm>
            <a:off x="-3898404" y="631264"/>
            <a:ext cx="12192000" cy="5452810"/>
          </a:xfrm>
          <a:prstGeom prst="rect"/>
          <a:gradFill flip="none" rotWithShape="1">
            <a:gsLst>
              <a:gs pos="0">
                <a:schemeClr val="bg1">
                  <a:alpha val="90000"/>
                </a:schemeClr>
              </a:gs>
              <a:gs pos="100000">
                <a:schemeClr val="bg1">
                  <a:alpha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sp>
        <p:nvSpPr>
          <p:cNvPr id="1048833" name="TextBox 51"/>
          <p:cNvSpPr txBox="1"/>
          <p:nvPr/>
        </p:nvSpPr>
        <p:spPr>
          <a:xfrm>
            <a:off x="3169882" y="369206"/>
            <a:ext cx="5161280" cy="688340"/>
          </a:xfrm>
          <a:prstGeom prst="rect"/>
          <a:solidFill>
            <a:srgbClr val="FF9900"/>
          </a:solidFill>
        </p:spPr>
        <p:txBody>
          <a:bodyPr wrap="none">
            <a:spAutoFit/>
          </a:bodyPr>
          <a:p>
            <a:pPr algn="ctr" eaLnBrk="1" fontAlgn="auto" hangingPunct="1">
              <a:spcBef>
                <a:spcPts val="0"/>
              </a:spcBef>
              <a:spcAft>
                <a:spcPts val="0"/>
              </a:spcAft>
            </a:pP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H</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w</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I</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n</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s</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tall</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X</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A</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M</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endPar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cxnSp>
        <p:nvCxnSpPr>
          <p:cNvPr id="3145747" name="Straight Connector 53"/>
          <p:cNvCxnSpPr>
            <a:cxnSpLocks/>
          </p:cNvCxnSpPr>
          <p:nvPr/>
        </p:nvCxnSpPr>
        <p:spPr>
          <a:xfrm>
            <a:off x="5503863" y="1700213"/>
            <a:ext cx="1184275" cy="0"/>
          </a:xfrm>
          <a:prstGeom prst="line"/>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835" name="Cross 55"/>
          <p:cNvSpPr/>
          <p:nvPr/>
        </p:nvSpPr>
        <p:spPr>
          <a:xfrm>
            <a:off x="457200" y="5711012"/>
            <a:ext cx="371475" cy="373063"/>
          </a:xfrm>
          <a:prstGeom prst="plus">
            <a:avLst>
              <a:gd name="adj" fmla="val 42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pic>
        <p:nvPicPr>
          <p:cNvPr id="2097195" name="图片 86"/>
          <p:cNvPicPr>
            <a:picLocks noChangeAspect="1"/>
          </p:cNvPicPr>
          <p:nvPr/>
        </p:nvPicPr>
        <p:blipFill>
          <a:blip xmlns:r="http://schemas.openxmlformats.org/officeDocument/2006/relationships" r:embed="rId1"/>
          <a:stretch>
            <a:fillRect/>
          </a:stretch>
        </p:blipFill>
        <p:spPr>
          <a:xfrm>
            <a:off x="0" y="0"/>
            <a:ext cx="12192000" cy="203200"/>
          </a:xfrm>
          <a:prstGeom prst="rect"/>
        </p:spPr>
      </p:pic>
      <p:pic>
        <p:nvPicPr>
          <p:cNvPr id="2097197" name="图片 87"/>
          <p:cNvPicPr>
            <a:picLocks noChangeAspect="1"/>
          </p:cNvPicPr>
          <p:nvPr/>
        </p:nvPicPr>
        <p:blipFill>
          <a:blip xmlns:r="http://schemas.openxmlformats.org/officeDocument/2006/relationships" r:embed="rId1"/>
          <a:stretch>
            <a:fillRect/>
          </a:stretch>
        </p:blipFill>
        <p:spPr>
          <a:xfrm>
            <a:off x="0" y="6664632"/>
            <a:ext cx="12192000" cy="203200"/>
          </a:xfrm>
          <a:prstGeom prst="rect"/>
        </p:spPr>
      </p:pic>
      <p:sp>
        <p:nvSpPr>
          <p:cNvPr id="1048837" name=""/>
          <p:cNvSpPr/>
          <p:nvPr/>
        </p:nvSpPr>
        <p:spPr>
          <a:xfrm>
            <a:off x="-57796" y="1223552"/>
            <a:ext cx="11616639" cy="5386526"/>
          </a:xfrm>
          <a:prstGeom prst="roundRect"/>
          <a:solidFill>
            <a:srgbClr val="FFFFFF"/>
          </a:solidFill>
          <a:ln w="25400">
            <a:solidFill>
              <a:srgbClr val="666666"/>
            </a:solidFill>
          </a:ln>
        </p:spPr>
        <p:txBody>
          <a:bodyPr anchor="ctr"/>
          <a:p>
            <a:pPr algn="l"/>
            <a:r>
              <a:rPr sz="2200" lang="en-US"/>
              <a:t>I</a:t>
            </a:r>
            <a:r>
              <a:rPr sz="2200" lang="en-US"/>
              <a:t>nstallation with the Installer :</a:t>
            </a:r>
            <a:endParaRPr sz="2200" lang="en-US"/>
          </a:p>
          <a:p>
            <a:pPr algn="l"/>
            <a:r>
              <a:rPr sz="2200" lang="en-US"/>
              <a:t>•Using the installer version is the easiest way to install XAMPP.XAMPP</a:t>
            </a:r>
            <a:endParaRPr sz="2200" lang="en-US"/>
          </a:p>
          <a:p>
            <a:pPr algn="l"/>
            <a:endParaRPr sz="2200" lang="en-US"/>
          </a:p>
          <a:p>
            <a:pPr algn="l"/>
            <a:endParaRPr sz="2200" lang="en-US"/>
          </a:p>
          <a:p>
            <a:pPr algn="l"/>
            <a:endParaRPr sz="2200" lang="en-US"/>
          </a:p>
          <a:p>
            <a:pPr algn="l"/>
            <a:endParaRPr sz="2200" lang="en-US"/>
          </a:p>
          <a:p>
            <a:pPr algn="l"/>
            <a:endParaRPr sz="2200" lang="en-US"/>
          </a:p>
          <a:p>
            <a:pPr algn="l"/>
            <a:endParaRPr sz="2200" lang="en-US"/>
          </a:p>
          <a:p>
            <a:pPr algn="l"/>
            <a:endParaRPr sz="2200" lang="en-US"/>
          </a:p>
          <a:p>
            <a:pPr algn="l"/>
            <a:endParaRPr sz="2200" lang="en-US"/>
          </a:p>
          <a:p>
            <a:pPr algn="l"/>
            <a:endParaRPr sz="2200" lang="en-US"/>
          </a:p>
        </p:txBody>
      </p:sp>
      <p:pic>
        <p:nvPicPr>
          <p:cNvPr id="2097198" name=""/>
          <p:cNvPicPr>
            <a:picLocks/>
          </p:cNvPicPr>
          <p:nvPr/>
        </p:nvPicPr>
        <p:blipFill>
          <a:blip xmlns:r="http://schemas.openxmlformats.org/officeDocument/2006/relationships" r:embed="rId2"/>
          <a:stretch>
            <a:fillRect/>
          </a:stretch>
        </p:blipFill>
        <p:spPr>
          <a:xfrm rot="0">
            <a:off x="3490801" y="3006636"/>
            <a:ext cx="5210398" cy="3487050"/>
          </a:xfrm>
          <a:prstGeom prst="rect"/>
        </p:spPr>
      </p:pic>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000">
        <p:wipe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99" name=""/>
        <p:cNvGrpSpPr/>
        <p:nvPr/>
      </p:nvGrpSpPr>
      <p:grpSpPr>
        <a:xfrm>
          <a:off x="0" y="0"/>
          <a:ext cx="0" cy="0"/>
          <a:chOff x="0" y="0"/>
          <a:chExt cx="0" cy="0"/>
        </a:xfrm>
      </p:grpSpPr>
      <p:sp>
        <p:nvSpPr>
          <p:cNvPr id="1048847" name="Rectangle 3"/>
          <p:cNvSpPr/>
          <p:nvPr/>
        </p:nvSpPr>
        <p:spPr>
          <a:xfrm>
            <a:off x="-1298625" y="973638"/>
            <a:ext cx="13249598" cy="4920555"/>
          </a:xfrm>
          <a:prstGeom prst="rect"/>
          <a:gradFill flip="none" rotWithShape="1">
            <a:gsLst>
              <a:gs pos="0">
                <a:schemeClr val="bg1">
                  <a:alpha val="90000"/>
                </a:schemeClr>
              </a:gs>
              <a:gs pos="100000">
                <a:schemeClr val="bg1">
                  <a:alpha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sp>
        <p:nvSpPr>
          <p:cNvPr id="1048849" name="TextBox 51"/>
          <p:cNvSpPr txBox="1"/>
          <p:nvPr/>
        </p:nvSpPr>
        <p:spPr>
          <a:xfrm>
            <a:off x="164892" y="287093"/>
            <a:ext cx="5161281" cy="688340"/>
          </a:xfrm>
          <a:prstGeom prst="rect"/>
          <a:solidFill>
            <a:srgbClr val="FF9900"/>
          </a:solidFill>
        </p:spPr>
        <p:txBody>
          <a:bodyPr wrap="none">
            <a:spAutoFit/>
          </a:bodyPr>
          <a:p>
            <a:pPr algn="ctr" eaLnBrk="1" fontAlgn="auto" hangingPunct="1">
              <a:spcBef>
                <a:spcPts val="0"/>
              </a:spcBef>
              <a:spcAft>
                <a:spcPts val="0"/>
              </a:spcAft>
            </a:pP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H</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w</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I</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n</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s</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tall</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X</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A</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M</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endPar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1048851" name="Cross 55"/>
          <p:cNvSpPr/>
          <p:nvPr/>
        </p:nvSpPr>
        <p:spPr>
          <a:xfrm>
            <a:off x="457200" y="5711012"/>
            <a:ext cx="371475" cy="373063"/>
          </a:xfrm>
          <a:prstGeom prst="plus">
            <a:avLst>
              <a:gd name="adj" fmla="val 42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pic>
        <p:nvPicPr>
          <p:cNvPr id="2097204" name="图片 86"/>
          <p:cNvPicPr>
            <a:picLocks noChangeAspect="1"/>
          </p:cNvPicPr>
          <p:nvPr/>
        </p:nvPicPr>
        <p:blipFill>
          <a:blip xmlns:r="http://schemas.openxmlformats.org/officeDocument/2006/relationships" r:embed="rId1"/>
          <a:stretch>
            <a:fillRect/>
          </a:stretch>
        </p:blipFill>
        <p:spPr>
          <a:xfrm>
            <a:off x="0" y="0"/>
            <a:ext cx="12192000" cy="203200"/>
          </a:xfrm>
          <a:prstGeom prst="rect"/>
        </p:spPr>
      </p:pic>
      <p:pic>
        <p:nvPicPr>
          <p:cNvPr id="2097206" name="图片 87"/>
          <p:cNvPicPr>
            <a:picLocks noChangeAspect="1"/>
          </p:cNvPicPr>
          <p:nvPr/>
        </p:nvPicPr>
        <p:blipFill>
          <a:blip xmlns:r="http://schemas.openxmlformats.org/officeDocument/2006/relationships" r:embed="rId1"/>
          <a:stretch>
            <a:fillRect/>
          </a:stretch>
        </p:blipFill>
        <p:spPr>
          <a:xfrm>
            <a:off x="0" y="6664632"/>
            <a:ext cx="12192000" cy="203200"/>
          </a:xfrm>
          <a:prstGeom prst="rect"/>
        </p:spPr>
      </p:pic>
      <p:sp>
        <p:nvSpPr>
          <p:cNvPr id="1048853" name=""/>
          <p:cNvSpPr/>
          <p:nvPr/>
        </p:nvSpPr>
        <p:spPr>
          <a:xfrm>
            <a:off x="-114750" y="1128167"/>
            <a:ext cx="10703703" cy="5430546"/>
          </a:xfrm>
          <a:prstGeom prst="roundRect"/>
          <a:solidFill>
            <a:srgbClr val="FFFFFF"/>
          </a:solidFill>
          <a:ln w="25400">
            <a:solidFill>
              <a:srgbClr val="666666"/>
            </a:solidFill>
          </a:ln>
        </p:spPr>
        <p:txBody>
          <a:bodyPr anchor="ctr"/>
          <a:p>
            <a:pPr algn="l"/>
            <a:r>
              <a:rPr sz="2200" lang="en-US"/>
              <a:t>Installation with the Installer :</a:t>
            </a:r>
            <a:endParaRPr sz="2200" lang="en-US"/>
          </a:p>
          <a:p>
            <a:pPr algn="l"/>
            <a:r>
              <a:rPr sz="2200" lang="en-US"/>
              <a:t>•After the installation is complete, you will find XAMPP under Start | Programs | </a:t>
            </a:r>
            <a:endParaRPr sz="2200" lang="en-US"/>
          </a:p>
          <a:p>
            <a:pPr algn="l"/>
            <a:r>
              <a:rPr sz="2200" lang="en-US"/>
              <a:t>XAMPP. You can use the XAMPP Control Panel to start/stop all server and also </a:t>
            </a:r>
            <a:endParaRPr sz="2200" lang="en-US"/>
          </a:p>
          <a:p>
            <a:pPr algn="l"/>
            <a:r>
              <a:rPr sz="2200" lang="en-US"/>
              <a:t>install/uninstall services.</a:t>
            </a:r>
            <a:endParaRPr sz="2200" lang="en-US"/>
          </a:p>
          <a:p>
            <a:pPr algn="l"/>
            <a:endParaRPr sz="2200" lang="en-US"/>
          </a:p>
          <a:p>
            <a:pPr algn="l"/>
            <a:endParaRPr sz="2200" lang="en-US"/>
          </a:p>
          <a:p>
            <a:pPr algn="l"/>
            <a:endParaRPr sz="2200" lang="en-US"/>
          </a:p>
          <a:p>
            <a:pPr algn="l"/>
            <a:endParaRPr sz="2200" lang="en-US"/>
          </a:p>
          <a:p>
            <a:pPr algn="l"/>
            <a:endParaRPr sz="2200" lang="en-US"/>
          </a:p>
          <a:p>
            <a:pPr algn="l"/>
            <a:endParaRPr sz="2200" lang="en-US"/>
          </a:p>
          <a:p>
            <a:pPr algn="l"/>
            <a:endParaRPr sz="2200" lang="en-US"/>
          </a:p>
          <a:p>
            <a:pPr algn="l"/>
            <a:endParaRPr sz="2200" lang="en-US"/>
          </a:p>
          <a:p>
            <a:pPr algn="l"/>
            <a:endParaRPr sz="2200" lang="en-US"/>
          </a:p>
        </p:txBody>
      </p:sp>
      <p:pic>
        <p:nvPicPr>
          <p:cNvPr id="2097207" name=""/>
          <p:cNvPicPr>
            <a:picLocks/>
          </p:cNvPicPr>
          <p:nvPr/>
        </p:nvPicPr>
        <p:blipFill>
          <a:blip xmlns:r="http://schemas.openxmlformats.org/officeDocument/2006/relationships" r:embed="rId2"/>
          <a:stretch>
            <a:fillRect/>
          </a:stretch>
        </p:blipFill>
        <p:spPr>
          <a:xfrm rot="0">
            <a:off x="1919713" y="3213598"/>
            <a:ext cx="6634774" cy="3167697"/>
          </a:xfrm>
          <a:prstGeom prst="rect"/>
        </p:spPr>
      </p:pic>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107" name=""/>
        <p:cNvGrpSpPr/>
        <p:nvPr/>
      </p:nvGrpSpPr>
      <p:grpSpPr>
        <a:xfrm>
          <a:off x="0" y="0"/>
          <a:ext cx="0" cy="0"/>
          <a:chOff x="0" y="0"/>
          <a:chExt cx="0" cy="0"/>
        </a:xfrm>
      </p:grpSpPr>
      <p:sp>
        <p:nvSpPr>
          <p:cNvPr id="1048879" name="Rectangle 3"/>
          <p:cNvSpPr/>
          <p:nvPr/>
        </p:nvSpPr>
        <p:spPr>
          <a:xfrm>
            <a:off x="5317018" y="-243011"/>
            <a:ext cx="9740168" cy="5452810"/>
          </a:xfrm>
          <a:prstGeom prst="rect"/>
          <a:gradFill flip="none" rotWithShape="1">
            <a:gsLst>
              <a:gs pos="0">
                <a:schemeClr val="bg1">
                  <a:alpha val="90000"/>
                </a:schemeClr>
              </a:gs>
              <a:gs pos="100000">
                <a:schemeClr val="bg1">
                  <a:alpha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sp>
        <p:nvSpPr>
          <p:cNvPr id="1048881" name="TextBox 51"/>
          <p:cNvSpPr txBox="1"/>
          <p:nvPr/>
        </p:nvSpPr>
        <p:spPr>
          <a:xfrm>
            <a:off x="1168864" y="5553373"/>
            <a:ext cx="5161280" cy="688340"/>
          </a:xfrm>
          <a:prstGeom prst="rect"/>
          <a:solidFill>
            <a:srgbClr val="FF9900"/>
          </a:solidFill>
        </p:spPr>
        <p:txBody>
          <a:bodyPr wrap="none">
            <a:spAutoFit/>
          </a:bodyPr>
          <a:p>
            <a:pPr algn="ctr" eaLnBrk="1" fontAlgn="auto" hangingPunct="1">
              <a:spcBef>
                <a:spcPts val="0"/>
              </a:spcBef>
              <a:spcAft>
                <a:spcPts val="0"/>
              </a:spcAft>
            </a:pP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H</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w</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I</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n</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s</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tall</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X</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A</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M</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endPar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cxnSp>
        <p:nvCxnSpPr>
          <p:cNvPr id="3145759" name="Straight Connector 53"/>
          <p:cNvCxnSpPr>
            <a:cxnSpLocks/>
          </p:cNvCxnSpPr>
          <p:nvPr/>
        </p:nvCxnSpPr>
        <p:spPr>
          <a:xfrm>
            <a:off x="5503863" y="1700213"/>
            <a:ext cx="1184275" cy="0"/>
          </a:xfrm>
          <a:prstGeom prst="line"/>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883" name="Cross 55"/>
          <p:cNvSpPr/>
          <p:nvPr/>
        </p:nvSpPr>
        <p:spPr>
          <a:xfrm>
            <a:off x="457200" y="5711012"/>
            <a:ext cx="371475" cy="373063"/>
          </a:xfrm>
          <a:prstGeom prst="plus">
            <a:avLst>
              <a:gd name="adj" fmla="val 42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pic>
        <p:nvPicPr>
          <p:cNvPr id="2097221" name="图片 86"/>
          <p:cNvPicPr>
            <a:picLocks noChangeAspect="1"/>
          </p:cNvPicPr>
          <p:nvPr/>
        </p:nvPicPr>
        <p:blipFill>
          <a:blip xmlns:r="http://schemas.openxmlformats.org/officeDocument/2006/relationships" r:embed="rId1"/>
          <a:stretch>
            <a:fillRect/>
          </a:stretch>
        </p:blipFill>
        <p:spPr>
          <a:xfrm>
            <a:off x="0" y="0"/>
            <a:ext cx="12192000" cy="203200"/>
          </a:xfrm>
          <a:prstGeom prst="rect"/>
        </p:spPr>
      </p:pic>
      <p:pic>
        <p:nvPicPr>
          <p:cNvPr id="2097223" name="图片 87"/>
          <p:cNvPicPr>
            <a:picLocks noChangeAspect="1"/>
          </p:cNvPicPr>
          <p:nvPr/>
        </p:nvPicPr>
        <p:blipFill>
          <a:blip xmlns:r="http://schemas.openxmlformats.org/officeDocument/2006/relationships" r:embed="rId1"/>
          <a:stretch>
            <a:fillRect/>
          </a:stretch>
        </p:blipFill>
        <p:spPr>
          <a:xfrm>
            <a:off x="0" y="6664632"/>
            <a:ext cx="12192000" cy="203200"/>
          </a:xfrm>
          <a:prstGeom prst="rect"/>
        </p:spPr>
      </p:pic>
      <p:sp>
        <p:nvSpPr>
          <p:cNvPr id="1048885" name=""/>
          <p:cNvSpPr/>
          <p:nvPr/>
        </p:nvSpPr>
        <p:spPr>
          <a:xfrm>
            <a:off x="1565609" y="709311"/>
            <a:ext cx="10245059" cy="4337950"/>
          </a:xfrm>
          <a:prstGeom prst="roundRect"/>
          <a:solidFill>
            <a:srgbClr val="FFFFFF"/>
          </a:solidFill>
          <a:ln w="25400">
            <a:solidFill>
              <a:srgbClr val="666666"/>
            </a:solidFill>
          </a:ln>
        </p:spPr>
        <p:txBody>
          <a:bodyPr anchor="ctr"/>
          <a:p>
            <a:pPr/>
            <a:r>
              <a:rPr altLang="en-US" sz="3900" lang="en-US"/>
              <a:t>Installation with the Installer :</a:t>
            </a:r>
            <a:endParaRPr altLang="en-US" sz="3900" lang="zh-CN"/>
          </a:p>
          <a:p>
            <a:pPr/>
            <a:r>
              <a:rPr altLang="en-US" sz="3900" lang="en-US"/>
              <a:t>•The XAMPP control panel for start/stop Apache, MySQL, FilaZilla &amp; </a:t>
            </a:r>
            <a:endParaRPr altLang="en-US" sz="3900" lang="zh-CN"/>
          </a:p>
          <a:p>
            <a:pPr/>
            <a:r>
              <a:rPr altLang="en-US" sz="3900" lang="en-US"/>
              <a:t>Mercury or install these server as services.XAMPP</a:t>
            </a:r>
            <a:endParaRPr altLang="en-US" sz="3900" lang="zh-CN"/>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000">
        <p:cover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103" name=""/>
        <p:cNvGrpSpPr/>
        <p:nvPr/>
      </p:nvGrpSpPr>
      <p:grpSpPr>
        <a:xfrm>
          <a:off x="0" y="0"/>
          <a:ext cx="0" cy="0"/>
          <a:chOff x="0" y="0"/>
          <a:chExt cx="0" cy="0"/>
        </a:xfrm>
      </p:grpSpPr>
      <p:sp>
        <p:nvSpPr>
          <p:cNvPr id="1048863" name="Rectangle 3"/>
          <p:cNvSpPr/>
          <p:nvPr/>
        </p:nvSpPr>
        <p:spPr>
          <a:xfrm>
            <a:off x="2723051" y="1211821"/>
            <a:ext cx="12192000" cy="5452810"/>
          </a:xfrm>
          <a:prstGeom prst="rect"/>
          <a:gradFill flip="none" rotWithShape="1">
            <a:gsLst>
              <a:gs pos="0">
                <a:schemeClr val="bg1">
                  <a:alpha val="90000"/>
                </a:schemeClr>
              </a:gs>
              <a:gs pos="100000">
                <a:schemeClr val="bg1">
                  <a:alpha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sp>
        <p:nvSpPr>
          <p:cNvPr id="1048865" name="TextBox 51"/>
          <p:cNvSpPr txBox="1"/>
          <p:nvPr/>
        </p:nvSpPr>
        <p:spPr>
          <a:xfrm>
            <a:off x="6688138" y="867650"/>
            <a:ext cx="5161281" cy="688340"/>
          </a:xfrm>
          <a:prstGeom prst="rect"/>
          <a:solidFill>
            <a:srgbClr val="FF9900"/>
          </a:solidFill>
        </p:spPr>
        <p:txBody>
          <a:bodyPr wrap="none">
            <a:spAutoFit/>
          </a:bodyPr>
          <a:p>
            <a:pPr algn="ctr" eaLnBrk="1" fontAlgn="auto" hangingPunct="1">
              <a:spcBef>
                <a:spcPts val="0"/>
              </a:spcBef>
              <a:spcAft>
                <a:spcPts val="0"/>
              </a:spcAft>
            </a:pP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H</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w</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I</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n</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s</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tall</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X</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A</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M</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endPar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cxnSp>
        <p:nvCxnSpPr>
          <p:cNvPr id="3145755" name="Straight Connector 53"/>
          <p:cNvCxnSpPr>
            <a:cxnSpLocks/>
          </p:cNvCxnSpPr>
          <p:nvPr/>
        </p:nvCxnSpPr>
        <p:spPr>
          <a:xfrm>
            <a:off x="5503863" y="1700213"/>
            <a:ext cx="1184275" cy="0"/>
          </a:xfrm>
          <a:prstGeom prst="line"/>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867" name="Cross 55"/>
          <p:cNvSpPr/>
          <p:nvPr/>
        </p:nvSpPr>
        <p:spPr>
          <a:xfrm>
            <a:off x="457200" y="5711012"/>
            <a:ext cx="371475" cy="373063"/>
          </a:xfrm>
          <a:prstGeom prst="plus">
            <a:avLst>
              <a:gd name="adj" fmla="val 42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pic>
        <p:nvPicPr>
          <p:cNvPr id="2097213" name="图片 86"/>
          <p:cNvPicPr>
            <a:picLocks noChangeAspect="1"/>
          </p:cNvPicPr>
          <p:nvPr/>
        </p:nvPicPr>
        <p:blipFill>
          <a:blip xmlns:r="http://schemas.openxmlformats.org/officeDocument/2006/relationships" r:embed="rId1"/>
          <a:stretch>
            <a:fillRect/>
          </a:stretch>
        </p:blipFill>
        <p:spPr>
          <a:xfrm>
            <a:off x="0" y="0"/>
            <a:ext cx="12192000" cy="203200"/>
          </a:xfrm>
          <a:prstGeom prst="rect"/>
        </p:spPr>
      </p:pic>
      <p:pic>
        <p:nvPicPr>
          <p:cNvPr id="2097215" name="图片 87"/>
          <p:cNvPicPr>
            <a:picLocks noChangeAspect="1"/>
          </p:cNvPicPr>
          <p:nvPr/>
        </p:nvPicPr>
        <p:blipFill>
          <a:blip xmlns:r="http://schemas.openxmlformats.org/officeDocument/2006/relationships" r:embed="rId1"/>
          <a:stretch>
            <a:fillRect/>
          </a:stretch>
        </p:blipFill>
        <p:spPr>
          <a:xfrm>
            <a:off x="0" y="6664632"/>
            <a:ext cx="12192000" cy="203200"/>
          </a:xfrm>
          <a:prstGeom prst="rect"/>
        </p:spPr>
      </p:pic>
      <p:sp>
        <p:nvSpPr>
          <p:cNvPr id="1048869" name=""/>
          <p:cNvSpPr/>
          <p:nvPr/>
        </p:nvSpPr>
        <p:spPr>
          <a:xfrm>
            <a:off x="0" y="1746124"/>
            <a:ext cx="10245059" cy="4337950"/>
          </a:xfrm>
          <a:prstGeom prst="roundRect"/>
          <a:solidFill>
            <a:srgbClr val="FFFFFF"/>
          </a:solidFill>
          <a:ln w="25400">
            <a:solidFill>
              <a:srgbClr val="666666"/>
            </a:solidFill>
          </a:ln>
        </p:spPr>
        <p:txBody>
          <a:bodyPr anchor="ctr"/>
          <a:p>
            <a:pPr algn="l"/>
            <a:r>
              <a:rPr sz="3600" lang="en-US"/>
              <a:t>Installation without the Installer </a:t>
            </a:r>
            <a:r>
              <a:rPr sz="2100" lang="en-US"/>
              <a:t>:</a:t>
            </a:r>
            <a:endParaRPr sz="2100" lang="en-US"/>
          </a:p>
          <a:p>
            <a:pPr algn="l"/>
            <a:r>
              <a:rPr sz="2100" lang="en-US"/>
              <a:t>•</a:t>
            </a:r>
            <a:r>
              <a:rPr sz="2000" lang="en-US"/>
              <a:t>Unzip the zip archives into the folder of your choice. XAMPP is extracting </a:t>
            </a:r>
            <a:endParaRPr sz="2000" lang="en-US"/>
          </a:p>
          <a:p>
            <a:pPr algn="l"/>
            <a:r>
              <a:rPr sz="2000" lang="en-US"/>
              <a:t>to the subdirectory "[Ziel]\xampp" below the selected target directory. Now </a:t>
            </a:r>
            <a:endParaRPr sz="2000" lang="en-US"/>
          </a:p>
          <a:p>
            <a:pPr algn="l"/>
            <a:r>
              <a:rPr sz="2000" lang="en-US"/>
              <a:t>start the file "setup_xampp.bat", to adjust the XAMPP configuration to your </a:t>
            </a:r>
            <a:endParaRPr sz="2000" lang="en-US"/>
          </a:p>
          <a:p>
            <a:pPr algn="l"/>
            <a:r>
              <a:rPr sz="2000" lang="en-US"/>
              <a:t>system. </a:t>
            </a:r>
            <a:endParaRPr sz="2000" lang="en-US"/>
          </a:p>
          <a:p>
            <a:pPr algn="l"/>
            <a:r>
              <a:rPr sz="2000" lang="en-US"/>
              <a:t>• If you choose a root directory "C:\" as target, you must not start </a:t>
            </a:r>
            <a:endParaRPr sz="2000" lang="en-US"/>
          </a:p>
          <a:p>
            <a:pPr algn="l"/>
            <a:r>
              <a:rPr sz="2000" lang="en-US"/>
              <a:t>"setup_xampp.bat". </a:t>
            </a:r>
            <a:endParaRPr sz="2000" lang="en-US"/>
          </a:p>
          <a:p>
            <a:pPr algn="l"/>
            <a:r>
              <a:rPr sz="2000" lang="en-US"/>
              <a:t>•If you extract XAMPP in a top level folder like "C:\" or "D:\", you can start </a:t>
            </a:r>
            <a:endParaRPr sz="2000" lang="en-US"/>
          </a:p>
          <a:p>
            <a:pPr algn="l"/>
            <a:r>
              <a:rPr sz="2000" lang="en-US"/>
              <a:t>most servers like Apache or MySQL directly without execution of the file </a:t>
            </a:r>
            <a:endParaRPr sz="2000" lang="en-US"/>
          </a:p>
          <a:p>
            <a:pPr algn="l"/>
            <a:r>
              <a:rPr sz="2000" lang="en-US"/>
              <a:t>"setup_xampp.bat".</a:t>
            </a:r>
            <a:endParaRPr sz="2000" lang="en-US"/>
          </a:p>
        </p:txBody>
      </p:sp>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med" p14:dur="750">
        <p:pull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2833"/>
        </a:solidFill>
      </p:bgPr>
    </p:bg>
    <p:spTree>
      <p:nvGrpSpPr>
        <p:cNvPr id="111" name=""/>
        <p:cNvGrpSpPr/>
        <p:nvPr/>
      </p:nvGrpSpPr>
      <p:grpSpPr>
        <a:xfrm>
          <a:off x="0" y="0"/>
          <a:ext cx="0" cy="0"/>
          <a:chOff x="0" y="0"/>
          <a:chExt cx="0" cy="0"/>
        </a:xfrm>
      </p:grpSpPr>
      <p:sp>
        <p:nvSpPr>
          <p:cNvPr id="1048895" name="Rectangle 3"/>
          <p:cNvSpPr/>
          <p:nvPr/>
        </p:nvSpPr>
        <p:spPr>
          <a:xfrm>
            <a:off x="1640253" y="2560201"/>
            <a:ext cx="9740168" cy="5465946"/>
          </a:xfrm>
          <a:prstGeom prst="rect"/>
          <a:gradFill flip="none" rotWithShape="1">
            <a:gsLst>
              <a:gs pos="0">
                <a:schemeClr val="bg1">
                  <a:alpha val="90000"/>
                </a:schemeClr>
              </a:gs>
              <a:gs pos="100000">
                <a:schemeClr val="bg1">
                  <a:alpha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sp>
        <p:nvSpPr>
          <p:cNvPr id="1048897" name="TextBox 51"/>
          <p:cNvSpPr txBox="1"/>
          <p:nvPr/>
        </p:nvSpPr>
        <p:spPr>
          <a:xfrm>
            <a:off x="457200" y="203200"/>
            <a:ext cx="5161280" cy="688340"/>
          </a:xfrm>
          <a:prstGeom prst="rect"/>
          <a:solidFill>
            <a:srgbClr val="FF9900"/>
          </a:solidFill>
        </p:spPr>
        <p:txBody>
          <a:bodyPr wrap="none">
            <a:spAutoFit/>
          </a:bodyPr>
          <a:p>
            <a:pPr algn="ctr" eaLnBrk="1" fontAlgn="auto" hangingPunct="1">
              <a:spcBef>
                <a:spcPts val="0"/>
              </a:spcBef>
              <a:spcAft>
                <a:spcPts val="0"/>
              </a:spcAft>
            </a:pP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H</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w</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o</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I</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n</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s</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tall</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 </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X</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A</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M</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r>
              <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rPr>
              <a:t>P</a:t>
            </a:r>
            <a:endParaRPr dirty="0" sz="4000" lang="en-US">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endParaRPr>
          </a:p>
        </p:txBody>
      </p:sp>
      <p:cxnSp>
        <p:nvCxnSpPr>
          <p:cNvPr id="3145763" name="Straight Connector 53"/>
          <p:cNvCxnSpPr>
            <a:cxnSpLocks/>
          </p:cNvCxnSpPr>
          <p:nvPr/>
        </p:nvCxnSpPr>
        <p:spPr>
          <a:xfrm>
            <a:off x="5503863" y="1700213"/>
            <a:ext cx="1184275" cy="0"/>
          </a:xfrm>
          <a:prstGeom prst="line"/>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8899" name="Cross 55"/>
          <p:cNvSpPr/>
          <p:nvPr/>
        </p:nvSpPr>
        <p:spPr>
          <a:xfrm>
            <a:off x="457200" y="5711012"/>
            <a:ext cx="371475" cy="373063"/>
          </a:xfrm>
          <a:prstGeom prst="plus">
            <a:avLst>
              <a:gd name="adj" fmla="val 42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pPr>
            <a:endParaRPr lang="en-US">
              <a:latin typeface="Arial" panose="020B0604020202020204" pitchFamily="34" charset="0"/>
              <a:ea typeface="Arial" panose="020B0604020202020204" pitchFamily="34" charset="0"/>
            </a:endParaRPr>
          </a:p>
        </p:txBody>
      </p:sp>
      <p:pic>
        <p:nvPicPr>
          <p:cNvPr id="2097229" name="图片 86"/>
          <p:cNvPicPr>
            <a:picLocks noChangeAspect="1"/>
          </p:cNvPicPr>
          <p:nvPr/>
        </p:nvPicPr>
        <p:blipFill>
          <a:blip xmlns:r="http://schemas.openxmlformats.org/officeDocument/2006/relationships" r:embed="rId1"/>
          <a:stretch>
            <a:fillRect/>
          </a:stretch>
        </p:blipFill>
        <p:spPr>
          <a:xfrm>
            <a:off x="0" y="0"/>
            <a:ext cx="12192000" cy="203200"/>
          </a:xfrm>
          <a:prstGeom prst="rect"/>
        </p:spPr>
      </p:pic>
      <p:pic>
        <p:nvPicPr>
          <p:cNvPr id="2097231" name="图片 87"/>
          <p:cNvPicPr>
            <a:picLocks noChangeAspect="1"/>
          </p:cNvPicPr>
          <p:nvPr/>
        </p:nvPicPr>
        <p:blipFill>
          <a:blip xmlns:r="http://schemas.openxmlformats.org/officeDocument/2006/relationships" r:embed="rId1"/>
          <a:stretch>
            <a:fillRect/>
          </a:stretch>
        </p:blipFill>
        <p:spPr>
          <a:xfrm>
            <a:off x="0" y="6664632"/>
            <a:ext cx="12192000" cy="203200"/>
          </a:xfrm>
          <a:prstGeom prst="rect"/>
        </p:spPr>
      </p:pic>
      <p:sp>
        <p:nvSpPr>
          <p:cNvPr id="1048901" name=""/>
          <p:cNvSpPr/>
          <p:nvPr/>
        </p:nvSpPr>
        <p:spPr>
          <a:xfrm>
            <a:off x="905865" y="1089092"/>
            <a:ext cx="11564546" cy="5581185"/>
          </a:xfrm>
          <a:prstGeom prst="roundRect"/>
          <a:solidFill>
            <a:srgbClr val="FFFFFF"/>
          </a:solidFill>
          <a:ln w="25400">
            <a:solidFill>
              <a:srgbClr val="666666"/>
            </a:solidFill>
          </a:ln>
        </p:spPr>
        <p:txBody>
          <a:bodyPr anchor="ctr"/>
          <a:p>
            <a:pPr/>
            <a:r>
              <a:rPr altLang="en-US" sz="2400" lang="en-US"/>
              <a:t>Testing XAMPP:</a:t>
            </a:r>
            <a:endParaRPr altLang="en-US" sz="2400" lang="zh-CN"/>
          </a:p>
          <a:p>
            <a:pPr/>
            <a:r>
              <a:rPr altLang="en-US" sz="2400" lang="en-US"/>
              <a:t>•After starting of Apache (and MySQL), </a:t>
            </a:r>
            <a:endParaRPr altLang="en-US" sz="2400" lang="zh-CN"/>
          </a:p>
          <a:p>
            <a:pPr/>
            <a:r>
              <a:rPr altLang="en-US" sz="2400" lang="en-US"/>
              <a:t>go to the address http://localhost/After </a:t>
            </a:r>
            <a:endParaRPr altLang="en-US" sz="2400" lang="zh-CN"/>
          </a:p>
          <a:p>
            <a:pPr/>
            <a:r>
              <a:rPr altLang="en-US" sz="2400" lang="en-US"/>
              <a:t>starting of Apache (and MySQL), </a:t>
            </a:r>
            <a:endParaRPr altLang="en-US" sz="2400" lang="zh-CN"/>
          </a:p>
          <a:p>
            <a:pPr/>
            <a:r>
              <a:rPr altLang="en-US" sz="2400" lang="en-US"/>
              <a:t>go to the address http://localhost/ or </a:t>
            </a:r>
            <a:endParaRPr altLang="en-US" sz="2400" lang="zh-CN"/>
          </a:p>
          <a:p>
            <a:pPr/>
            <a:r>
              <a:rPr altLang="en-US" sz="2400" lang="en-US"/>
              <a:t>http://127.0.0.1/ </a:t>
            </a:r>
            <a:endParaRPr altLang="en-US" sz="2400" lang="zh-CN"/>
          </a:p>
          <a:p>
            <a:pPr/>
            <a:r>
              <a:rPr altLang="en-US" sz="2400" lang="en-US"/>
              <a:t>in your browser and examine all of</a:t>
            </a:r>
            <a:endParaRPr altLang="en-US" sz="2400" lang="zh-CN"/>
          </a:p>
          <a:p>
            <a:pPr/>
            <a:r>
              <a:rPr altLang="en-US" sz="2400" lang="en-US"/>
              <a:t> the XAMPP examples and </a:t>
            </a:r>
            <a:endParaRPr altLang="en-US" sz="2400" lang="zh-CN"/>
          </a:p>
          <a:p>
            <a:pPr/>
            <a:r>
              <a:rPr altLang="en-US" sz="2400" lang="en-US"/>
              <a:t>toolsInstallation</a:t>
            </a:r>
            <a:endParaRPr altLang="en-US" sz="2400" lang="zh-CN"/>
          </a:p>
        </p:txBody>
      </p:sp>
      <p:pic>
        <p:nvPicPr>
          <p:cNvPr id="2097232" name=""/>
          <p:cNvPicPr>
            <a:picLocks/>
          </p:cNvPicPr>
          <p:nvPr/>
        </p:nvPicPr>
        <p:blipFill>
          <a:blip xmlns:r="http://schemas.openxmlformats.org/officeDocument/2006/relationships" r:embed="rId2"/>
          <a:stretch>
            <a:fillRect/>
          </a:stretch>
        </p:blipFill>
        <p:spPr>
          <a:xfrm rot="0">
            <a:off x="6924233" y="1682682"/>
            <a:ext cx="5095619" cy="4388359"/>
          </a:xfrm>
          <a:prstGeom prst="rect"/>
        </p:spPr>
      </p:pic>
    </p:spTree>
  </p:cSld>
  <p:clrMapOvr>
    <a:overrideClrMapping accent1="accent1" accent2="accent2" accent3="accent3" accent4="accent4" accent5="accent5" accent6="accent6" bg1="lt1" bg2="lt2" tx1="dk1" tx2="dk2" hlink="hlink" folHlink="folHlink"/>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s_qianhanru</cp:lastModifiedBy>
  <dcterms:created xsi:type="dcterms:W3CDTF">2015-05-04T00:02:00Z</dcterms:created>
  <dcterms:modified xsi:type="dcterms:W3CDTF">2021-04-02T12:22:48Z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1033-11.2.0.9075</vt:lpwstr>
  </property>
</Properties>
</file>