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542B-8A7B-4EF6-B195-BE170EBA2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1F4DC-9C0E-458F-9A3C-1F0987D7C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9E00-7E88-4364-BED0-06BE0739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E996-45BA-4D2C-A4A6-D4AD6A59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5F0A-1759-438B-A61C-87993089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20F1-58C1-4128-B569-1125FA5D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A97CF-DBCE-4604-95AE-77A5066F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FB0F-A2C1-48B0-9F2B-14D1D253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68CD-15BD-4F1A-A618-406F8973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3AFDF-0F15-454C-8825-33055CD6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E0F19-D220-4A76-8688-680829E4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7274E-20D0-4A62-AE34-599869A5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5A1A-3F5E-49B7-8630-B996A31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FA44-3471-425C-85E6-95CA61D5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A90F-A487-4984-99CD-89966E03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8E60-DB53-4271-A92D-FF0C85BD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C9F-FCDB-4C4D-86E7-6BC16371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107C-64FD-434A-AF77-1B45944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D4A4-29E0-43EC-BE51-8BC8422A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817F-4E4E-4CF4-99A6-1BB1E311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39E7-37A8-47A1-A446-2FAF0158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7BB6A-BA1C-453F-8FDF-5F771D27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D7C8-B0EB-4222-8075-A8B7D8F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3B03-A1BB-41A7-82F4-F286EA5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76DA-178E-4434-8551-18061FB7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358C-8BC5-4E11-90CF-864F84C4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4C9E-2722-4D06-BBD0-5D713449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5C054-7A2E-4848-8C22-E97252A4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B225-8E18-4609-BEE1-20CA5493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36F6A-3526-452A-BF1A-8FC346F8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CA375-8F19-4984-893A-16EC4B03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375E-829F-4027-BD06-64CD240B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0356F-7129-486C-BCAE-B6724DB5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4E29A-382A-4C02-8CAB-C972D00D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D95AE-514B-4B39-AC75-02AAD930E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47836-8085-46D5-9544-E38392DC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E6E3-789B-42EF-B223-8A4C79EA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37D26-2C6F-42BB-91C9-DC0BFE66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5C53C-B27B-455F-B147-E1600C4D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7CCA-E090-4693-BE0A-4E105B4F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1CBE-A9BE-4119-83C4-662EEA19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6A0E8-7238-4DAC-90FA-7B4C4472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D328B-293B-44BF-B24A-74C23ABD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11F80-C2A0-4A2B-A627-C08F2AB9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6DDA8-1330-41B2-8EBC-EC5243F4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159A-B4CE-4035-BA29-87447EF4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7D93-5F85-47EE-ACC7-533995AC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9CF4-5D97-4959-9273-250E9937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0D729-8E3C-4BF2-BAAD-A8C86908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A8514-7049-4A42-9D9D-446A40CB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91E1-FDAE-4ADB-8C04-F7B54EA6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ACF94-5637-4B11-9F31-C1233D64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5E64-F3CF-427B-95D2-55CAD03E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A8632-828E-48B0-85A6-05E0E4842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75C36-48A8-4A6D-AB16-C6F00217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D6BFC-A3C7-4110-87D0-3C23FE15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D5AF-1793-4EB5-924F-4409D458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8E10-BDAF-4A23-996B-4EDC0BA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458AA-FB0F-43BA-809F-D33918B9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F772-0C57-45B5-8FF0-5AFF6F9B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02D8-2FE9-4976-AE33-F4E0795EA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4672-48E9-445B-B089-3C756123761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E476-D172-49D1-848F-0B14DB23A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3C59-B82C-4756-94C5-65A03B232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F6A6-87B5-4725-B6FB-6C17E0AB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3CA6-919C-48A3-A798-F0D7303F5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ETERNITY Calculator</a:t>
            </a:r>
            <a:br>
              <a:rPr lang="en-US" dirty="0"/>
            </a:br>
            <a:r>
              <a:rPr lang="en-US" dirty="0"/>
              <a:t>Team 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D139-9972-4DC9-9080-A80CE926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44" y="4079875"/>
            <a:ext cx="9144000" cy="1655762"/>
          </a:xfrm>
        </p:spPr>
        <p:txBody>
          <a:bodyPr/>
          <a:lstStyle/>
          <a:p>
            <a:r>
              <a:rPr lang="en-US" dirty="0"/>
              <a:t>Justin Castonguay, Daniel </a:t>
            </a:r>
            <a:r>
              <a:rPr lang="en-US" dirty="0" err="1"/>
              <a:t>Fakhr</a:t>
            </a:r>
            <a:r>
              <a:rPr lang="en-US" dirty="0"/>
              <a:t>, Jaime Andres Hernandez, </a:t>
            </a:r>
          </a:p>
          <a:p>
            <a:r>
              <a:rPr lang="en-US" dirty="0"/>
              <a:t>Daniel Thibault-Shea, </a:t>
            </a:r>
            <a:r>
              <a:rPr lang="en-US" dirty="0" err="1"/>
              <a:t>Ashkhan</a:t>
            </a:r>
            <a:r>
              <a:rPr lang="en-US" dirty="0"/>
              <a:t> </a:t>
            </a:r>
            <a:r>
              <a:rPr lang="en-US" dirty="0" err="1"/>
              <a:t>Yaghmar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9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9BE-C0A5-45A6-BCBD-4A333C4F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1191-12EB-4019-84F7-FB85607E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discussion</a:t>
            </a:r>
          </a:p>
          <a:p>
            <a:endParaRPr lang="en-US" dirty="0"/>
          </a:p>
          <a:p>
            <a:r>
              <a:rPr lang="en-US" dirty="0"/>
              <a:t>Market research</a:t>
            </a:r>
          </a:p>
          <a:p>
            <a:endParaRPr lang="en-US" dirty="0"/>
          </a:p>
          <a:p>
            <a:r>
              <a:rPr lang="en-US" dirty="0"/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20467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E560-2F35-4B51-9F71-94B3ADF2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B6E9-AF4E-4A86-94DB-9D0FAD32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broad categories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Mathematical users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Casual users</a:t>
            </a:r>
          </a:p>
        </p:txBody>
      </p:sp>
    </p:spTree>
    <p:extLst>
      <p:ext uri="{BB962C8B-B14F-4D97-AF65-F5344CB8AC3E}">
        <p14:creationId xmlns:p14="http://schemas.microsoft.com/office/powerpoint/2010/main" val="428222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F1CCC9-2DC2-4D81-AC39-279C8645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285480"/>
            <a:ext cx="5562600" cy="52867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4D6244-225B-4633-B269-1DE41F5E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/>
          <a:lstStyle/>
          <a:p>
            <a:r>
              <a:rPr lang="en-US" dirty="0"/>
              <a:t>Mathematical user</a:t>
            </a:r>
          </a:p>
        </p:txBody>
      </p:sp>
    </p:spTree>
    <p:extLst>
      <p:ext uri="{BB962C8B-B14F-4D97-AF65-F5344CB8AC3E}">
        <p14:creationId xmlns:p14="http://schemas.microsoft.com/office/powerpoint/2010/main" val="102388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554FD-496F-40B8-90EE-FADA72FE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22" y="1304925"/>
            <a:ext cx="7111754" cy="511753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CEE05F-F4AA-48B6-B8F3-912817B8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r>
              <a:rPr lang="en-US" dirty="0"/>
              <a:t>Casual user</a:t>
            </a:r>
          </a:p>
        </p:txBody>
      </p:sp>
    </p:spTree>
    <p:extLst>
      <p:ext uri="{BB962C8B-B14F-4D97-AF65-F5344CB8AC3E}">
        <p14:creationId xmlns:p14="http://schemas.microsoft.com/office/powerpoint/2010/main" val="69479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2900-BB02-470D-A2DA-F45651AB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AD7F-C8EB-481D-92A0-9990E69A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Simplicity </a:t>
            </a:r>
          </a:p>
          <a:p>
            <a:r>
              <a:rPr lang="en-US" dirty="0"/>
              <a:t>Physical calculators -&gt; GUI could look like physical calculator</a:t>
            </a:r>
          </a:p>
          <a:p>
            <a:r>
              <a:rPr lang="en-US" dirty="0"/>
              <a:t>Hot keys </a:t>
            </a:r>
          </a:p>
          <a:p>
            <a:r>
              <a:rPr lang="en-US" dirty="0"/>
              <a:t>Simple functions (plus, minus, etc.) </a:t>
            </a:r>
          </a:p>
          <a:p>
            <a:r>
              <a:rPr lang="en-US" dirty="0"/>
              <a:t>Portability </a:t>
            </a:r>
            <a:endParaRPr lang="en-US" b="0" dirty="0">
              <a:effectLst/>
            </a:endParaRPr>
          </a:p>
          <a:p>
            <a:r>
              <a:rPr lang="en-US" dirty="0"/>
              <a:t>Customizable (physical and software wise) → download functions 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Calculator will need to be </a:t>
            </a:r>
            <a:r>
              <a:rPr lang="en-US" b="1" dirty="0"/>
              <a:t>simple</a:t>
            </a:r>
            <a:r>
              <a:rPr lang="en-US" dirty="0"/>
              <a:t>, </a:t>
            </a:r>
            <a:r>
              <a:rPr lang="en-US" b="1" dirty="0"/>
              <a:t>customizable</a:t>
            </a:r>
            <a:r>
              <a:rPr lang="en-US" dirty="0"/>
              <a:t>, and </a:t>
            </a:r>
            <a:r>
              <a:rPr lang="en-US" b="1" dirty="0"/>
              <a:t>reliable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72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6CE1-5E4B-4534-93AF-B68C3198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5F50-5D9B-4D14-A0EF-E84AF4DE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endParaRPr lang="en-US" dirty="0"/>
          </a:p>
          <a:p>
            <a:r>
              <a:rPr lang="en-US" dirty="0"/>
              <a:t>GUI JavaFX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Non-distributed</a:t>
            </a:r>
          </a:p>
          <a:p>
            <a:endParaRPr lang="en-US" dirty="0"/>
          </a:p>
          <a:p>
            <a:r>
              <a:rPr lang="en-US" dirty="0"/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42255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EC0F-53BD-4545-9760-EEB54B9F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5EFD-97DE-42F6-8ECB-597D8264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Collaboration patterns</a:t>
            </a:r>
          </a:p>
          <a:p>
            <a:endParaRPr lang="en-US" dirty="0"/>
          </a:p>
          <a:p>
            <a:r>
              <a:rPr lang="en-US" dirty="0"/>
              <a:t>Decision-making process</a:t>
            </a:r>
          </a:p>
          <a:p>
            <a:endParaRPr lang="en-US" dirty="0"/>
          </a:p>
          <a:p>
            <a:r>
              <a:rPr lang="en-US" dirty="0"/>
              <a:t>Mutual support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A3887-95BE-4E03-A5D6-0C5830B3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80" y="4699552"/>
            <a:ext cx="7686675" cy="17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36A96-72E9-4AFB-846A-4E2B8FED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49" y="997984"/>
            <a:ext cx="5310421" cy="32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ETERNITY Calculator Team F</vt:lpstr>
      <vt:lpstr>Requirements gathering</vt:lpstr>
      <vt:lpstr>Personas</vt:lpstr>
      <vt:lpstr>Mathematical user</vt:lpstr>
      <vt:lpstr>Casual user</vt:lpstr>
      <vt:lpstr>Interview summaries</vt:lpstr>
      <vt:lpstr>Technologies</vt:lpstr>
      <vt:lpstr>Team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ETERNITY Calculator Team F</dc:title>
  <dc:creator>Dan</dc:creator>
  <cp:lastModifiedBy>Dan</cp:lastModifiedBy>
  <cp:revision>4</cp:revision>
  <dcterms:created xsi:type="dcterms:W3CDTF">2019-06-06T19:24:36Z</dcterms:created>
  <dcterms:modified xsi:type="dcterms:W3CDTF">2019-06-06T20:10:06Z</dcterms:modified>
</cp:coreProperties>
</file>