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50" autoAdjust="0"/>
  </p:normalViewPr>
  <p:slideViewPr>
    <p:cSldViewPr snapToGrid="0">
      <p:cViewPr varScale="1">
        <p:scale>
          <a:sx n="77" d="100"/>
          <a:sy n="77" d="100"/>
        </p:scale>
        <p:origin x="78" y="49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67DFB-50C5-44CA-A686-EDA1D51E333B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86AF-1547-4F3C-9CBB-763D27646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70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F7BE3-8A12-C413-80C6-01E154C98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76819B-4593-79CA-A8FB-965A93445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11711A-B14A-EA30-9DA6-73215190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02A8-8A7E-4B07-AEA5-A5585CF76631}" type="datetime1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5DBD9E-4D10-4AAE-90E0-4461B4E8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74DF5-C696-F035-B409-FF3F1C6F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9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CF5B4-69BB-BCE4-BD18-FCB8AA0A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A44D42-3963-CD1A-E209-E25B855DE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22AA8F-3863-99EB-8C1D-BE57EFAF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DAFB-6147-4CFC-8128-55A7252BA82C}" type="datetime1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14AF7-B224-3025-9DFE-F602E394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D6F3E2-DDBE-AE91-0247-E42CE813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16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1C5BF5-6557-1336-9F83-222B7D86D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CC503E-41E2-2B0E-FE63-5DB3A877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6D04D7-1F91-0CB1-2EF2-BA917B2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2E9-026E-4EFA-AF50-21C8140FBADE}" type="datetime1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5A93D-F03A-811C-CD83-145C53D7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B125C-ECB1-3CF3-EB5A-CC1695D4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08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B46D8-B87F-FCD7-0C9F-4FE6AB8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EF1788-6CA3-7BCF-6918-B47EA12B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65AB0-FF60-8C4B-84C5-042C0B8C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019-435B-4EB6-829F-0E795361EE93}" type="datetime1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406966-EFD2-F4A5-6FCC-ADDF54E1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74976-72A8-AF6E-CDEA-A108FFC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9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5E00A-2687-6A1E-F83E-DD403113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97B31D-90BD-CD0A-5438-F74EFF8D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03626C-E13F-8C93-DC7F-6EB65003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2B7E-F621-4DA0-BA67-80589FA300DB}" type="datetime1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D11FAD-8095-9DDF-236C-5D222AE8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5D465-6533-BBAA-7214-7489DB25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3C880-1AC0-C62A-A8C8-A71905BC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039D0-4E6C-AD56-F71A-BF59F5E11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B7A2A2-6AED-F4B5-5464-A155AE55E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17EAB2-98B9-FF82-6BCD-79678D03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6D0A-56E0-4B9A-B7CF-F2EF031E0ED9}" type="datetime1">
              <a:rPr lang="de-DE" smtClean="0"/>
              <a:t>20.05.2024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05A177-F734-BF42-13C7-EAE6898D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C4C4B3-DED6-76FF-3AA3-1F97254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1975D-A375-8696-11E6-EF986BD9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310B9-1A32-FD33-7CB8-B1BAD88C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A08D0B-DDAA-2B4A-6747-9AE71D2B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1C9D40-0C84-67F1-AC8E-9535F09AB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7CAE12-8D4C-C680-5E72-5FEBC19E4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68DCA7-9011-47A9-D91E-B6088151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0A5-FA48-42CE-A61F-AE51F5D41C24}" type="datetime1">
              <a:rPr lang="de-DE" smtClean="0"/>
              <a:t>20.05.2024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E441FA-BE09-71C9-7A0B-3EB44E30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90E525-1B20-2FED-FB07-0F52E98C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7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A92AC-D812-48AE-EE39-807EAAE3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CD3B1D-4820-228E-1409-BAA7FBB3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56E-8491-420F-B587-982246B13E81}" type="datetime1">
              <a:rPr lang="de-DE" smtClean="0"/>
              <a:t>20.05.2024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06564-8ED0-BA47-9315-08B58A12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984860-C368-730A-7DC5-35C76B4A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45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9407B1-55E6-4A40-B164-91DEE8CA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EA3-4A2F-454E-B872-8930EA1124C3}" type="datetime1">
              <a:rPr lang="de-DE" smtClean="0"/>
              <a:t>20.05.2024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D2DA9B-1F5E-9932-A379-8F76C310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22A086-6991-6479-760D-A566B4E6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2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82BBB-C969-5088-3483-D32EBE8A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80650-C89B-A88C-C708-5E3082EB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8798F0-922F-A093-2CDD-CFEC2954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128967-C904-8FE7-ACE9-55F1362C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6301-E21B-4FE3-B475-023587125CD8}" type="datetime1">
              <a:rPr lang="de-DE" smtClean="0"/>
              <a:t>20.05.2024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8DA07-7A92-A5ED-6ED8-6E47E62D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3A944A-1ED6-6FE6-06F2-EA836A50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3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45D38-19CB-A955-2AF2-0CFFF420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DAD0F3-398E-9529-B899-59F43B3C9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115289-4890-37F3-9C1E-6DF1A866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1586F9-7314-2E91-C9C7-A506941D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6111-11A3-4C65-B689-92324015FEC7}" type="datetime1">
              <a:rPr lang="de-DE" smtClean="0"/>
              <a:t>20.05.2024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B93D6D-DAC8-9E41-3BA7-FEF30151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0FB528-EF8A-36B4-5598-1AAC249D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29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A9C3B6-56AC-5404-BDE5-5C498102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2924AD-60E2-5174-40A8-C81C5115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9904E9-13CD-079B-E20A-BB7757981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C83C3-F45B-4636-824D-0A8EB3C95E50}" type="datetime1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02681-BAA7-2F32-EDB3-C045C90B7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8D10C-B23F-2134-3F63-7BE915E3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63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D4F2C-348B-6886-58DE-95CDF2854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6697"/>
            <a:ext cx="9144000" cy="2387600"/>
          </a:xfrm>
        </p:spPr>
        <p:txBody>
          <a:bodyPr/>
          <a:lstStyle/>
          <a:p>
            <a:pPr algn="l"/>
            <a:r>
              <a:rPr lang="de-DE" dirty="0">
                <a:solidFill>
                  <a:srgbClr val="0070C0"/>
                </a:solidFill>
              </a:rPr>
              <a:t>BMS</a:t>
            </a:r>
            <a:r>
              <a:rPr lang="de-DE" dirty="0">
                <a:solidFill>
                  <a:srgbClr val="FF0000"/>
                </a:solidFill>
              </a:rPr>
              <a:t>LAB</a:t>
            </a:r>
            <a:r>
              <a:rPr lang="de-DE" dirty="0"/>
              <a:t> –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A5ABCD-B222-E254-1A79-9C8B2517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7990261" y="3849224"/>
            <a:ext cx="3928988" cy="2817152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845F77C-1450-FCAC-1735-3CBBCCA39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9575"/>
            <a:ext cx="8932506" cy="18594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de-DE" dirty="0"/>
              <a:t>Hochschule Esslingen</a:t>
            </a:r>
          </a:p>
          <a:p>
            <a:pPr algn="l"/>
            <a:r>
              <a:rPr lang="de-DE" dirty="0"/>
              <a:t>FZM, SS2024</a:t>
            </a:r>
          </a:p>
          <a:p>
            <a:pPr algn="l"/>
            <a:endParaRPr lang="de-DE" sz="1100" dirty="0"/>
          </a:p>
          <a:p>
            <a:pPr algn="l"/>
            <a:r>
              <a:rPr lang="de-DE" sz="1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Dominik </a:t>
            </a:r>
            <a:r>
              <a:rPr lang="de-DE" sz="16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Fruehm</a:t>
            </a:r>
            <a:r>
              <a:rPr lang="de-DE" sz="1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, Aron </a:t>
            </a:r>
            <a:r>
              <a:rPr lang="de-DE" sz="16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Gervalla</a:t>
            </a:r>
            <a:r>
              <a:rPr lang="de-DE" sz="1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, Stefan </a:t>
            </a:r>
            <a:r>
              <a:rPr lang="de-DE" sz="16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Ljubisavljevic</a:t>
            </a:r>
            <a:r>
              <a:rPr lang="de-DE" sz="1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, Niklas Gerald Schlosser, Diana Wacker, Jan Wendler</a:t>
            </a:r>
            <a:endParaRPr lang="de-DE" sz="1600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6E2A69-EC64-C133-C126-C362490E6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503" y="5461518"/>
            <a:ext cx="1079867" cy="3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5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A535936-E92A-5C92-4F9C-E778C51B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286" y="180392"/>
            <a:ext cx="5090663" cy="6497216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15810A-9371-EDA2-C148-CAE6A51B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DAAE12-8C03-8A7F-388A-E61E6AF9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2</a:t>
            </a:fld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AC6777C-03FD-32D6-B208-55877A0B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3F4C-E412-49F8-9E0B-27BA040A0904}" type="datetime1">
              <a:rPr lang="de-DE" smtClean="0"/>
              <a:t>20.05.2024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9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75C83-BF21-B8D4-0934-258C9747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47DFC67-5828-67D8-DF27-01E3B021D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110176"/>
              </p:ext>
            </p:extLst>
          </p:nvPr>
        </p:nvGraphicFramePr>
        <p:xfrm>
          <a:off x="838200" y="1800743"/>
          <a:ext cx="10515597" cy="34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63">
                  <a:extLst>
                    <a:ext uri="{9D8B030D-6E8A-4147-A177-3AD203B41FA5}">
                      <a16:colId xmlns:a16="http://schemas.microsoft.com/office/drawing/2014/main" val="2155365014"/>
                    </a:ext>
                  </a:extLst>
                </a:gridCol>
                <a:gridCol w="8969829">
                  <a:extLst>
                    <a:ext uri="{9D8B030D-6E8A-4147-A177-3AD203B41FA5}">
                      <a16:colId xmlns:a16="http://schemas.microsoft.com/office/drawing/2014/main" val="3611289360"/>
                    </a:ext>
                  </a:extLst>
                </a:gridCol>
                <a:gridCol w="1115005">
                  <a:extLst>
                    <a:ext uri="{9D8B030D-6E8A-4147-A177-3AD203B41FA5}">
                      <a16:colId xmlns:a16="http://schemas.microsoft.com/office/drawing/2014/main" val="17176887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de-DE" sz="18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ysClr val="windowText" lastClr="000000"/>
                          </a:solidFill>
                        </a:rPr>
                        <a:t>Cell-Balancing</a:t>
                      </a:r>
                      <a:endParaRPr lang="de-DE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8459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ysClr val="windowText" lastClr="000000"/>
                          </a:solidFill>
                        </a:rPr>
                        <a:t>Cell-Voltage</a:t>
                      </a:r>
                      <a:endParaRPr lang="de-DE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07968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Over </a:t>
                      </a:r>
                      <a:r>
                        <a:rPr lang="de-DE" sz="1800" b="0" dirty="0" err="1">
                          <a:solidFill>
                            <a:sysClr val="windowText" lastClr="000000"/>
                          </a:solidFill>
                        </a:rPr>
                        <a:t>Temp</a:t>
                      </a:r>
                      <a:endParaRPr lang="de-DE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3384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Upper Display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087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Lower Display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22535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ysClr val="windowText" lastClr="000000"/>
                          </a:solidFill>
                        </a:rPr>
                        <a:t>Safety</a:t>
                      </a:r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 Control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8496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FB95DF-091D-160F-4231-BE50A7DD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9FC63-7657-CECA-C4A1-3EB2685B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3</a:t>
            </a:fld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56501C-E791-1CB9-71F5-6E09499D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9E78-8968-4CA3-B744-167A688D8F24}" type="datetime1">
              <a:rPr lang="de-DE" smtClean="0"/>
              <a:t>20.05.2024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08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35EAB-2551-003C-CF6D-B1022764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1</a:t>
            </a:r>
            <a:r>
              <a:rPr lang="de-DE" sz="3600" dirty="0"/>
              <a:t> </a:t>
            </a:r>
            <a:r>
              <a:rPr lang="de-DE" sz="3600" dirty="0" err="1"/>
              <a:t>Cell-Balancing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36407-87D5-C56B-C981-F4BD70E3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C2697-4EC2-E31D-2A31-8C9874C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37297-4DA6-0F00-BB74-9A437382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4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EE2FF98-5E10-EE84-73EF-6C299DBF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CAA0-B49F-479F-99B0-C4B7E3A48D84}" type="datetime1">
              <a:rPr lang="de-DE" smtClean="0"/>
              <a:t>20.05.2024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79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2D4BE-98E6-DAA8-0905-729B35B2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2</a:t>
            </a:r>
            <a:r>
              <a:rPr lang="de-DE" sz="3600" dirty="0"/>
              <a:t> </a:t>
            </a:r>
            <a:r>
              <a:rPr lang="de-DE" sz="3600" dirty="0" err="1"/>
              <a:t>Cell-Voltage</a:t>
            </a:r>
            <a:endParaRPr lang="de-DE" sz="3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7C1F7-DFA1-38AE-0F04-36109EC9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019-435B-4EB6-829F-0E795361EE93}" type="datetime1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DCDBE-7D58-9C35-B807-A047253B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3792B-4988-BF20-C3FF-129313E7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5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8C99414F-4AD0-B67E-8A1B-B764E9A3C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1153192" cy="35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4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1D5D7-D521-D1CC-4C32-EE11BFA9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3</a:t>
            </a:r>
            <a:r>
              <a:rPr lang="de-DE" sz="3600" dirty="0"/>
              <a:t> Over </a:t>
            </a:r>
            <a:r>
              <a:rPr lang="de-DE" sz="3600" dirty="0" err="1"/>
              <a:t>Temp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67520-B43E-7A65-7B10-58EEA0FF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399DF3-6628-5758-60D0-29C342F9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019-435B-4EB6-829F-0E795361EE93}" type="datetime1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CBE95-548B-D660-EAF1-FCC1DAE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39497-B12B-B545-BB02-6A86C09E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63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3B79B-5E72-E64D-015E-C241EA72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4</a:t>
            </a:r>
            <a:r>
              <a:rPr lang="de-DE" sz="3600" dirty="0"/>
              <a:t> Upper Display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66697-C4F1-8A1F-5AED-39EA975A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8E469-D1C8-D47E-DCFF-067AF0B9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019-435B-4EB6-829F-0E795361EE93}" type="datetime1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2BA437-6E0D-620A-3BBF-0BE30A00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8B203-8700-08B6-3442-009BD0E5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04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3578E-0514-2DFA-1638-2867C692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5</a:t>
            </a:r>
            <a:r>
              <a:rPr lang="de-DE" sz="3600" dirty="0"/>
              <a:t> Lower Display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9DF49-97D5-324B-53EC-5570EE6C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F31C9-4BE4-2740-289C-07E0FA1D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019-435B-4EB6-829F-0E795361EE93}" type="datetime1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8530FE-135F-4565-F844-02420D13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588D3-92D1-19CD-3A12-3EDCDCF5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57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9EF7B-77ED-0D8E-4949-1A50E648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6</a:t>
            </a:r>
            <a:r>
              <a:rPr lang="de-DE" sz="3600" dirty="0"/>
              <a:t> </a:t>
            </a:r>
            <a:r>
              <a:rPr lang="de-DE" sz="3600" dirty="0" err="1"/>
              <a:t>Safety</a:t>
            </a:r>
            <a:r>
              <a:rPr lang="de-DE" sz="3600" dirty="0"/>
              <a:t>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1B1E98-DE9C-E531-B773-6885AA00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FD7BE-7FF4-963C-4E0E-60CE8677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019-435B-4EB6-829F-0E795361EE93}" type="datetime1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FFC17-FC50-2BC9-6DF2-D3C90360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B5271-66C1-9E7E-6DED-9967C86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33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54</Paragraphs>
  <Slides>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</vt:lpstr>
      <vt:lpstr>BMSLAB – function testing</vt:lpstr>
      <vt:lpstr>PowerPoint-Präsentation</vt:lpstr>
      <vt:lpstr>Inhalt</vt:lpstr>
      <vt:lpstr>1 Cell-Balancing</vt:lpstr>
      <vt:lpstr>2 Cell-Voltage</vt:lpstr>
      <vt:lpstr>3 Over Temp</vt:lpstr>
      <vt:lpstr>4 Upper Display</vt:lpstr>
      <vt:lpstr>5 Lower Display</vt:lpstr>
      <vt:lpstr>6 Safety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BMSLAB – function testing</dc:title>
  <dc:creator>Wacker, Diana</dc:creator>
  <cp:lastModifiedBy>Wacker, Diana</cp:lastModifiedBy>
  <cp:revision>4</cp:revision>
  <dcterms:created xsi:type="dcterms:W3CDTF">2024-05-20T09:32:01Z</dcterms:created>
  <dcterms:modified xsi:type="dcterms:W3CDTF">2024-05-20T10:29:17Z</dcterms:modified>
</cp:coreProperties>
</file>