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dotnetcurry.com/aspnet/1492/aspnet-history-part-1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656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Overview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560" cy="9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CodeBehind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Shift code between &lt;% %&gt; tags to another file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Allows you to use C#, VB.NET to code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example, Default.aspx would have Default.aspx.cs file.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307480" y="5577840"/>
            <a:ext cx="4476600" cy="346716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274320" y="7059960"/>
            <a:ext cx="5077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500" spc="-1" strike="noStrike">
                <a:latin typeface="Arial"/>
              </a:rPr>
              <a:t>https://asp.net-tutorials.com/basics/code-behind/</a:t>
            </a:r>
            <a:endParaRPr b="0" lang="en-SG" sz="15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47800" y="4206240"/>
            <a:ext cx="8296200" cy="11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CodeBehind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101240" y="2750760"/>
            <a:ext cx="4476600" cy="346716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274320" y="7059960"/>
            <a:ext cx="5077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500" spc="-1" strike="noStrike">
                <a:latin typeface="Arial"/>
              </a:rPr>
              <a:t>https://asp.net-tutorials.com/basics/code-behind/</a:t>
            </a:r>
            <a:endParaRPr b="0" lang="en-SG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Themes and Skins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Themes and skins are a way to style your web site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Themes are made up of skins, Cascading Style Sheets (CSS), images and other resources.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Themes are like CSS styles – define a set of common attributes to apply to controls and elements of any page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Themes do not cascade (unlike CSS). Located in App_Theme folder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Skin is a set of properties and templaes that can be used to standardise fonts and characteristics of controls on a page.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274320" y="7059960"/>
            <a:ext cx="5077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https://lonewolfonline.net/themes-skins-aspnet/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274320" y="6583680"/>
            <a:ext cx="747468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500" spc="-1" strike="noStrike">
                <a:latin typeface="Arial"/>
              </a:rPr>
              <a:t>https://www.codeguru.com/csharp/csharp/cs_network/internetweb/article.php/c7937/Themes-and-Skins-in-ASPNET-20.htm#page-2</a:t>
            </a:r>
            <a:endParaRPr b="0" lang="en-SG" sz="15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672640" y="5158800"/>
            <a:ext cx="6105600" cy="22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Themes and Skins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274320" y="7059960"/>
            <a:ext cx="5077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https://lonewolfonline.net/themes-skins-aspnet/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274320" y="6583680"/>
            <a:ext cx="747468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500" spc="-1" strike="noStrike">
                <a:latin typeface="Arial"/>
              </a:rPr>
              <a:t>https://www.codeguru.com/csharp/csharp/cs_network/internetweb/article.php/c7937/Themes-and-Skins-in-ASPNET-20.htm#page-2</a:t>
            </a:r>
            <a:endParaRPr b="0" lang="en-SG" sz="15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76200" y="2072520"/>
            <a:ext cx="2838600" cy="35053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334040" y="2011680"/>
            <a:ext cx="2981160" cy="37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Themes and Skins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Skin is a set of properties and templaes that can be used to standardise fonts and characteristics of controls on a page.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274320" y="7059960"/>
            <a:ext cx="5077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https://lonewolfonline.net/themes-skins-aspnet/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274320" y="6583680"/>
            <a:ext cx="747468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500" spc="-1" strike="noStrike">
                <a:latin typeface="Arial"/>
              </a:rPr>
              <a:t>https://www.codeguru.com/csharp/csharp/cs_network/internetweb/article.php/c7937/Themes-and-Skins-in-ASPNET-20.htm#page-2</a:t>
            </a:r>
            <a:endParaRPr b="0" lang="en-SG" sz="15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188720" y="3017520"/>
            <a:ext cx="6105600" cy="22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Homework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Read through history of ASP.NET: 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  <a:hlinkClick r:id="rId1"/>
              </a:rPr>
              <a:t>https://www.dotnetcurry.com/aspnet/1492/aspnet-history-part-1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WingtipToys has Paypal and other features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 areas to familiarise with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HTML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CSS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Javascript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Bootstrap</a:t>
            </a: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Topic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- Background and Future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asdf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Homework</a:t>
            </a: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Active Server Pages (ASP) 1.0 released in Dec 1996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Server-side script engine for dynamically generated web pages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Initially an add-on to Internet Information Services (IIS), MS’s web server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 3.0 released Nov 2000 as part of IIS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Supported scripting languages include VBScript, JScript and PerlScript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480" y="7040880"/>
            <a:ext cx="5751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https://en.wikipedia.org/wiki/Active_Server_Pages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495520" y="5334120"/>
            <a:ext cx="4819680" cy="15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is an open source server-side web-application framework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Released Jan 2002 with version 1.0 of .Net Framework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Successor to ASP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Built on CLR – write ASP.Net code using any supported .NET language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65480" y="7040880"/>
            <a:ext cx="5751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https://en.wikipedia.org/wiki/ASP.NET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Multiple programming models for buiding web apps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Web Forms – modular framework, UI events processed server side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MVC – build web pages using model-view-controller deisgn pattern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Web Pages – lightweight syntax for dynamic code and data access directly in HTML markup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Web API – building Web APIs on top of .Net Framework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Webhooks – implements Webhook pattern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SignalR – Real-time communications for bi-directional comms between client and server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65480" y="7040880"/>
            <a:ext cx="5751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https://en.wikipedia.org/wiki/ASP.NET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Core re-implements ASP.NET. 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Uses open-source .NET compilre Platform (codename ‘Roslyn’)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ASP.NET MVC, ASP.NET Web API and ASP.NET Web Pages (Razor Pages) merged into unified MVC 6.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Modular framework runs on both .Net Framework on Windows and cross-platform .NET Core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However, ASP.NET Core 3 works only on .NET Core</a:t>
            </a:r>
            <a:endParaRPr b="0" lang="en-SG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Dropping support for .NET Framework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65480" y="7040880"/>
            <a:ext cx="5751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https://en.wikipedia.org/wiki/ASP.NET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WingtipToys Example Web Application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Framework 4.5.2, ASP.NET Web Forms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Read the ‘Green Section’ on different ASP.NET options.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Download the ebook and follow the rest of the exercise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https://docs.microsoft.com/en-us/aspnet/web-forms/overview/getting-started/getting-started-with-aspnet-45-web-forms/create-the-project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65480" y="7040880"/>
            <a:ext cx="5751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https://en.wikipedia.org/wiki/ASP.NET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Master Pages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Look at Site.Master code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Defines the common structure of the web page</a:t>
            </a:r>
            <a:endParaRPr b="0" lang="en-SG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Eg. Main header, navigation</a:t>
            </a:r>
            <a:endParaRPr b="0" lang="en-SG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Content Placeholder dynamically created for individual web page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8120" y="6498000"/>
            <a:ext cx="6624360" cy="8172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03480" y="2743200"/>
            <a:ext cx="9663480" cy="17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 ‘Contact.aspx’ - Note the Content Placeholder Code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 ‘Site.Mobile.Master’ - Note the content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Start the web app</a:t>
            </a:r>
            <a:endParaRPr b="0" lang="en-SG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View Page Source – observer master pages, contact pages content</a:t>
            </a:r>
            <a:endParaRPr b="0" lang="en-SG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Contrast between code on VS2019 and page source</a:t>
            </a:r>
            <a:endParaRPr b="0" lang="en-SG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Developer Tools to inspect elements.</a:t>
            </a:r>
            <a:endParaRPr b="0" lang="en-SG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Adjust to mobile settings to see ‘Site.Mobile.Master’</a:t>
            </a:r>
            <a:endParaRPr b="0" lang="en-SG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51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2020-02-27T00:10:50Z</dcterms:created>
  <dc:creator/>
  <dc:description/>
  <dc:language>en-SG</dc:language>
  <cp:lastModifiedBy/>
  <dcterms:modified xsi:type="dcterms:W3CDTF">2020-03-05T21:52:23Z</dcterms:modified>
  <cp:revision>10</cp:revision>
  <dc:subject/>
  <dc:title>Impress</dc:title>
</cp:coreProperties>
</file>