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200" cy="10782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200" cy="10782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dotnet/standard/serialization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dotnet/core/tutorials/library-with-visual-studio?tabs=csharp" TargetMode="External"/><Relationship Id="rId2" Type="http://schemas.openxmlformats.org/officeDocument/2006/relationships/hyperlink" Target="https://docs.microsoft.com/en-us/dotnet/core/tutorials/testing-library-with-visual-studio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6200" cy="16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C# Intermediate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200" cy="9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Topics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Get/Set - getset.cs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Exception Handling – exception.cs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Multithreading – multithread.cs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Exercise: Building a Standarding Library and Testing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Generics and Collections – stack.cs, genericstack.cs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Exercise: Queue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Get-Set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Encapsulation – make sure sensitive data is hidden from users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Declare fields/variables as private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public get/set methods (through properties) to update private fields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getset.cs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5480" y="7040880"/>
            <a:ext cx="5750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Attribute-based programming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attribute is actually an object that is associated with any of these elements: Assembly, Class, Method, Delegate, Enum, Event, Field, Interface, Property and Struct. 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 associate declarative information -- you can retrieve such information at runtime at a later point of time if need be using reflection. 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attributes to inject additional information to the assemblies that can be queried at runtime if needed using reflection.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attribute1.cs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https://www.tutorialspoint.com/csharp/csharp_attributes.htm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65480" y="7040880"/>
            <a:ext cx="5750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Serialization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65480" y="7040880"/>
            <a:ext cx="5750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Serialization/Deserialization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Used when data related to objects need to be sent from one application to another. 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Version Tolerant Serialization (VTS) is in .Net Framework 2.0 to modify serializable types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documentation 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  <a:hlinkClick r:id="rId1"/>
              </a:rPr>
              <a:t>https://docs.microsoft.com/en-us/dotnet/standard/serialization/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serialize.cs (use VS2019, check folder permissions)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Building a Standard Lib, Test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65480" y="7040880"/>
            <a:ext cx="5750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720000" y="257976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Build and Configure (Standard) class library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https://docs.microsoft.com/en-us/dotnet/core/tutorials/library-with-visual-studio?tabs=csharp</a:t>
            </a:r>
            <a:endParaRPr b="0" lang="en-SG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Continue with unit testing with MSTest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  <a:hlinkClick r:id="rId2"/>
              </a:rPr>
              <a:t>https://docs.microsoft.com/en-us/dotnet/core/tutorials/testing-library-with-visual-studio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Generics and Collections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65480" y="7040880"/>
            <a:ext cx="5750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Why Generics?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Function overload – class with multiple methods with same name but different signature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152360" y="3383280"/>
            <a:ext cx="3726720" cy="31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Generics and Collections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65480" y="7040880"/>
            <a:ext cx="5750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Equivalently for classes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We don’t want to create separate classes for ArrayInt, ArrayDouble...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Generics allows us to dynamic create classes that can store T types (of objects)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array&lt;T&gt;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Consider a stack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structure with last-in first-out (LIFO) feature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stack.cs and genericstack.cs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65480" y="7040880"/>
            <a:ext cx="5750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 generic queue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Queue – first-in first-out (FIFO)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Queue has to be binary serializable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unit test to test the queue functionality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a main program with threads that remove characters from the queue and reads input from the user.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Write exception handling that when the character ‘@’ is input, an exception is thrown. The queue is stored in a file.</a:t>
            </a:r>
            <a:endParaRPr b="0" lang="en-SG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Add the feature to check for this file at the start of the program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58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2020-02-27T00:10:50Z</dcterms:created>
  <dc:creator/>
  <dc:description/>
  <dc:language>en-SG</dc:language>
  <cp:lastModifiedBy/>
  <dcterms:modified xsi:type="dcterms:W3CDTF">2020-03-05T22:48:28Z</dcterms:modified>
  <cp:revision>12</cp:revision>
  <dc:subject/>
  <dc:title>Impress</dc:title>
</cp:coreProperties>
</file>