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502920" cy="107892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4400" spc="-1" strike="noStrike">
                <a:latin typeface="Arial"/>
              </a:rPr>
              <a:t>Click to edit the title text format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502920" cy="107892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4400" spc="-1" strike="noStrike">
                <a:latin typeface="Arial"/>
              </a:rPr>
              <a:t>Click to edit the title text format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medium.com/@v.cheshmi/clr-bcl-cil-and-assemblies-in-net-framework-3de8bf09e781" TargetMode="External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www.devtrends.co.uk/blog/creating-your-first-shared-library-in-.net-core" TargetMode="External"/><Relationship Id="rId2" Type="http://schemas.openxmlformats.org/officeDocument/2006/relationships/hyperlink" Target="https://www.packtpub.com/free-learning" TargetMode="External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docs.microsoft.com/en-us/dotnet/standard/choosing-core-framework-server" TargetMode="External"/><Relationship Id="rId2" Type="http://schemas.openxmlformats.org/officeDocument/2006/relationships/hyperlink" Target="https://github.com/jbe2277/waf/wiki/UWP-vs.-WPF" TargetMode="External"/><Relationship Id="rId3" Type="http://schemas.openxmlformats.org/officeDocument/2006/relationships/hyperlink" Target="https://dotnet.microsoft.com/platform/support/policy" TargetMode="External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2000" y="3993480"/>
            <a:ext cx="8566920" cy="16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SG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.Net Overview</a:t>
            </a:r>
            <a:endParaRPr b="0" lang="en-SG" sz="4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92000" y="5904000"/>
            <a:ext cx="8566920" cy="98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BCL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Base Class Library (BCL)</a:t>
            </a:r>
            <a:endParaRPr b="0" lang="en-SG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Also known as Class Library (CL); subset of Framework Class Library (FCL)</a:t>
            </a:r>
            <a:endParaRPr b="0" lang="en-SG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Collection of resuable types. Integrated with CLR.</a:t>
            </a:r>
            <a:endParaRPr b="0" lang="en-SG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types that build any type of software application.</a:t>
            </a:r>
            <a:endParaRPr b="0" lang="en-SG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Eg. dealing with strings and primitive types, databases, I/O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274320" y="7040880"/>
            <a:ext cx="94334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https://medium.com/@v.cheshmi/clr-bcl-cil-and-assemblies-in-net-framework-3de8bf09e781</a:t>
            </a:r>
            <a:endParaRPr b="0" lang="en-SG" sz="13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1737360" y="5011920"/>
            <a:ext cx="6409080" cy="202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CLS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Common Language Specification (CLS)</a:t>
            </a:r>
            <a:endParaRPr b="0" lang="en-SG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Subset of the CTS</a:t>
            </a:r>
            <a:endParaRPr b="0" lang="en-SG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Defines rules and restrictions every language must follow to run under .Net framework</a:t>
            </a:r>
            <a:endParaRPr b="0" lang="en-SG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Different languages have different syntax rules</a:t>
            </a:r>
            <a:endParaRPr b="0" lang="en-SG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Each language converted to MSIL (Microsoft Intermediate Language).</a:t>
            </a:r>
            <a:endParaRPr b="0" lang="en-SG" sz="20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MSIL is the language specification of CLR</a:t>
            </a:r>
            <a:endParaRPr b="0" lang="en-SG" sz="20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274320" y="7040880"/>
            <a:ext cx="94334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https://medium.com/@v.cheshmi/clr-bcl-cil-and-assemblies-in-net-framework-3de8bf09e781</a:t>
            </a:r>
            <a:endParaRPr b="0" lang="en-SG" sz="13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CIL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Common Intermediate Language (CIL)</a:t>
            </a:r>
            <a:endParaRPr b="0" lang="en-SG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Formerly known as Microsoft Intermediate Language (MSIL) or Intermediate Language (IL)</a:t>
            </a:r>
            <a:endParaRPr b="0" lang="en-SG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Intermediate Language binary instruction set defined within the Common Language Infrastructure (CLI) specification</a:t>
            </a:r>
            <a:endParaRPr b="0" lang="en-SG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CIL instructions are executed by a CLI-compatible runtime environment (eg. CLR)</a:t>
            </a:r>
            <a:endParaRPr b="0" lang="en-SG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Languages which target the CLI compile to CIL. </a:t>
            </a:r>
            <a:endParaRPr b="0" lang="en-SG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Runtimes typically just-in-time compile CIL instructions to native code.</a:t>
            </a:r>
            <a:endParaRPr b="0" lang="en-SG" sz="20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274320" y="7040880"/>
            <a:ext cx="94334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https://en.wikipedia.org/wiki/Common_Intermediate_Language</a:t>
            </a:r>
            <a:endParaRPr b="0" lang="en-SG" sz="13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CLI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Common Language Infrastructure</a:t>
            </a:r>
            <a:endParaRPr b="0" lang="en-SG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Open specification developed by MS and standardised by ISO and Ecma</a:t>
            </a:r>
            <a:endParaRPr b="0" lang="en-SG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Describes executable code and a runtime environment allowing multiple high-level languages to be used on different computer platforms without being rewritten for specific architectures.</a:t>
            </a:r>
            <a:endParaRPr b="0" lang="en-SG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.Net Framework, .Net Core, Mono, DotGNU and Portable.Net are implementations of the CLI</a:t>
            </a:r>
            <a:endParaRPr b="0" lang="en-SG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4 aspects: CTS, Metadata (info about program structure that is language agnostic), CLS, Virtual Execution System (VES)</a:t>
            </a:r>
            <a:endParaRPr b="0" lang="en-SG" sz="20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274320" y="7040880"/>
            <a:ext cx="94334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https://en.wikipedia.org/wiki/Common_Intermediate_Language</a:t>
            </a:r>
            <a:endParaRPr b="0" lang="en-SG" sz="13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CLI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</a:t>
            </a:r>
            <a:endParaRPr b="0" lang="en-SG" sz="20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274320" y="7040880"/>
            <a:ext cx="94334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https://en.wikipedia.org/wiki/Common_Language_Infrastructure</a:t>
            </a:r>
            <a:endParaRPr b="0" lang="en-SG" sz="13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623160" y="1549440"/>
            <a:ext cx="4679280" cy="539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720000" y="169920"/>
            <a:ext cx="8854560" cy="15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Dynamic Language Runtime (DLR)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Runtime environment that adds a set of services for dynamic languages to the common runtime</a:t>
            </a:r>
            <a:endParaRPr b="0" lang="en-SG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Makes it easier to develop dynamic languages to run on the .Net Framework</a:t>
            </a:r>
            <a:endParaRPr b="0" lang="en-SG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Add dynamic features to statically-typed languages</a:t>
            </a:r>
            <a:endParaRPr b="0" lang="en-SG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Makes it easier to develop dynamic languages to run on the .Net Framework</a:t>
            </a:r>
            <a:endParaRPr b="0" lang="en-SG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Dynamic languages – Python, Ruby, Javascript, Groovy</a:t>
            </a:r>
            <a:endParaRPr b="0" lang="en-SG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versions that run on .Net Framework include IronPython, IronRuby</a:t>
            </a:r>
            <a:endParaRPr b="0" lang="en-SG" sz="20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720000" y="169920"/>
            <a:ext cx="8854560" cy="15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Dynamic Language Runtime (DLR)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720000" y="2137320"/>
            <a:ext cx="8384040" cy="4406400"/>
          </a:xfrm>
          <a:prstGeom prst="rect">
            <a:avLst/>
          </a:prstGeom>
          <a:ln>
            <a:noFill/>
          </a:ln>
        </p:spPr>
      </p:pic>
      <p:sp>
        <p:nvSpPr>
          <p:cNvPr id="128" name="CustomShape 3"/>
          <p:cNvSpPr/>
          <p:nvPr/>
        </p:nvSpPr>
        <p:spPr>
          <a:xfrm>
            <a:off x="324000" y="6675120"/>
            <a:ext cx="97549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https://docs.microsoft.com/en-us/dotnet/framework/reflection-and-codedom/dynamic-language-runtime-overview</a:t>
            </a:r>
            <a:endParaRPr b="0" lang="en-SG" sz="1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720000" y="169920"/>
            <a:ext cx="8854560" cy="15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Language Interoperability, Cross Platform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Discuss</a:t>
            </a:r>
            <a:endParaRPr b="0" lang="en-SG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Which features allow for Language Interoperability?</a:t>
            </a:r>
            <a:endParaRPr b="0" lang="en-SG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Which features allow for Cross Platform?</a:t>
            </a:r>
            <a:endParaRPr b="0" lang="en-SG" sz="20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274320" y="7040880"/>
            <a:ext cx="94334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https://en.wikipedia.org/wiki/Common_Intermediate_Language</a:t>
            </a:r>
            <a:endParaRPr b="0" lang="en-SG" sz="13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Homework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Read and go through “An Overview of .Net Assemblies” section from link: </a:t>
            </a:r>
            <a:r>
              <a:rPr b="0" lang="en-SG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https://medium.com/@v.cheshmi/clr-bcl-cil-and-assemblies-in-net-framework-3de8bf09e781</a:t>
            </a:r>
            <a:endParaRPr b="0" lang="en-SG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Qn: Is compiled .Net program typically converted to executable binary code or intermediate code?</a:t>
            </a:r>
            <a:endParaRPr b="0" lang="en-SG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Qn: Can the compiled intermediate code run without a CLR?</a:t>
            </a:r>
            <a:endParaRPr b="0" lang="en-SG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Qn: Is there a technology to compile a .Net program to executable binary code?</a:t>
            </a:r>
            <a:endParaRPr b="0" lang="en-SG" sz="20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Homework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Professional Development Tips</a:t>
            </a:r>
            <a:endParaRPr b="0" lang="en-SG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Spend time daily to update .Net knowledge</a:t>
            </a:r>
            <a:endParaRPr b="0" lang="en-SG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SG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Set browser homepage to suitable site: </a:t>
            </a:r>
            <a:r>
              <a:rPr b="0" lang="en-SG" sz="18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https://www.devtrends.co.uk/blog/creating-your-first-shared-library-in-.net-core</a:t>
            </a:r>
            <a:endParaRPr b="0" lang="en-SG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SG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https://blog.elmah.io/net-blogs-to-follow-the-ultimate-list/</a:t>
            </a:r>
            <a:endParaRPr b="0" lang="en-SG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SG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Consider teaching C#</a:t>
            </a:r>
            <a:endParaRPr b="0" lang="en-SG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SG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Free ebooks: </a:t>
            </a:r>
            <a:r>
              <a:rPr b="0" lang="en-SG" sz="18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https://www.packtpub.com/free-learning</a:t>
            </a: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r>
              <a:rPr b="0" lang="en-SG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en-SG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Topic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.Net - Background and Future</a:t>
            </a:r>
            <a:endParaRPr b="0" lang="en-SG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CLR, CTS, BCL, CIL, CLI</a:t>
            </a:r>
            <a:endParaRPr b="0" lang="en-SG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Dynamic Language Runtime (DLR)</a:t>
            </a:r>
            <a:endParaRPr b="0" lang="en-SG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Discuss: Language Interoperability, Cross Platform</a:t>
            </a:r>
            <a:endParaRPr b="0" lang="en-SG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Homework</a:t>
            </a:r>
            <a:endParaRPr b="0" lang="en-SG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.Net – Background and Future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.Net</a:t>
            </a:r>
            <a:endParaRPr b="0" lang="en-SG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Free, cross-platform, open source developer platform for building different types of applications</a:t>
            </a:r>
            <a:endParaRPr b="0" lang="en-SG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Consists of language (C#, F#, VB.Net) and libraries</a:t>
            </a:r>
            <a:endParaRPr b="0" lang="en-SG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.Net version 1.0, 2002</a:t>
            </a:r>
            <a:endParaRPr b="0" lang="en-SG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20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65480" y="7040880"/>
            <a:ext cx="57513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https://www.geeksforgeeks.org/introduction-to-net-framework/</a:t>
            </a:r>
            <a:endParaRPr b="0" lang="en-SG" sz="13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.Net – Background and Future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SG" sz="18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465480" y="7040880"/>
            <a:ext cx="57513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https://www.geeksforgeeks.org/introduction-to-net-framework/</a:t>
            </a:r>
            <a:endParaRPr b="0" lang="en-SG" sz="13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75960" y="1401840"/>
            <a:ext cx="7360920" cy="5760000"/>
          </a:xfrm>
          <a:prstGeom prst="rect">
            <a:avLst/>
          </a:prstGeom>
          <a:ln>
            <a:noFill/>
          </a:ln>
        </p:spPr>
      </p:pic>
      <p:sp>
        <p:nvSpPr>
          <p:cNvPr id="89" name="CustomShape 4"/>
          <p:cNvSpPr/>
          <p:nvPr/>
        </p:nvSpPr>
        <p:spPr>
          <a:xfrm>
            <a:off x="6949440" y="3384000"/>
            <a:ext cx="3199680" cy="27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Framework Class Library (FCL): collection of reusable, object-oriented class libraries and methods.</a:t>
            </a: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Integrated with CLR. </a:t>
            </a: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Also called assemblies.</a:t>
            </a: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Noto Sans Cond"/>
                <a:ea typeface="DejaVu Sans"/>
              </a:rPr>
              <a:t> </a:t>
            </a:r>
            <a:endParaRPr b="0" lang="en-SG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.Net – Background and Future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687960" y="165132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SG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.Net Core</a:t>
            </a:r>
            <a:endParaRPr b="0" lang="en-SG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Cross-platform .Net implementation on Windows, Linux and macOS</a:t>
            </a:r>
            <a:endParaRPr b="0" lang="en-SG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.Net Framework</a:t>
            </a:r>
            <a:endParaRPr b="0" lang="en-SG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Supports apps on Windows</a:t>
            </a:r>
            <a:endParaRPr b="0" lang="en-SG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Xamarin/Mono</a:t>
            </a:r>
            <a:endParaRPr b="0" lang="en-SG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Supports apps on major mobile OS</a:t>
            </a:r>
            <a:endParaRPr b="0" lang="en-SG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.Net Standard</a:t>
            </a:r>
            <a:endParaRPr b="0" lang="en-SG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Formal specificaton of .Net APIs intended to be available on all .Net implementations</a:t>
            </a:r>
            <a:endParaRPr b="0" lang="en-SG" sz="20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65480" y="7040880"/>
            <a:ext cx="57513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https://www.geeksforgeeks.org/introduction-to-net-framework/</a:t>
            </a:r>
            <a:endParaRPr b="0" lang="en-SG" sz="13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.Net – Background and Future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Future of .Net</a:t>
            </a:r>
            <a:endParaRPr b="0" lang="en-SG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.Net Framework 4.8 will be last major version</a:t>
            </a:r>
            <a:endParaRPr b="0" lang="en-SG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.Net Core 3.1 (released Nov 2019) is last version before .Net 5</a:t>
            </a:r>
            <a:endParaRPr b="0" lang="en-SG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.Net 5 is rebranding of what would be .Net Core 4</a:t>
            </a:r>
            <a:endParaRPr b="0" lang="en-SG" sz="20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To be released Nov 2020</a:t>
            </a:r>
            <a:endParaRPr b="0" lang="en-SG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New release of .Net every November</a:t>
            </a:r>
            <a:endParaRPr b="0" lang="en-SG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Long-Term Support (LTS) version every other year starting with .Net 6 in 2021</a:t>
            </a:r>
            <a:endParaRPr b="0" lang="en-SG" sz="20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AT least 3 years of security updates and bug fixes</a:t>
            </a:r>
            <a:endParaRPr b="0" lang="en-SG" sz="20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-37080" y="7077600"/>
            <a:ext cx="102106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https://medium.com/capgemini-dynamics-365-team/future-of-net-net-5-microsoft-build-2019-from-a-net-developer-point-of-view-7a1158fb0691</a:t>
            </a:r>
            <a:endParaRPr b="0" lang="en-SG" sz="13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20000" y="169920"/>
            <a:ext cx="8854560" cy="15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Homework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.Net Framework vs .Net Core</a:t>
            </a:r>
            <a:endParaRPr b="0" lang="en-SG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SG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https://docs.microsoft.com/en-us/dotnet/standard/choosing-core-framework-server</a:t>
            </a:r>
            <a:endParaRPr b="0" lang="en-SG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UWP (Universal Windows Platform) vs WPF (Windows Presentation Platform)</a:t>
            </a:r>
            <a:endParaRPr b="0" lang="en-SG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SG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https://github.com/jbe2277/waf/wiki/UWP-vs.-WPF</a:t>
            </a:r>
            <a:endParaRPr b="0" lang="en-SG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.Net Platform Support Policy</a:t>
            </a:r>
            <a:endParaRPr b="0" lang="en-SG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SG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https://dotnet.microsoft.com/platform/support/policy</a:t>
            </a:r>
            <a:endParaRPr b="0" lang="en-SG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.Net Framework Architecture, Component Stack</a:t>
            </a:r>
            <a:endParaRPr b="0" lang="en-SG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https://www.geeksforgeeks.org/c-sharp-net-framework-basic-architecture-component-stack/</a:t>
            </a:r>
            <a:endParaRPr b="0" lang="en-SG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SG" sz="18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465480" y="7040880"/>
            <a:ext cx="57513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https://dotnet.microsoft.com/learn/dotnet/what-is-dotnet</a:t>
            </a:r>
            <a:endParaRPr b="0" lang="en-SG" sz="13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CLR, CTS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As a programmer, view .Net as a runtime environment and a comprehensive base class library</a:t>
            </a:r>
            <a:endParaRPr b="0" lang="en-SG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Common Language Runtime (CLR)</a:t>
            </a:r>
            <a:endParaRPr b="0" lang="en-SG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Loads, locate and manage .Net objects</a:t>
            </a:r>
            <a:endParaRPr b="0" lang="en-SG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Memory management, application hosting, security checks, coordinate threads</a:t>
            </a:r>
            <a:endParaRPr b="0" lang="en-SG" sz="20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Common Type System (CTS)</a:t>
            </a:r>
            <a:endParaRPr b="0" lang="en-SG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Describes all data types and all related constructs</a:t>
            </a:r>
            <a:endParaRPr b="0" lang="en-SG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Each language can have its own data type definition and cannot be understood by another language</a:t>
            </a:r>
            <a:endParaRPr b="0" lang="en-SG" sz="20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SG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CLR understands all the data types</a:t>
            </a:r>
            <a:endParaRPr b="0" lang="en-SG" sz="20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274320" y="7040880"/>
            <a:ext cx="94334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https://medium.com/@v.cheshmi/clr-bcl-cil-and-assemblies-in-net-framework-3de8bf09e781</a:t>
            </a:r>
            <a:endParaRPr b="0" lang="en-SG" sz="13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20000" y="300960"/>
            <a:ext cx="8854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SG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CLR, CTS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20000" y="2160000"/>
            <a:ext cx="8638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3"/>
          <p:cNvSpPr/>
          <p:nvPr/>
        </p:nvSpPr>
        <p:spPr>
          <a:xfrm>
            <a:off x="274320" y="7040880"/>
            <a:ext cx="94334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https://medium.com/@v.cheshmi/clr-bcl-cil-and-assemblies-in-net-framework-3de8bf09e781</a:t>
            </a:r>
            <a:endParaRPr b="0" lang="en-SG" sz="13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548640" y="2211840"/>
            <a:ext cx="6314040" cy="391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Impress</Template>
  <TotalTime>45</TotalTime>
  <Application>LibreOffice/6.0.6.2$Windows_X86_64 LibreOffice_project/0c292870b25a325b5ed35f6b45599d2ea4458e77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2020-02-27T00:10:50Z</dcterms:created>
  <dc:creator/>
  <dc:description/>
  <dc:language>en-SG</dc:language>
  <cp:lastModifiedBy/>
  <dcterms:modified xsi:type="dcterms:W3CDTF">2020-03-05T20:25:49Z</dcterms:modified>
  <cp:revision>9</cp:revision>
  <dc:subject/>
  <dc:title>Impress</dc:title>
</cp:coreProperties>
</file>