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ofactory.com/net/singleton-design-pattern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courses.cs.washington.edu/courses/cse403/11sp/lectures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case diagram sumarizes the details of your systme’s users (ie. Actors) and their interactions with the system.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Helps to understand the scenarios in which your system interacts with users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Clarify goals of your system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Understand scope of your system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28480" y="1392480"/>
            <a:ext cx="5686200" cy="56480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6224760" y="2468880"/>
            <a:ext cx="3761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1. What is the name of the system?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2. What are the ‘use cases’ that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make up the system?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3. Identify the actors.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74320" y="2062080"/>
            <a:ext cx="9298080" cy="17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56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56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9282600" cy="33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68640" y="2857320"/>
            <a:ext cx="5771880" cy="21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and Unit Testing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 allows us to test a unit of code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Several options for C# - MSTest, Xunit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Install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MSTest.Framewor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 and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MSTest.Adaptor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from NuGet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216040" y="4114800"/>
            <a:ext cx="2189880" cy="27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 new file xxxUnitTest.cs. Below is an example testing Stack class.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754880" y="2560320"/>
            <a:ext cx="4721760" cy="48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Diagrams, Object/Class Diagrams, Sequence Diagrams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– unit testing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 – Adapter, Factory, Template, Singleton, Fascade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Right click to run test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77400" y="2853720"/>
            <a:ext cx="3753360" cy="1809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294160" y="2926080"/>
            <a:ext cx="382752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Now write the code for the Stack class.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Hints: Use of namespace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Add additional tests: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pop() when stack is empty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push() when stack is full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software design pattern is a general, reusable solution to a commonly occurring problem within a given context in software engineering.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Patterns began as an architectural concept by Christopher Alexander.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Made popular by the book, Design Patterns: Elements of Reusable Object-Oriented Software (1994) by the “Gang of Four”. Often called GoF.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3 main categories – creational, structural and behavioural.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https://en.wikipedia.org/wiki/Software_design_pattern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Singleton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https://www.dofactory.com/net/singleton-design-pattern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the Singleton class. It has a private static _instance variable,  protected constructor (ie. you cannot create ‘new’ instances from outside). Only way to access it is using the static method, Instance()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Factory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https://www.dofactory.com/net/factory-method-design-pattern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“Document” class. Its constructor calls CreatePages(), which is the Factory Method implemented as an abstract method, that needs to be overriden by those inheriting from Document.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Fascade – Structural (centralised vs distributed)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https://www.dofactory.com/net/facade-design-pattern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Draw the sequence diagram for IsEligible()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Template – Behavioural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https://www.dofactory.com/net/template-method-design-pattern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the ‘Template Method’ Run(). It defines the 4 methods that need to run in this sequence. Note that these are abstract methods within the abstract class. Implementing classes need to override these.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Adaptor – Structural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https://www.dofactory.com/net/adapter-design-pattern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that ‘RichCompound’ class (the Adapter) inherits from ‘Compound’ (the Target). It overrides Display() to allow it to display more information based on the ChemicalDatabank (the Adaptee)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set of principles by Robert Martin (Uncle Bob)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 Responsibility Principle (SRP)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Open-Close Principle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Liskov Substitution Principle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 Injection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 Responsibility Principle (SRP)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class should have only one reason to change.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62360" y="3358440"/>
            <a:ext cx="5155560" cy="359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Open-Close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entities (classes, modules, functions etc) should be open for extension but closed for modification.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097280" y="3621240"/>
            <a:ext cx="4143240" cy="341964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5120640" y="3951360"/>
            <a:ext cx="310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Client is not open and closed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4114800" y="5140080"/>
            <a:ext cx="3312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Template Method Pattern: 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Base class is open and closed.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0000" y="2160000"/>
            <a:ext cx="5406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Liskov Substitution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Subtypes must be substitutable for their base types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Violation often results in the use of Run-Time Type Information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if/else used to determine type of object and behaviour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949440" y="2341080"/>
            <a:ext cx="2162160" cy="38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Creating and maintaining software applications by applying technologies and practices from computer science, project management and other fields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People working in teams under constraints, creating value for customers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 as discipline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Statistics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85% of software projects fail (ie. Failure to meet deadlines, quality ...)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Death March projects (10-hour days, 6 days a week)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Bugs!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Segregaton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Disadvantages of “fat” interfaces – classes whose interfaces are not cohesive.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Interfaces of the class can be broke up into groups of methods.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 Injection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High-level modules should not depend on low-level modules. Both should depend on abstractions.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Abstractions should not depend on details. Details should depend on abstractions.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Naively: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variable should hold a reference to a concrete class.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class should derive from a concrete class.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method should override an implemented method of any of its base classes.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br/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References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University of Wisconsin, CSE 403 materials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https://courses.cs.washington.edu/courses/cse403/11sp/lectures/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Blackboard system/Architecture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https://en.wikipedia.org/wiki/Blackboard_system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Processes necessary to turn a concept into a robust deliverable that can evolve over time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Work with limited time and resources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Satisfy a customer 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Manage risk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Teamwork and Communication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22960" y="1818000"/>
            <a:ext cx="7016040" cy="51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45240" y="1828800"/>
            <a:ext cx="770112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46680" y="2011680"/>
            <a:ext cx="9619920" cy="47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[ Imagine your role as a software architecture, leading a team of competent software engineers that can build whatever you design]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Unified Modelling Language (UML)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72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2020-03-18T16:46:45Z</dcterms:modified>
  <cp:revision>19</cp:revision>
  <dc:subject/>
  <dc:title>Impress</dc:title>
</cp:coreProperties>
</file>