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Language Integrated Query (LINQ)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2 basic ways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14400" y="2175480"/>
            <a:ext cx="5486400" cy="459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2 basic ways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31520" y="1533600"/>
            <a:ext cx="4572000" cy="38318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69040" y="5669280"/>
            <a:ext cx="800064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2 basic ways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Syntax is similar to lambda expression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158120" y="2758320"/>
            <a:ext cx="5496120" cy="32767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661400" y="6309360"/>
            <a:ext cx="601956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2 basic ways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Syntax is similar to lambda expression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158120" y="2758320"/>
            <a:ext cx="5496120" cy="32767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661400" y="6309360"/>
            <a:ext cx="601956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Classificaton of Standard Query Operators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09600" y="2651760"/>
            <a:ext cx="7020000" cy="45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to SQL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https://www.tutorialspoint.com/linq/linq_sql.htm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16040" y="2781720"/>
            <a:ext cx="5776200" cy="4167720"/>
          </a:xfrm>
          <a:prstGeom prst="rect">
            <a:avLst/>
          </a:prstGeom>
          <a:ln>
            <a:noFill/>
          </a:ln>
        </p:spPr>
      </p:pic>
      <p:sp>
        <p:nvSpPr>
          <p:cNvPr id="130" name="TextShape 3"/>
          <p:cNvSpPr txBox="1"/>
          <p:nvPr/>
        </p:nvSpPr>
        <p:spPr>
          <a:xfrm>
            <a:off x="307080" y="7169760"/>
            <a:ext cx="9568440" cy="32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400" spc="-1" strike="noStrike">
                <a:latin typeface="Arial"/>
              </a:rPr>
              <a:t>https://docs.microsoft.com/en-us/dotnet/framework/data/adonet/ef/language-reference/query-execution</a:t>
            </a:r>
            <a:endParaRPr b="0" lang="en-SG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Powerful query language introduced with .Net 3.5 &amp; VS2008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Integrated with C# or VB to query different data sources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Eliminate mismatch between programming languages and databases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 query interface for different types of data sources.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743200" y="4389120"/>
            <a:ext cx="5231880" cy="2857680"/>
          </a:xfrm>
          <a:prstGeom prst="rect">
            <a:avLst/>
          </a:prstGeom>
          <a:ln>
            <a:noFill/>
          </a:ln>
        </p:spPr>
      </p:pic>
      <p:sp>
        <p:nvSpPr>
          <p:cNvPr id="83" name="TextShape 3"/>
          <p:cNvSpPr txBox="1"/>
          <p:nvPr/>
        </p:nvSpPr>
        <p:spPr>
          <a:xfrm>
            <a:off x="305280" y="7059960"/>
            <a:ext cx="5089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500" spc="-1" strike="noStrike">
                <a:latin typeface="Arial"/>
              </a:rPr>
              <a:t>https://www.tutorialsteacher.com/linq/what-is-linq</a:t>
            </a:r>
            <a:endParaRPr b="0" lang="en-SG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queries returns as objects – use object-orineted approach on result set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28800" y="2863440"/>
            <a:ext cx="5952600" cy="885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731600" y="4161960"/>
            <a:ext cx="448632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LINQ?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0000" y="1371600"/>
            <a:ext cx="5834880" cy="61596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4754880" y="5120640"/>
            <a:ext cx="2926080" cy="1920240"/>
          </a:xfrm>
          <a:custGeom>
            <a:avLst/>
            <a:gdLst/>
            <a:ahLst/>
            <a:rect l="0" t="0" r="r" b="b"/>
            <a:pathLst>
              <a:path w="8130" h="5336">
                <a:moveTo>
                  <a:pt x="2709" y="0"/>
                </a:moveTo>
                <a:lnTo>
                  <a:pt x="8129" y="0"/>
                </a:lnTo>
                <a:lnTo>
                  <a:pt x="8129" y="5335"/>
                </a:lnTo>
                <a:lnTo>
                  <a:pt x="2709" y="5335"/>
                </a:lnTo>
                <a:lnTo>
                  <a:pt x="2709" y="3334"/>
                </a:lnTo>
                <a:lnTo>
                  <a:pt x="1354" y="3334"/>
                </a:lnTo>
                <a:lnTo>
                  <a:pt x="1354" y="4001"/>
                </a:lnTo>
                <a:lnTo>
                  <a:pt x="0" y="2667"/>
                </a:lnTo>
                <a:lnTo>
                  <a:pt x="1354" y="1333"/>
                </a:lnTo>
                <a:lnTo>
                  <a:pt x="1354" y="2000"/>
                </a:lnTo>
                <a:lnTo>
                  <a:pt x="2709" y="2000"/>
                </a:lnTo>
                <a:lnTo>
                  <a:pt x="2709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Use of ‘foreach’ </a:t>
            </a:r>
            <a:endParaRPr b="0" lang="en-SG" sz="1800" spc="-1" strike="noStrike">
              <a:latin typeface="Arial"/>
            </a:endParaRPr>
          </a:p>
          <a:p>
            <a:pPr algn="ctr"/>
            <a:r>
              <a:rPr b="0" lang="en-SG" sz="1800" spc="-1" strike="noStrike">
                <a:latin typeface="Arial"/>
              </a:rPr>
              <a:t>to loop </a:t>
            </a:r>
            <a:endParaRPr b="0" lang="en-SG" sz="1800" spc="-1" strike="noStrike">
              <a:latin typeface="Arial"/>
            </a:endParaRPr>
          </a:p>
          <a:p>
            <a:pPr algn="ctr"/>
            <a:r>
              <a:rPr b="0" lang="en-SG" sz="1800" spc="-1" strike="noStrike">
                <a:latin typeface="Arial"/>
              </a:rPr>
              <a:t>through students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7040" y="1463040"/>
            <a:ext cx="4963680" cy="57272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LINQ?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029200" y="1560240"/>
            <a:ext cx="2926080" cy="1920240"/>
          </a:xfrm>
          <a:custGeom>
            <a:avLst/>
            <a:gdLst/>
            <a:ahLst/>
            <a:rect l="0" t="0" r="r" b="b"/>
            <a:pathLst>
              <a:path w="8130" h="5336">
                <a:moveTo>
                  <a:pt x="2709" y="0"/>
                </a:moveTo>
                <a:lnTo>
                  <a:pt x="8129" y="0"/>
                </a:lnTo>
                <a:lnTo>
                  <a:pt x="8129" y="5335"/>
                </a:lnTo>
                <a:lnTo>
                  <a:pt x="2709" y="5335"/>
                </a:lnTo>
                <a:lnTo>
                  <a:pt x="2709" y="3334"/>
                </a:lnTo>
                <a:lnTo>
                  <a:pt x="1354" y="3334"/>
                </a:lnTo>
                <a:lnTo>
                  <a:pt x="1354" y="4001"/>
                </a:lnTo>
                <a:lnTo>
                  <a:pt x="0" y="2667"/>
                </a:lnTo>
                <a:lnTo>
                  <a:pt x="1354" y="1333"/>
                </a:lnTo>
                <a:lnTo>
                  <a:pt x="1354" y="2000"/>
                </a:lnTo>
                <a:lnTo>
                  <a:pt x="2709" y="2000"/>
                </a:lnTo>
                <a:lnTo>
                  <a:pt x="2709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Use of delegate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LINQ?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7200" y="1737360"/>
            <a:ext cx="6438960" cy="454356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6766560" y="3840480"/>
            <a:ext cx="2926080" cy="1920240"/>
          </a:xfrm>
          <a:custGeom>
            <a:avLst/>
            <a:gdLst/>
            <a:ahLst/>
            <a:rect l="0" t="0" r="r" b="b"/>
            <a:pathLst>
              <a:path w="8130" h="5336">
                <a:moveTo>
                  <a:pt x="2709" y="0"/>
                </a:moveTo>
                <a:lnTo>
                  <a:pt x="8129" y="0"/>
                </a:lnTo>
                <a:lnTo>
                  <a:pt x="8129" y="5335"/>
                </a:lnTo>
                <a:lnTo>
                  <a:pt x="2709" y="5335"/>
                </a:lnTo>
                <a:lnTo>
                  <a:pt x="2709" y="3334"/>
                </a:lnTo>
                <a:lnTo>
                  <a:pt x="1354" y="3334"/>
                </a:lnTo>
                <a:lnTo>
                  <a:pt x="1354" y="4001"/>
                </a:lnTo>
                <a:lnTo>
                  <a:pt x="0" y="2667"/>
                </a:lnTo>
                <a:lnTo>
                  <a:pt x="1354" y="1333"/>
                </a:lnTo>
                <a:lnTo>
                  <a:pt x="1354" y="2000"/>
                </a:lnTo>
                <a:lnTo>
                  <a:pt x="2709" y="2000"/>
                </a:lnTo>
                <a:lnTo>
                  <a:pt x="2709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Use of lambda</a:t>
            </a:r>
            <a:endParaRPr b="0" lang="en-SG" sz="1800" spc="-1" strike="noStrike">
              <a:latin typeface="Arial"/>
            </a:endParaRPr>
          </a:p>
          <a:p>
            <a:pPr algn="ctr"/>
            <a:r>
              <a:rPr b="0" lang="en-SG" sz="1800" spc="-1" strike="noStrike">
                <a:latin typeface="Arial"/>
              </a:rPr>
              <a:t>expression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How it works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LINQ queries for classes that implement either interfaces: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IEnumerable&lt;T&gt;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IQuerable&lt;T&gt;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queries use extension methods for classes that implement these interfaces. Enumerable and Querable are two static classes that contain extension methods.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743480" y="4572000"/>
            <a:ext cx="648612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How it works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IQueryable&lt;T&gt; interface used to provide querying capabilities against a specific data source where the type of the data is known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Eg. Entity Framework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Also Apis available to access third-party data (eg. LINQ to Amazon)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30120" y="4239000"/>
            <a:ext cx="5733720" cy="26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LINQ – 2 basic ways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Two ways to write LINQ query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Query Syntax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Syntax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Query Syntax is similar to SQL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67840" y="4669200"/>
            <a:ext cx="7453800" cy="24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85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2020-03-17T23:36:53Z</dcterms:modified>
  <cp:revision>20</cp:revision>
  <dc:subject/>
  <dc:title>Impress</dc:title>
</cp:coreProperties>
</file>