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1120" cy="1077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1120" cy="1077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ofactory.com/net/singleton-design-pattern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courses.cs.washington.edu/courses/cse403/11sp/lectures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51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5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case diagram sumarizes the details of your systme’s users (ie. Actors) and their interactions with the system.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Helps to understand the scenarios in which your system interacts with users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Clarify goals of your system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Understand scope of your system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28480" y="1392480"/>
            <a:ext cx="5686560" cy="5648400"/>
          </a:xfrm>
          <a:prstGeom prst="rect">
            <a:avLst/>
          </a:prstGeom>
          <a:ln>
            <a:noFill/>
          </a:ln>
        </p:spPr>
      </p:pic>
      <p:sp>
        <p:nvSpPr>
          <p:cNvPr id="110" name="TextShape 3"/>
          <p:cNvSpPr txBox="1"/>
          <p:nvPr/>
        </p:nvSpPr>
        <p:spPr>
          <a:xfrm>
            <a:off x="6224760" y="2468880"/>
            <a:ext cx="376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SG" sz="1800" spc="-1" strike="noStrike">
                <a:latin typeface="Arial"/>
              </a:rPr>
              <a:t>1. What is the name of the system?</a:t>
            </a:r>
            <a:endParaRPr b="0" lang="en-SG" sz="1800" spc="-1" strike="noStrike">
              <a:latin typeface="Arial"/>
            </a:endParaRPr>
          </a:p>
          <a:p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2. What are the ‘use cases’ that </a:t>
            </a:r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make up the system?</a:t>
            </a:r>
            <a:endParaRPr b="0" lang="en-SG" sz="1800" spc="-1" strike="noStrike">
              <a:latin typeface="Arial"/>
            </a:endParaRPr>
          </a:p>
          <a:p>
            <a:endParaRPr b="0" lang="en-SG" sz="1800" spc="-1" strike="noStrike">
              <a:latin typeface="Arial"/>
            </a:endParaRPr>
          </a:p>
          <a:p>
            <a:r>
              <a:rPr b="0" lang="en-SG" sz="1800" spc="-1" strike="noStrike">
                <a:latin typeface="Arial"/>
              </a:rPr>
              <a:t>3. Identify the actors.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74320" y="2062080"/>
            <a:ext cx="9298440" cy="177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6000" cy="394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75120" y="1560600"/>
            <a:ext cx="8586000" cy="394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https://www.lucidchart.com/pages/uml-use-case-diagram#discovery__top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9282960" cy="331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68640" y="2857320"/>
            <a:ext cx="5772240" cy="217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00" y="3993480"/>
            <a:ext cx="85651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and Unit Testing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92000" y="5904000"/>
            <a:ext cx="8565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 allows us to test a unit of code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Several options for C# - MSTest, Xunit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Install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MSTest.Framewor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 and </a:t>
            </a:r>
            <a:r>
              <a:rPr b="1" lang="en-SG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MSTest.Adaptor</a:t>
            </a: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from NuGet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216040" y="4114800"/>
            <a:ext cx="219024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 new file xxxUnitTest.cs. Below is an example testing Stack class.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754880" y="2560320"/>
            <a:ext cx="4722120" cy="48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UML – Use Case Diagrams, Object/Class Diagrams, Sequence Diagrams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Refactoring – unit testing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 – Adapter, Factory, Template, Singleton, Fascade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Right click to run test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77400" y="2853720"/>
            <a:ext cx="3753720" cy="18093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294160" y="2926080"/>
            <a:ext cx="382788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Unit Testing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Now write the code for the Stack class.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Hints: Use of namespace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Add additional tests: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pop() when stack is empty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push() when stack is full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software design pattern is a general, reusable solution to a commonly occurring problem within a given context in software engineering.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Patterns began as an architectural concept by Christopher Alexander.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Made popular by the book, Design Patterns: Elements of Reusable Object-Oriented Software (1994) by the “Gang of Four”. Often called GoF.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3 main categories – creational, structural and behavioural.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https://en.wikipedia.org/wiki/Software_design_pattern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Singleton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  <a:hlinkClick r:id="rId1"/>
              </a:rPr>
              <a:t>https://www.dofactory.com/net/singleton-design-pattern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the Singleton class. It has a private static _instance variable,  protected constructor (ie. you cannot create ‘new’ instances from outside). Only way to access it is using the static method, Instance()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Factory – Creational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https://www.dofactory.com/net/factory-method-design-pattern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Observe “Document” class. Its constructor calls CreatePages(), which is the Factory Method implemented as an abstract method, that needs to be overriden by those inheriting from Document.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Fascade – Structural (centralised vs distributed)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https://www.dofactory.com/net/facade-design-pattern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Draw the sequence diagram for IsEligible()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Template – Behavioural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https://www.dofactory.com/net/template-method-design-pattern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the ‘Template Method’ Run(). It defines the 4 methods that need to run in this sequence. Note that these are abstract methods within the abstract class. Implementing classes need to override these.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Design Patterns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Adaptor – Structural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https://www.dofactory.com/net/adapter-design-pattern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Note that ‘RichCompound’ class (the Adapter) inherits from ‘Compound’ (the Target). It overrides Display() to allow it to display more information based on the ChemicalDatabank (the Adaptee)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SOLID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set of principles by Robert Martin (Uncle Bob)</a:t>
            </a:r>
            <a:endParaRPr b="0" lang="en-SG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Single Responsibility Principle (SRP)</a:t>
            </a:r>
            <a:endParaRPr b="0" lang="en-SG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Open-Close Principle</a:t>
            </a:r>
            <a:endParaRPr b="0" lang="en-SG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Liskov Substitution Principle</a:t>
            </a:r>
            <a:endParaRPr b="0" lang="en-SG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</a:t>
            </a:r>
            <a:endParaRPr b="0" lang="en-SG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Dependency Injection 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br/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References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University of Wisconsin, CSE 403 materials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  <a:hlinkClick r:id="rId1"/>
              </a:rPr>
              <a:t>https://courses.cs.washington.edu/courses/cse403/11sp/lectures/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Blackboard system/Architecture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https://en.wikipedia.org/wiki/Blackboard_system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Creating and maintaining software applications by applying technologies and practices from computer science, project management and other fields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People working in teams under constraints, creating value for customers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 as discipline</a:t>
            </a:r>
            <a:endParaRPr b="0" lang="en-SG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Statistics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85% of software projects fail (ie. Failure to meet deadlines, quality ...)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Death March projects (10-hour days, 6 days a week)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Bugs!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Aspects of Software Engineering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Processes necessary to turn a concept into a robust deliverable that can evolve over time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Work with limited time and resources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Satisfy a customer 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Manage risk</a:t>
            </a:r>
            <a:endParaRPr b="0" lang="en-SG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Teamwork and Communication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22960" y="1818000"/>
            <a:ext cx="7016400" cy="51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45240" y="1828800"/>
            <a:ext cx="770148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Engineering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5480" y="7040880"/>
            <a:ext cx="5749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46680" y="2011680"/>
            <a:ext cx="9620280" cy="47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92000" y="3993480"/>
            <a:ext cx="85651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Software Architecture</a:t>
            </a: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[ Imagine your role as a software architecture, leading a team of competent software engineers that can build whatever you design]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92000" y="5904000"/>
            <a:ext cx="8565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2000" y="3993480"/>
            <a:ext cx="85651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Unified Modelling Language (UML)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92000" y="5904000"/>
            <a:ext cx="8565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72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2020-03-17T01:39:40Z</dcterms:modified>
  <cp:revision>17</cp:revision>
  <dc:subject/>
  <dc:title>Impress</dc:title>
</cp:coreProperties>
</file>