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1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4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5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4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6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7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7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4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2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4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4" r:id="rId8"/>
    <p:sldLayoutId id="2147483731" r:id="rId9"/>
    <p:sldLayoutId id="2147483732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72EB4-56B6-43DD-9A8E-82B8D3FF6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SG" dirty="0">
                <a:solidFill>
                  <a:schemeClr val="tx2"/>
                </a:solidFill>
              </a:rPr>
              <a:t>R Shiny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CDC82-B095-4320-984A-C9F142BF1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en-SG" sz="2200" dirty="0">
                <a:solidFill>
                  <a:schemeClr val="tx2"/>
                </a:solidFill>
              </a:rPr>
              <a:t>by Justin Chan</a:t>
            </a:r>
          </a:p>
        </p:txBody>
      </p:sp>
      <p:pic>
        <p:nvPicPr>
          <p:cNvPr id="28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D27D549D-8C85-462B-83B8-39A8454CB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61" r="26034" b="-1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29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116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B053-A34E-48D2-9271-2552EF86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Published on Shinyapps.io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9D933-D104-47DB-86DA-8EB502D49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7923"/>
            <a:ext cx="8398535" cy="526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80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50431-6E98-4A63-83D4-C4FD45EC2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3189"/>
            <a:ext cx="5797883" cy="2667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Register at rpubs.com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29A8EF-85CB-4112-9515-011299BF87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002" b="3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86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57DB0-BE62-48AB-8A1D-8DDC3A8F6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847"/>
            <a:ext cx="3962400" cy="2895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Create the R Markdown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FEF29-7191-4A5D-9445-730FD5141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557" y="989606"/>
            <a:ext cx="6402214" cy="395368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03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7DB0-BE62-48AB-8A1D-8DDC3A8F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Click on ‘</a:t>
            </a:r>
            <a:r>
              <a:rPr lang="en-SG" dirty="0" err="1"/>
              <a:t>Knitr</a:t>
            </a:r>
            <a:r>
              <a:rPr lang="en-SG" dirty="0"/>
              <a:t> HTML’ &gt; Publish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5829C-CB41-4D6E-9A73-4DC42563E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08" y="1889050"/>
            <a:ext cx="6415438" cy="390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21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7DB0-BE62-48AB-8A1D-8DDC3A8F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Display errors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DB8B5-0AB9-4A04-B3F6-F0EF65B0D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7704"/>
            <a:ext cx="5750375" cy="49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1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97A6-24F4-4B14-B5AC-82846AE1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Module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8A9AB-E52D-4BB9-867A-C943B23CEE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Publish on shinyapps.io and rpubs.com</a:t>
            </a:r>
          </a:p>
        </p:txBody>
      </p:sp>
    </p:spTree>
    <p:extLst>
      <p:ext uri="{BB962C8B-B14F-4D97-AF65-F5344CB8AC3E}">
        <p14:creationId xmlns:p14="http://schemas.microsoft.com/office/powerpoint/2010/main" val="324899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A0D28-A3AD-411D-B88C-0224B48E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3189"/>
            <a:ext cx="5797883" cy="2667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Sign up at shinyapps.io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1C75A1-3ABD-4738-95B2-46AFDF3AD0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67" r="12890" b="3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71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A0D28-A3AD-411D-B88C-0224B48E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4635"/>
            <a:ext cx="5797883" cy="2667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Select an Account Name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5971084-1C0A-4EE4-B662-EC202252C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213771"/>
            <a:ext cx="4572000" cy="330326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30CAE45-9CFE-488A-BF1F-6D240B07A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0029AD-C96C-470B-B25F-4333AA4C0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A0D28-A3AD-411D-B88C-0224B48E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739" y="821933"/>
            <a:ext cx="3962400" cy="45882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Install </a:t>
            </a:r>
            <a:r>
              <a:rPr lang="en-US" dirty="0" err="1">
                <a:solidFill>
                  <a:schemeClr val="tx2"/>
                </a:solidFill>
              </a:rPr>
              <a:t>rsconnect</a:t>
            </a:r>
            <a:r>
              <a:rPr lang="en-US" dirty="0">
                <a:solidFill>
                  <a:schemeClr val="tx2"/>
                </a:solidFill>
              </a:rPr>
              <a:t> in R console. 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Then </a:t>
            </a:r>
            <a:r>
              <a:rPr lang="en-US" dirty="0" err="1">
                <a:solidFill>
                  <a:schemeClr val="tx2"/>
                </a:solidFill>
              </a:rPr>
              <a:t>Authorise</a:t>
            </a:r>
            <a:r>
              <a:rPr lang="en-US" dirty="0">
                <a:solidFill>
                  <a:schemeClr val="tx2"/>
                </a:solidFill>
              </a:rPr>
              <a:t> Account (Step 2) 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38D89B7-8219-448E-981C-D4EE88C23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878" y="509847"/>
            <a:ext cx="5311572" cy="4913204"/>
          </a:xfrm>
          <a:prstGeom prst="rect">
            <a:avLst/>
          </a:prstGeom>
        </p:spPr>
      </p:pic>
      <p:sp>
        <p:nvSpPr>
          <p:cNvPr id="25" name="Rectangle 16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5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BE6E-E169-436D-9622-D74681EF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Paste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45526-9769-40B0-9CE0-70E03C256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1"/>
            <a:ext cx="10515600" cy="1965004"/>
          </a:xfrm>
        </p:spPr>
        <p:txBody>
          <a:bodyPr>
            <a:normAutofit fontScale="92500" lnSpcReduction="20000"/>
          </a:bodyPr>
          <a:lstStyle/>
          <a:p>
            <a:r>
              <a:rPr lang="en-SG" dirty="0" err="1"/>
              <a:t>rsconnect</a:t>
            </a:r>
            <a:r>
              <a:rPr lang="en-SG" dirty="0"/>
              <a:t>::</a:t>
            </a:r>
            <a:r>
              <a:rPr lang="en-SG" dirty="0" err="1"/>
              <a:t>setAccountInfo</a:t>
            </a:r>
            <a:endParaRPr lang="en-SG" dirty="0"/>
          </a:p>
          <a:p>
            <a:r>
              <a:rPr lang="en-SG" dirty="0"/>
              <a:t>Sometimes, there is a “bad signature” error. </a:t>
            </a:r>
          </a:p>
          <a:p>
            <a:r>
              <a:rPr lang="en-SG" b="1" u="sng" dirty="0"/>
              <a:t>Remember to ‘Show Secret’!!</a:t>
            </a:r>
          </a:p>
          <a:p>
            <a:r>
              <a:rPr lang="en-SG" dirty="0"/>
              <a:t>Correct by running this before </a:t>
            </a:r>
            <a:r>
              <a:rPr lang="en-SG" dirty="0" err="1"/>
              <a:t>rsconnect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D38A62-8167-4E3E-89D0-DA9821AF8CB8}"/>
              </a:ext>
            </a:extLst>
          </p:cNvPr>
          <p:cNvSpPr txBox="1"/>
          <p:nvPr/>
        </p:nvSpPr>
        <p:spPr>
          <a:xfrm>
            <a:off x="2465798" y="4184132"/>
            <a:ext cx="7450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>
                <a:solidFill>
                  <a:schemeClr val="bg1"/>
                </a:solidFill>
              </a:rPr>
              <a:t>Sys.setlocale</a:t>
            </a:r>
            <a:r>
              <a:rPr lang="fr-FR" sz="3200" b="1" dirty="0">
                <a:solidFill>
                  <a:schemeClr val="bg1"/>
                </a:solidFill>
              </a:rPr>
              <a:t>(locale="en_US.UTF-8")</a:t>
            </a:r>
            <a:endParaRPr lang="en-SG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35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E4ED-8BCE-4763-8958-52E90E63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[Alternative to enable Token]</a:t>
            </a:r>
            <a:br>
              <a:rPr lang="en-SG" dirty="0"/>
            </a:br>
            <a:r>
              <a:rPr lang="en-SG" dirty="0"/>
              <a:t>Within </a:t>
            </a:r>
            <a:r>
              <a:rPr lang="en-SG" dirty="0" err="1"/>
              <a:t>Rstudio</a:t>
            </a:r>
            <a:r>
              <a:rPr lang="en-SG" dirty="0"/>
              <a:t> &gt; Tools &gt; Global Options</a:t>
            </a:r>
            <a:br>
              <a:rPr lang="en-SG" dirty="0"/>
            </a:br>
            <a:r>
              <a:rPr lang="en-SG" dirty="0"/>
              <a:t>&gt; Publishing &gt; Connect &gt; shinyapps.io &gt; Paste Token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91EC7D-3A68-47DF-8D8A-2A6854A93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74" y="2411003"/>
            <a:ext cx="3768328" cy="4335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A961AC-4B71-4A5A-B239-821E83C5C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606" y="2411003"/>
            <a:ext cx="5928418" cy="417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47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36484-4B72-4A88-8F94-BD70E9753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Deploy!</a:t>
            </a: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47B8E-465A-406F-B7C7-4EE7E4AAA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876" y="2667000"/>
            <a:ext cx="9968247" cy="36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04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19D7-9F54-47B9-96AD-1C28A810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RStudio output</a:t>
            </a:r>
            <a:br>
              <a:rPr lang="en-SG" dirty="0"/>
            </a:br>
            <a:r>
              <a:rPr lang="en-SG" sz="2700" b="0" i="1" dirty="0"/>
              <a:t>Note the path forward slash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28DC95-83C2-4A5E-93AF-EDF9EBDFB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74" y="1691323"/>
            <a:ext cx="9308387" cy="48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7064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C49792"/>
      </a:accent1>
      <a:accent2>
        <a:srgbClr val="BA9D7F"/>
      </a:accent2>
      <a:accent3>
        <a:srgbClr val="A8A57F"/>
      </a:accent3>
      <a:accent4>
        <a:srgbClr val="98AB75"/>
      </a:accent4>
      <a:accent5>
        <a:srgbClr val="8CAD83"/>
      </a:accent5>
      <a:accent6>
        <a:srgbClr val="78AF82"/>
      </a:accent6>
      <a:hlink>
        <a:srgbClr val="588C92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143</Words>
  <Application>Microsoft Office PowerPoint</Application>
  <PresentationFormat>Widescreen</PresentationFormat>
  <Paragraphs>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Avenir Next LT Pro</vt:lpstr>
      <vt:lpstr>AvenirNext LT Pro Medium</vt:lpstr>
      <vt:lpstr>BlockprintVTI</vt:lpstr>
      <vt:lpstr>R Shiny</vt:lpstr>
      <vt:lpstr>Module 4</vt:lpstr>
      <vt:lpstr>Sign up at shinyapps.io</vt:lpstr>
      <vt:lpstr>Select an Account Name</vt:lpstr>
      <vt:lpstr>Install rsconnect in R console.   Then Authorise Account (Step 2) </vt:lpstr>
      <vt:lpstr>Paste Code</vt:lpstr>
      <vt:lpstr>[Alternative to enable Token] Within Rstudio &gt; Tools &gt; Global Options &gt; Publishing &gt; Connect &gt; shinyapps.io &gt; Paste Token</vt:lpstr>
      <vt:lpstr>Deploy!</vt:lpstr>
      <vt:lpstr>RStudio output Note the path forward slash</vt:lpstr>
      <vt:lpstr>Published on Shinyapps.io website</vt:lpstr>
      <vt:lpstr>Register at rpubs.com</vt:lpstr>
      <vt:lpstr>Create the R Markdown page</vt:lpstr>
      <vt:lpstr>Click on ‘Knitr HTML’ &gt; Publish</vt:lpstr>
      <vt:lpstr>Display errors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Shiny</dc:title>
  <dc:creator>Gisy</dc:creator>
  <cp:lastModifiedBy>Gisy</cp:lastModifiedBy>
  <cp:revision>9</cp:revision>
  <dcterms:created xsi:type="dcterms:W3CDTF">2021-04-03T03:20:17Z</dcterms:created>
  <dcterms:modified xsi:type="dcterms:W3CDTF">2021-04-04T04:31:45Z</dcterms:modified>
</cp:coreProperties>
</file>