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0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5OGtVyiP+PGhujhEtY1ehKDPD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e J" initials="JJ" lastIdx="1" clrIdx="0">
    <p:extLst>
      <p:ext uri="{19B8F6BF-5375-455C-9EA6-DF929625EA0E}">
        <p15:presenceInfo xmlns:p15="http://schemas.microsoft.com/office/powerpoint/2012/main" userId="5cf01caeaaa4d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CEDB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DACD88-8C07-46F9-89B9-68A78A65C29D}">
  <a:tblStyle styleId="{35DACD88-8C07-46F9-89B9-68A78A65C29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0234" autoAdjust="0"/>
  </p:normalViewPr>
  <p:slideViewPr>
    <p:cSldViewPr snapToGrid="0">
      <p:cViewPr>
        <p:scale>
          <a:sx n="100" d="100"/>
          <a:sy n="100" d="100"/>
        </p:scale>
        <p:origin x="7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7422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63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38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6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29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00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74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17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40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09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1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35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36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7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43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70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858233" y="2036291"/>
            <a:ext cx="8839200" cy="198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800" dirty="0" smtClean="0"/>
              <a:t>Life is short,</a:t>
            </a:r>
            <a:br>
              <a:rPr lang="en-US" sz="4800" dirty="0" smtClean="0"/>
            </a:br>
            <a:r>
              <a:rPr lang="en-US" sz="4800" dirty="0" smtClean="0"/>
              <a:t>Use </a:t>
            </a:r>
            <a:r>
              <a:rPr lang="en-US" sz="4800" dirty="0" err="1" smtClean="0">
                <a:solidFill>
                  <a:srgbClr val="1E4E79"/>
                </a:solidFill>
              </a:rPr>
              <a:t>picAmaze</a:t>
            </a:r>
            <a:endParaRPr sz="4800" dirty="0">
              <a:solidFill>
                <a:srgbClr val="1E4E79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01934" y="0"/>
            <a:ext cx="2080009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01934" y="819385"/>
            <a:ext cx="2080009" cy="7787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01934" y="0"/>
            <a:ext cx="2080009" cy="988541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859994" y="5217617"/>
            <a:ext cx="4627889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12150372</a:t>
            </a: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진주성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+mn-lt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+mn-lt"/>
                <a:ea typeface="Malgun Gothic"/>
                <a:cs typeface="Malgun Gothic"/>
                <a:sym typeface="Malgun Gothic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1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3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0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2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3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2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5273526" y="3157932"/>
            <a:ext cx="1644948" cy="54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Thanks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01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71557" y="1377942"/>
            <a:ext cx="93445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Proposed function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Demonstration video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Expected effect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3525" y="2714625"/>
            <a:ext cx="375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Fg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8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7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8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2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6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12466" y="365125"/>
            <a:ext cx="11143622" cy="740194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2466" y="6260985"/>
            <a:ext cx="11143622" cy="133403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8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19378</TotalTime>
  <Words>35</Words>
  <Application>Microsoft Office PowerPoint</Application>
  <PresentationFormat>와이드스크린</PresentationFormat>
  <Paragraphs>31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Arial</vt:lpstr>
      <vt:lpstr>Wingdings</vt:lpstr>
      <vt:lpstr>Office 테마</vt:lpstr>
      <vt:lpstr>Life is short, Use picAmaze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fMRI영상을 통한 ADHD 연구</dc:title>
  <dc:creator>Jessie J</dc:creator>
  <cp:lastModifiedBy>Jessie J</cp:lastModifiedBy>
  <cp:revision>302</cp:revision>
  <dcterms:created xsi:type="dcterms:W3CDTF">2021-03-02T02:26:57Z</dcterms:created>
  <dcterms:modified xsi:type="dcterms:W3CDTF">2021-12-02T07:46:48Z</dcterms:modified>
</cp:coreProperties>
</file>