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70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970FA-7181-4E3E-BEAA-77E87D49682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4A27D-8C7C-43F7-8555-52B101824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878-56F9-4147-AF18-3072ADFBCBEC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E27-8D04-4781-9436-125915A36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9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19D2-91AC-4D80-B62E-87FB4AB32D1F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E27-8D04-4781-9436-125915A36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7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4CAD-A494-4D7D-951E-EF9A91329024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E27-8D04-4781-9436-125915A36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1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C46-487D-4EFB-8791-02CCD059AA3D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E27-8D04-4781-9436-125915A36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0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4040-BDE4-4DF3-8C68-BF177C85FC7C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E27-8D04-4781-9436-125915A36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9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CB21-FBAA-45B1-9815-0BD1834E3900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E27-8D04-4781-9436-125915A36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1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8E89-432A-48F8-8C9F-D5742871251D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E27-8D04-4781-9436-125915A36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74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64C3-9365-4FC9-B8E5-373D029A9F15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E27-8D04-4781-9436-125915A36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8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378D-4C57-4B5F-B0B9-C09AAE3FABFD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E27-8D04-4781-9436-125915A36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94BF-4292-4B52-A72F-1FD0593C74CB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E27-8D04-4781-9436-125915A36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3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1782-A431-40E3-B5FD-A87A6F0FFF41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E27-8D04-4781-9436-125915A36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7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85B4-F04C-4A16-ABB4-DB94853E32F8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BE27-8D04-4781-9436-125915A36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6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단축키 기능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E27-8D04-4781-9436-125915A36B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477" y="1507483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672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사진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E27-8D04-4781-9436-125915A36B5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477" y="1507483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5242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태그 기능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E27-8D04-4781-9436-125915A36B5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477" y="1507483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3051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통계 분석 제공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E27-8D04-4781-9436-125915A36B5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477" y="1507483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8834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이미지 </a:t>
            </a:r>
            <a:r>
              <a:rPr lang="ko-KR" altLang="en-US" sz="2400" b="1" dirty="0" err="1"/>
              <a:t>크롤링</a:t>
            </a:r>
            <a:r>
              <a:rPr lang="ko-KR" altLang="en-US" sz="2400" b="1" dirty="0"/>
              <a:t> 기능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E27-8D04-4781-9436-125915A36B5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477" y="1507483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7923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17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Vision &amp; interpretability</dc:title>
  <dc:creator>Jessie J</dc:creator>
  <cp:lastModifiedBy>qrc</cp:lastModifiedBy>
  <cp:revision>57</cp:revision>
  <dcterms:created xsi:type="dcterms:W3CDTF">2021-03-02T02:26:57Z</dcterms:created>
  <dcterms:modified xsi:type="dcterms:W3CDTF">2021-12-01T14:54:36Z</dcterms:modified>
</cp:coreProperties>
</file>