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303" r:id="rId4"/>
    <p:sldId id="304" r:id="rId5"/>
    <p:sldId id="319" r:id="rId6"/>
    <p:sldId id="305" r:id="rId7"/>
    <p:sldId id="316" r:id="rId8"/>
    <p:sldId id="317" r:id="rId9"/>
    <p:sldId id="318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02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5OGtVyiP+PGhujhEtY1ehKDPDh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e J" initials="JJ" lastIdx="1" clrIdx="0">
    <p:extLst>
      <p:ext uri="{19B8F6BF-5375-455C-9EA6-DF929625EA0E}">
        <p15:presenceInfo xmlns:p15="http://schemas.microsoft.com/office/powerpoint/2012/main" userId="5cf01caeaaa4d6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79"/>
    <a:srgbClr val="CEDB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DACD88-8C07-46F9-89B9-68A78A65C29D}">
  <a:tblStyle styleId="{35DACD88-8C07-46F9-89B9-68A78A65C29D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0234" autoAdjust="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574224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7637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36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970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4433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708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6388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61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290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7006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3748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117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93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402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09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8615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513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035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3061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9576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88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858233" y="2036291"/>
            <a:ext cx="8839200" cy="1986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 sz="4800" dirty="0"/>
              <a:t>Life is short,</a:t>
            </a:r>
            <a:br>
              <a:rPr lang="en-US" sz="4800" dirty="0"/>
            </a:br>
            <a:r>
              <a:rPr lang="en-US" sz="4800" dirty="0"/>
              <a:t>Use </a:t>
            </a:r>
            <a:r>
              <a:rPr lang="en-US" sz="4800" dirty="0" err="1">
                <a:solidFill>
                  <a:srgbClr val="1E4E79"/>
                </a:solidFill>
              </a:rPr>
              <a:t>picAmaze</a:t>
            </a:r>
            <a:endParaRPr sz="4800" dirty="0">
              <a:solidFill>
                <a:srgbClr val="1E4E79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01934" y="0"/>
            <a:ext cx="2080009" cy="68580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01934" y="819385"/>
            <a:ext cx="2080009" cy="7787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01934" y="0"/>
            <a:ext cx="2080009" cy="988541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859994" y="5217617"/>
            <a:ext cx="4627889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+mn-lt"/>
                <a:ea typeface="Malgun Gothic"/>
                <a:cs typeface="Malgun Gothic"/>
                <a:sym typeface="Malgun Gothic"/>
              </a:rPr>
              <a:t>12150372</a:t>
            </a: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+mn-lt"/>
                <a:ea typeface="Malgun Gothic"/>
                <a:cs typeface="Malgun Gothic"/>
                <a:sym typeface="Malgun Gothic"/>
              </a:rPr>
              <a:t>진주성</a:t>
            </a:r>
            <a:endParaRPr lang="en-US" sz="1800" b="0" i="0" u="none" strike="noStrike" cap="none" dirty="0">
              <a:solidFill>
                <a:schemeClr val="dk1"/>
              </a:solidFill>
              <a:latin typeface="+mn-lt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+mn-lt"/>
                <a:ea typeface="Malgun Gothic"/>
                <a:cs typeface="Malgun Gothic"/>
                <a:sym typeface="Malgun Gothic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+mn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태그 기능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26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사진 </a:t>
            </a:r>
            <a:r>
              <a:rPr lang="ko-KR" altLang="en-US" sz="24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서치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345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</a:t>
            </a:r>
            <a:r>
              <a:rPr lang="ko-KR" altLang="en-US" sz="24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865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480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160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835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4063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285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8314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727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771557" y="1377942"/>
            <a:ext cx="93445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Introduction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Proposed function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Demonstration video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Expected effect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33525" y="2714625"/>
            <a:ext cx="375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Fg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842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body" idx="1"/>
          </p:nvPr>
        </p:nvSpPr>
        <p:spPr>
          <a:xfrm>
            <a:off x="5273526" y="3157932"/>
            <a:ext cx="1644948" cy="542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Thanks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0017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Why </a:t>
            </a:r>
            <a:r>
              <a:rPr lang="en-US" sz="24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picAmaze</a:t>
            </a:r>
            <a:r>
              <a:rPr 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E76725-BAD2-4D56-8012-F387776F6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13" y="1945688"/>
            <a:ext cx="1118124" cy="1118124"/>
          </a:xfrm>
          <a:prstGeom prst="rect">
            <a:avLst/>
          </a:prstGeom>
        </p:spPr>
      </p:pic>
      <p:pic>
        <p:nvPicPr>
          <p:cNvPr id="11" name="그림 10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5EC72E1B-87E9-4CC9-843A-C238C228D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06305"/>
            <a:ext cx="3095537" cy="30955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1D1528-142C-42CC-8B1B-513F27DA0B73}"/>
              </a:ext>
            </a:extLst>
          </p:cNvPr>
          <p:cNvSpPr txBox="1"/>
          <p:nvPr/>
        </p:nvSpPr>
        <p:spPr>
          <a:xfrm>
            <a:off x="2035729" y="4265243"/>
            <a:ext cx="406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저번에 </a:t>
            </a:r>
            <a:r>
              <a:rPr lang="ko-KR" altLang="en-US" dirty="0" err="1"/>
              <a:t>캡처해놓은</a:t>
            </a:r>
            <a:r>
              <a:rPr lang="ko-KR" altLang="en-US" dirty="0"/>
              <a:t> 그 짤 지금 보내면 </a:t>
            </a:r>
            <a:r>
              <a:rPr lang="ko-KR" altLang="en-US" dirty="0" err="1"/>
              <a:t>딱인데</a:t>
            </a:r>
            <a:r>
              <a:rPr lang="ko-KR" altLang="en-US" dirty="0"/>
              <a:t> 어디에 저장했지</a:t>
            </a:r>
            <a:r>
              <a:rPr lang="en-US" altLang="ko-KR" dirty="0"/>
              <a:t>?”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057DB-76DA-4669-8791-2DA529B1253C}"/>
              </a:ext>
            </a:extLst>
          </p:cNvPr>
          <p:cNvSpPr txBox="1"/>
          <p:nvPr/>
        </p:nvSpPr>
        <p:spPr>
          <a:xfrm>
            <a:off x="2306113" y="3591708"/>
            <a:ext cx="4060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저번에 받은 그 사진이 </a:t>
            </a:r>
            <a:r>
              <a:rPr lang="ko-KR" altLang="en-US" dirty="0" err="1"/>
              <a:t>어디있더라</a:t>
            </a:r>
            <a:r>
              <a:rPr lang="en-US" altLang="ko-KR" dirty="0"/>
              <a:t>…”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70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Why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4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picAmaze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" name="그림 2" descr="잠옷, 더미, 여러개이(가) 표시된 사진&#10;&#10;자동 생성된 설명">
            <a:extLst>
              <a:ext uri="{FF2B5EF4-FFF2-40B4-BE49-F238E27FC236}">
                <a16:creationId xmlns:a16="http://schemas.microsoft.com/office/drawing/2014/main" id="{65DAF02C-2CFB-46AB-A9C2-70AFD345A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042" y="1811542"/>
            <a:ext cx="7423296" cy="3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1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사진 정리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734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사진 정리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D1C4E2-9073-42CA-8B78-5AF63E68E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28" y="1415455"/>
            <a:ext cx="3439970" cy="468716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DC87CF8-BEE0-4DB0-ACC2-011AC9076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390" y="1504572"/>
            <a:ext cx="6759410" cy="400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5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사진 정리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4B8B56-EDBE-4427-8BCD-6093A9E1F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173" y="1200684"/>
            <a:ext cx="8410836" cy="497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0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사진 정리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601DE2E-77FC-4F61-9812-3335E118D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328" y="1185036"/>
            <a:ext cx="3557564" cy="484130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7FDDE9A-00FF-493B-B6A4-5FB9106FF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220" y="1200684"/>
            <a:ext cx="3524001" cy="484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5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사진 정리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C57ACA-3D5F-43C4-9B43-C9BAB1749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8" y="1157938"/>
            <a:ext cx="6730986" cy="505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19935</TotalTime>
  <Words>82</Words>
  <Application>Microsoft Office PowerPoint</Application>
  <PresentationFormat>와이드스크린</PresentationFormat>
  <Paragraphs>47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Life is short, Use picAmaze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fMRI영상을 통한 ADHD 연구</dc:title>
  <dc:creator>Jessie J</dc:creator>
  <cp:lastModifiedBy>qrc</cp:lastModifiedBy>
  <cp:revision>303</cp:revision>
  <dcterms:created xsi:type="dcterms:W3CDTF">2021-03-02T02:26:57Z</dcterms:created>
  <dcterms:modified xsi:type="dcterms:W3CDTF">2021-12-03T02:19:59Z</dcterms:modified>
</cp:coreProperties>
</file>