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9efb62b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9efb62b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9efb62b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9efb62b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9efb62b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9efb62b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2a74b3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2a74b3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2a74b30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2a74b30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2a74b30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2a74b30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9efb62b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9efb62b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9efb62b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9efb62b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9efb62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9efb62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efb62b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9efb62b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9efb62b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9efb62b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Breakout Game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63125"/>
            <a:ext cx="8520600" cy="11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José Gabriel, Pedro Mendes, Thiago Sena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Disciplina: TEC499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Thiago de Jesus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Colisão: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705875"/>
            <a:ext cx="6241103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Colisão</a:t>
            </a:r>
            <a:r>
              <a:rPr lang="pt-BR"/>
              <a:t>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22" y="1850563"/>
            <a:ext cx="5881750" cy="30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Colisão: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9750"/>
            <a:ext cx="6815700" cy="32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e Objetivos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Desenvolver um jogo inspirado em Breakout;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Capturar o movimento do jogador com acelerômetro </a:t>
            </a:r>
            <a:r>
              <a:rPr lang="pt-BR"/>
              <a:t>existente no Kit desenvolvimento DE1-SoC;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Acesso e controle do jogo por meio do uso de botões;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Utilizar a interface VGA para visualização do jogo em um monitor CRT;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código deve ser escrito em linguagem C;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sistema só poderá utilizar os componentes disponíveis na placa.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do processador com a fpga e seus periféricos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Utilizações dos </a:t>
            </a:r>
            <a:r>
              <a:rPr b="1" lang="pt-BR"/>
              <a:t>botões</a:t>
            </a:r>
            <a:r>
              <a:rPr lang="pt-BR"/>
              <a:t> para acesso e controle do jogo;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374" y="1651900"/>
            <a:ext cx="5685262" cy="334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do processador com a fpga e seus periféricos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do </a:t>
            </a:r>
            <a:r>
              <a:rPr b="1" lang="pt-BR"/>
              <a:t>acelerômetro </a:t>
            </a:r>
            <a:r>
              <a:rPr lang="pt-BR"/>
              <a:t>para controle do jogador;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600" y="1605000"/>
            <a:ext cx="4874799" cy="343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do processador com a fpga e seus periféricos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do </a:t>
            </a:r>
            <a:r>
              <a:rPr b="1" lang="pt-BR"/>
              <a:t>VGA </a:t>
            </a:r>
            <a:r>
              <a:rPr lang="pt-BR"/>
              <a:t>para v</a:t>
            </a:r>
            <a:r>
              <a:rPr lang="pt-BR"/>
              <a:t>isualização do jogo em um monitor CRT</a:t>
            </a:r>
            <a:r>
              <a:rPr lang="pt-BR"/>
              <a:t>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858" y="1619250"/>
            <a:ext cx="467628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do Jogo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88" y="1047750"/>
            <a:ext cx="661241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Objetos do jogo: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089452"/>
            <a:ext cx="4401750" cy="9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575" y="2005013"/>
            <a:ext cx="36004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150" y="3730675"/>
            <a:ext cx="36957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Movimento: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700" y="2755875"/>
            <a:ext cx="2657025" cy="12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75425"/>
            <a:ext cx="5881775" cy="271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