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93ac05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d93ac05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d9407ce3a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d9407ce3a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4e8d24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94e8d2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d9407ce3a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d9407ce3a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9407ce3a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9407ce3a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d9407ce3a_6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d9407ce3a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93ac0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93ac0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9407ce3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9407ce3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9407ce3a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d9407ce3a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d9407ce3a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d9407ce3a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d9407ce3a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d9407ce3a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d93ac05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d93ac05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d93ac05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d93ac05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d93ac05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d93ac05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 Query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00"/>
              <a:t>José Gabriel de Almeida Pontes</a:t>
            </a:r>
            <a:r>
              <a:rPr lang="pt-BR" sz="2100"/>
              <a:t>¹</a:t>
            </a:r>
            <a:endParaRPr sz="2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00"/>
              <a:t>Luis Guilherme Nunes Lima²</a:t>
            </a:r>
            <a:endParaRPr sz="2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00"/>
              <a:t>Pedro Mendes³</a:t>
            </a:r>
            <a:endParaRPr sz="2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00"/>
              <a:t>Thiago Pinto Pereira Sena⁴</a:t>
            </a:r>
            <a:endParaRPr sz="2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LCD - Tabela ASCII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1150925"/>
            <a:ext cx="55721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UART - Inicialização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Mapeamento da memória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FIFO ( First In First Out)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6086" l="0" r="0" t="6078"/>
          <a:stretch/>
        </p:blipFill>
        <p:spPr>
          <a:xfrm>
            <a:off x="2546500" y="2246600"/>
            <a:ext cx="4051000" cy="272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UART - Envio e Recebimento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Função getUart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Vetores de words no .data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mostrar as informações corretamente, foi necessário criar uma função que traduz o valor, de dois algarismos, para o código ascii de cada um deles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Já que os comandos de resposta da temperatura e da umidade não diferem quando as informações são contínuas ou não, foi necessário criar vetores que indicam se o valor contínuo foi ativado previamente, para que ele possa ser exibido no local adequado.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programa permite que o usuário escolha o sensor e envie um comando, podendo ativar vários sensores contínuos de uma só vez, sem que isso impeça a chamada normal dos outros sensores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Alguns ajustes poderiam melhorar a experiência do usuário, como a mudança do valor padrão contínuo de 0 para outro valor sem significado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Além disso, a tela de comando poderia ser mais intuitiva, mostrando claramente o que o valor do comando faz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7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uso de nanosleeps em excesso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Ativação da Uart, complexidade do datasheet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Debouncer dos botões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Função para ativar e desativar os valores constantes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União dos códigos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Problemas com registradores distintos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Erro segmentation 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Ordem dos includes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programa executa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 sim, algumas melhorias.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Fluxo do programa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Estrutura do código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Funções e macros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Entre outros…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Atendemos 100% dos requisitos.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3559225"/>
            <a:ext cx="59245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Pinos do GPIO ligados direto ao processador.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do sistema para mapeamento e virtualização da memória.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 registers.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Direcionamento, setagem e obtenção de seus valores.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-BR" sz="1600"/>
              <a:t>Abertura do arquivo /dev/mem, através de uma SysCall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-BR" sz="1600"/>
              <a:t>Outra chamada, para o mapeamento a partir de um endereço base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-BR" sz="1600"/>
              <a:t>Correção do endereço obtido se necessário.</a:t>
            </a:r>
            <a:endParaRPr sz="16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 sz="1600"/>
              <a:t>Juntar o endereço base a desvios específicos, para acessar registradores de configuração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39" y="-190500"/>
            <a:ext cx="76608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exemplo do circuito do pino de uma RaspPI.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813" y="1152475"/>
            <a:ext cx="6430375" cy="38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6125" y="1021650"/>
            <a:ext cx="4590600" cy="31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Camadas do sistema operacional e a </a:t>
            </a:r>
            <a:r>
              <a:rPr lang="pt-BR"/>
              <a:t>importância</a:t>
            </a:r>
            <a:r>
              <a:rPr lang="pt-BR"/>
              <a:t> das chamadas de </a:t>
            </a:r>
            <a:r>
              <a:rPr lang="pt-BR"/>
              <a:t>sistema</a:t>
            </a:r>
            <a:r>
              <a:rPr lang="pt-BR"/>
              <a:t>.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5407" l="21624" r="25282" t="13640"/>
          <a:stretch/>
        </p:blipFill>
        <p:spPr>
          <a:xfrm>
            <a:off x="4902275" y="723000"/>
            <a:ext cx="3129649" cy="42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Registradores do GPIO (pinos PA)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17293"/>
          <a:stretch/>
        </p:blipFill>
        <p:spPr>
          <a:xfrm>
            <a:off x="1227363" y="2997950"/>
            <a:ext cx="6035925" cy="16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917" y="1017725"/>
            <a:ext cx="6116806" cy="19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LCD - Funcionamento e pinagem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usar o LCD temos que enviar 8 bits de dados + 1 bit de RS + 1 bit de Enable;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bit enviado para o pino RS indica se é uma instrução (0) ou escrita de dados (1);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8 bits de dados indica se é o código da instrução ou dado a ser escrito;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 display só oferece 4 pinos de transmissão, além do RS, precisamos enviar 4 bits mais significativos, depois os 4 menos;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cada envio de dados, precisamos ativar o Enable - primeiro sobe o sinal para 1, aguarda um tempo, depois desce para 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LCD - Inicialização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146" y="0"/>
            <a:ext cx="523485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2092075"/>
            <a:ext cx="3261221" cy="22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LCD - Tempo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Enable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0"/>
            <a:ext cx="57912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87100"/>
            <a:ext cx="5418349" cy="30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