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7DB8A-5286-50E2-EDE2-4F2837909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A6A5E0-D2B5-22A0-1961-CCBF5C3E8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5BDDBC-B297-A0D3-DBA9-7FF1E94B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18B4-765D-4B7F-BEC8-3CD6B3DCB16F}" type="datetimeFigureOut">
              <a:rPr lang="es-EC" smtClean="0"/>
              <a:t>4/5/2024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0C3E0C-082B-A358-B9A8-3F36D04D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32B8C1-6DA6-ADBF-7369-8EE61138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80DB-89EB-434B-A225-5F8AB615D22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7991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E0FE3-7020-C87F-D661-388B5DA4E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132A25-3A73-65AF-066F-30E73A393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FF687A-6132-D3CC-3A6A-7254F202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18B4-765D-4B7F-BEC8-3CD6B3DCB16F}" type="datetimeFigureOut">
              <a:rPr lang="es-EC" smtClean="0"/>
              <a:t>4/5/2024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37BF6A-91CE-0F92-83A4-F279B41E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252F75-A17D-2611-B4E7-278D59E6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80DB-89EB-434B-A225-5F8AB615D22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6113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2947D5-428E-CD1F-1B7A-7915573CD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ADBC5B-EE40-BDDF-15B4-3BC94567C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DD6A7E-314A-1655-49CF-C57203BF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18B4-765D-4B7F-BEC8-3CD6B3DCB16F}" type="datetimeFigureOut">
              <a:rPr lang="es-EC" smtClean="0"/>
              <a:t>4/5/2024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4DA3D6-C161-3AD7-7567-A3B4424E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E902B8-45A9-749B-590E-01E30027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80DB-89EB-434B-A225-5F8AB615D22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713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6A2BE-EF7E-7624-CEA8-89D9C31B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6DFE94-3883-FEE2-C6BC-D99FFB4B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28843E-F2B0-899E-FCB8-281301C2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18B4-765D-4B7F-BEC8-3CD6B3DCB16F}" type="datetimeFigureOut">
              <a:rPr lang="es-EC" smtClean="0"/>
              <a:t>4/5/2024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3E0B18-67EF-111C-41DE-48CBFF7F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F0C932-E30C-731C-3B4E-44489716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80DB-89EB-434B-A225-5F8AB615D22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2949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DD293-8F0B-D729-B237-E6E002EFE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F0A887-AE65-81CC-F49F-E05489EB8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8F9C09-6150-028E-AB21-1944B1592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18B4-765D-4B7F-BEC8-3CD6B3DCB16F}" type="datetimeFigureOut">
              <a:rPr lang="es-EC" smtClean="0"/>
              <a:t>4/5/2024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FF5070-5E60-8F3E-85E2-071191FD1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DD686B-768C-E699-55D1-5F9ED3B6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80DB-89EB-434B-A225-5F8AB615D22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3258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54EA7-F843-68E3-97B7-366024E6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659D03-DEC0-2E35-F0B9-C0CA78BFF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AEAE14-8ED0-1C84-1E72-BEE25E3C8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4FB54B-3B59-5A21-50BF-113F83A0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18B4-765D-4B7F-BEC8-3CD6B3DCB16F}" type="datetimeFigureOut">
              <a:rPr lang="es-EC" smtClean="0"/>
              <a:t>4/5/2024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B0D014-639D-DE2A-179B-A384CBDB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C3A06D-6124-6FC8-2E50-ED7AB259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80DB-89EB-434B-A225-5F8AB615D22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6797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7D440-CC7D-36F6-2852-D74A397E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DCB2E1-F67F-FF76-5D88-22113C6C7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901F2D-1482-D0D8-D9C7-1E91047B3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29BA96-8D12-2759-81BD-D4131E12C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7A2BFD-28E8-6067-8C0B-6CFC17650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CE95B5-C644-2146-A11A-87BA3435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18B4-765D-4B7F-BEC8-3CD6B3DCB16F}" type="datetimeFigureOut">
              <a:rPr lang="es-EC" smtClean="0"/>
              <a:t>4/5/2024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1ED6A4-AAB5-A9E1-CE40-909E108A2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9D80DBA-5E48-28BC-98BB-D415FF66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80DB-89EB-434B-A225-5F8AB615D22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5027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91F49-193F-7865-3B8B-4F0CCE36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E7F0E06-228C-4C31-2058-DF645B15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18B4-765D-4B7F-BEC8-3CD6B3DCB16F}" type="datetimeFigureOut">
              <a:rPr lang="es-EC" smtClean="0"/>
              <a:t>4/5/2024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9A6CD6-F090-FFDB-F42F-1811E4755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8A03AA-0FE3-E2EB-0172-610B8C03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80DB-89EB-434B-A225-5F8AB615D22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8832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404582-1E12-701C-2E10-505A1143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18B4-765D-4B7F-BEC8-3CD6B3DCB16F}" type="datetimeFigureOut">
              <a:rPr lang="es-EC" smtClean="0"/>
              <a:t>4/5/2024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9A87A74-428A-7C2C-D447-B4E4F797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114C01-C130-92EB-8292-B16DFAB2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80DB-89EB-434B-A225-5F8AB615D22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6174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5BF13-3CAE-BFCE-027F-2B50AA555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CD1EAB-F3EF-814F-28CB-0815EE26D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54DFEF-2E18-BC93-E842-5D46839FC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B2CD63-60D6-648C-DEAD-BD53F4C6A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18B4-765D-4B7F-BEC8-3CD6B3DCB16F}" type="datetimeFigureOut">
              <a:rPr lang="es-EC" smtClean="0"/>
              <a:t>4/5/2024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1BD336-E074-4424-0C33-08513DD3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3C1616-B850-CCD7-5715-3E106759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80DB-89EB-434B-A225-5F8AB615D22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1346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BE756-F4FD-B9CA-56AF-28EA1B149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75C0DF1-C288-99DD-DDDD-0643E5CCE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A09881-7979-19EA-9989-D97754B41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87AD48-55A7-8305-41BA-DDDF35A0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18B4-765D-4B7F-BEC8-3CD6B3DCB16F}" type="datetimeFigureOut">
              <a:rPr lang="es-EC" smtClean="0"/>
              <a:t>4/5/2024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6D8604-8D62-A2DF-E7A1-A0E2E723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021881-B7A8-D5D0-DCEA-F1D00BC0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80DB-89EB-434B-A225-5F8AB615D22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3703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8486164-EE22-0ECE-9A0C-0A82C391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F2C482-EDA1-347A-C045-3D0A0FF3B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4B979-787D-529C-B075-DF1D305C7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818B4-765D-4B7F-BEC8-3CD6B3DCB16F}" type="datetimeFigureOut">
              <a:rPr lang="es-EC" smtClean="0"/>
              <a:t>4/5/2024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9E9CC2-9827-195B-B11E-391D91FF0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F5ED83-F135-BCB6-F679-0FFEE7AB2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380DB-89EB-434B-A225-5F8AB615D22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7253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ángulo 91">
            <a:extLst>
              <a:ext uri="{FF2B5EF4-FFF2-40B4-BE49-F238E27FC236}">
                <a16:creationId xmlns:a16="http://schemas.microsoft.com/office/drawing/2014/main" id="{CEE7684A-839D-1CB0-0A40-C55F4DFD1904}"/>
              </a:ext>
            </a:extLst>
          </p:cNvPr>
          <p:cNvSpPr/>
          <p:nvPr/>
        </p:nvSpPr>
        <p:spPr>
          <a:xfrm>
            <a:off x="-608189" y="-411480"/>
            <a:ext cx="9981470" cy="105701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08B6EEB-0233-60A5-7C0C-30D708171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111455"/>
              </p:ext>
            </p:extLst>
          </p:nvPr>
        </p:nvGraphicFramePr>
        <p:xfrm>
          <a:off x="3659885" y="601406"/>
          <a:ext cx="1440000" cy="141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4710559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31570171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es-EC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EC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6787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EC" sz="11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pk</a:t>
                      </a:r>
                      <a:endParaRPr lang="es-EC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0413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EC" sz="11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</a:t>
                      </a:r>
                      <a:endParaRPr lang="es-EC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horse_id</a:t>
                      </a:r>
                      <a:endParaRPr lang="es-EC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6178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timestamp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08964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6168895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163F85D-212C-DE82-DC1F-9B5D6FB4F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852163"/>
              </p:ext>
            </p:extLst>
          </p:nvPr>
        </p:nvGraphicFramePr>
        <p:xfrm>
          <a:off x="699541" y="146651"/>
          <a:ext cx="1440000" cy="112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4710559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31570171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es-EC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HORSE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EC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67879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C" sz="11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pk</a:t>
                      </a:r>
                      <a:endParaRPr lang="es-EC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0413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08964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6168895"/>
                  </a:ext>
                </a:extLst>
              </a:tr>
            </a:tbl>
          </a:graphicData>
        </a:graphic>
      </p:graphicFrame>
      <p:grpSp>
        <p:nvGrpSpPr>
          <p:cNvPr id="23" name="Grupo 22">
            <a:extLst>
              <a:ext uri="{FF2B5EF4-FFF2-40B4-BE49-F238E27FC236}">
                <a16:creationId xmlns:a16="http://schemas.microsoft.com/office/drawing/2014/main" id="{91A809CC-1D6F-140A-E5EF-C2ED54507261}"/>
              </a:ext>
            </a:extLst>
          </p:cNvPr>
          <p:cNvGrpSpPr/>
          <p:nvPr/>
        </p:nvGrpSpPr>
        <p:grpSpPr>
          <a:xfrm>
            <a:off x="2164764" y="462723"/>
            <a:ext cx="374732" cy="180000"/>
            <a:chOff x="10789001" y="1191206"/>
            <a:chExt cx="374732" cy="180000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44392303-848A-C1E7-4E2D-D1230B20A2E7}"/>
                </a:ext>
              </a:extLst>
            </p:cNvPr>
            <p:cNvSpPr/>
            <p:nvPr/>
          </p:nvSpPr>
          <p:spPr>
            <a:xfrm>
              <a:off x="10983733" y="1191206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B3A012C6-D821-55DE-32F2-6356BCBE7AE4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0789001" y="1281206"/>
              <a:ext cx="1947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C1FEB893-11E6-C411-1F4F-8CC1C4CAAC1E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666" y="120948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F498129D-ED50-0DCD-F015-80EFCB446827}"/>
              </a:ext>
            </a:extLst>
          </p:cNvPr>
          <p:cNvGrpSpPr/>
          <p:nvPr/>
        </p:nvGrpSpPr>
        <p:grpSpPr>
          <a:xfrm>
            <a:off x="10813721" y="1106421"/>
            <a:ext cx="374732" cy="180000"/>
            <a:chOff x="10789001" y="1752746"/>
            <a:chExt cx="374732" cy="180000"/>
          </a:xfrm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D3902E3D-1A7D-0845-FD06-726FD250D51C}"/>
                </a:ext>
              </a:extLst>
            </p:cNvPr>
            <p:cNvSpPr/>
            <p:nvPr/>
          </p:nvSpPr>
          <p:spPr>
            <a:xfrm>
              <a:off x="10983733" y="1752746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F76AACB8-A430-DC95-48BA-7CD71F4BD3A1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10789001" y="1842746"/>
              <a:ext cx="1947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21A2E6D9-4019-42D3-E1F0-FD250C508B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03733" y="1766545"/>
              <a:ext cx="82634" cy="77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0238F75A-FAB1-0BB2-EC1C-08F28D90AC4B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0803732" y="1845077"/>
              <a:ext cx="82634" cy="77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9B07840E-2051-9193-748A-024FB6213CCD}"/>
              </a:ext>
            </a:extLst>
          </p:cNvPr>
          <p:cNvGrpSpPr/>
          <p:nvPr/>
        </p:nvGrpSpPr>
        <p:grpSpPr>
          <a:xfrm>
            <a:off x="10926613" y="697281"/>
            <a:ext cx="374732" cy="180000"/>
            <a:chOff x="10789001" y="1191206"/>
            <a:chExt cx="374732" cy="180000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8721AC91-6BA8-F532-5464-DAF475E4725B}"/>
                </a:ext>
              </a:extLst>
            </p:cNvPr>
            <p:cNvSpPr/>
            <p:nvPr/>
          </p:nvSpPr>
          <p:spPr>
            <a:xfrm>
              <a:off x="10983733" y="1191206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3A6EBDC1-CC50-DF4A-65F5-62A1925B982B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10789001" y="1281206"/>
              <a:ext cx="1947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63400FD0-B4A9-0D10-4746-4E78AAA9E956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666" y="120948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3B5E600B-F445-37CC-B122-09A23DF8C1A4}"/>
              </a:ext>
            </a:extLst>
          </p:cNvPr>
          <p:cNvGrpSpPr/>
          <p:nvPr/>
        </p:nvGrpSpPr>
        <p:grpSpPr>
          <a:xfrm flipH="1">
            <a:off x="3285153" y="1216946"/>
            <a:ext cx="374732" cy="180000"/>
            <a:chOff x="10789001" y="1752746"/>
            <a:chExt cx="374732" cy="180000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4B8A648B-7825-5EA1-3F19-EE4C629D78E0}"/>
                </a:ext>
              </a:extLst>
            </p:cNvPr>
            <p:cNvSpPr/>
            <p:nvPr/>
          </p:nvSpPr>
          <p:spPr>
            <a:xfrm>
              <a:off x="10983733" y="1752746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A5A52E8F-1049-AF82-59C2-AA03FDAD3F5C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10789001" y="1842746"/>
              <a:ext cx="1947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6EF741DA-1098-37A0-B44C-EB2458855F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03733" y="1766545"/>
              <a:ext cx="82634" cy="77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44C9B9BE-0543-2F32-1680-7BA58C6741C9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0803732" y="1845077"/>
              <a:ext cx="82634" cy="77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A5775284-16C3-7CEF-4E28-063D693CE368}"/>
              </a:ext>
            </a:extLst>
          </p:cNvPr>
          <p:cNvCxnSpPr>
            <a:stCxn id="5" idx="6"/>
            <a:endCxn id="33" idx="6"/>
          </p:cNvCxnSpPr>
          <p:nvPr/>
        </p:nvCxnSpPr>
        <p:spPr>
          <a:xfrm>
            <a:off x="2539496" y="552723"/>
            <a:ext cx="745657" cy="75422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0E5FFBFE-36B1-16DA-3BD9-87A8D80EC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973874"/>
              </p:ext>
            </p:extLst>
          </p:nvPr>
        </p:nvGraphicFramePr>
        <p:xfrm>
          <a:off x="7027728" y="85743"/>
          <a:ext cx="1595870" cy="573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47105596"/>
                    </a:ext>
                  </a:extLst>
                </a:gridCol>
                <a:gridCol w="1235870">
                  <a:extLst>
                    <a:ext uri="{9D8B030D-6E8A-4147-A177-3AD203B41FA5}">
                      <a16:colId xmlns:a16="http://schemas.microsoft.com/office/drawing/2014/main" val="1731570171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es-EC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EC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6787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EC" sz="11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</a:t>
                      </a:r>
                      <a:endParaRPr lang="es-EC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test_id</a:t>
                      </a:r>
                      <a:endParaRPr lang="es-EC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0413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08964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61688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21849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recording_time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233445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heart_rate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17316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step_count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3726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1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acceleration_</a:t>
                      </a:r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107044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1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acceleration_y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661755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1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acceleration_z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95953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1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attitude_pitch</a:t>
                      </a:r>
                      <a:endParaRPr lang="es-EC" sz="11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207193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attitude_roll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11644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attitude_yaw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06149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1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rotation_x</a:t>
                      </a:r>
                      <a:endParaRPr lang="es-EC" sz="11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41211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1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rotation_y</a:t>
                      </a:r>
                      <a:endParaRPr lang="es-EC" sz="11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325923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1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rotation_z</a:t>
                      </a:r>
                      <a:endParaRPr lang="es-EC" sz="11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21826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gravity_x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54342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gravity_y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91185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gravity_z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1130192"/>
                  </a:ext>
                </a:extLst>
              </a:tr>
            </a:tbl>
          </a:graphicData>
        </a:graphic>
      </p:graphicFrame>
      <p:grpSp>
        <p:nvGrpSpPr>
          <p:cNvPr id="42" name="Grupo 41">
            <a:extLst>
              <a:ext uri="{FF2B5EF4-FFF2-40B4-BE49-F238E27FC236}">
                <a16:creationId xmlns:a16="http://schemas.microsoft.com/office/drawing/2014/main" id="{E57631F7-0042-AB73-9479-91DC678F36A3}"/>
              </a:ext>
            </a:extLst>
          </p:cNvPr>
          <p:cNvGrpSpPr/>
          <p:nvPr/>
        </p:nvGrpSpPr>
        <p:grpSpPr>
          <a:xfrm>
            <a:off x="5099885" y="812121"/>
            <a:ext cx="374732" cy="180000"/>
            <a:chOff x="10789001" y="1191206"/>
            <a:chExt cx="374732" cy="180000"/>
          </a:xfrm>
        </p:grpSpPr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9A97AFC1-280D-E5AF-6CA6-4EB2B17CAD84}"/>
                </a:ext>
              </a:extLst>
            </p:cNvPr>
            <p:cNvSpPr/>
            <p:nvPr/>
          </p:nvSpPr>
          <p:spPr>
            <a:xfrm>
              <a:off x="10983733" y="1191206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9744A147-52FE-A4C4-DE8A-CCD88EF5AD21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>
              <a:off x="10789001" y="1281206"/>
              <a:ext cx="1947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A56C6694-CE11-BF5A-80FB-10CA12F79093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666" y="120948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D6B997A-5D3F-B940-0F98-12640614215A}"/>
              </a:ext>
            </a:extLst>
          </p:cNvPr>
          <p:cNvGrpSpPr/>
          <p:nvPr/>
        </p:nvGrpSpPr>
        <p:grpSpPr>
          <a:xfrm flipH="1">
            <a:off x="6635139" y="421406"/>
            <a:ext cx="374732" cy="180000"/>
            <a:chOff x="10789001" y="1752746"/>
            <a:chExt cx="374732" cy="180000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FF6F3B62-015D-FB1D-022C-2CD8FCAA3628}"/>
                </a:ext>
              </a:extLst>
            </p:cNvPr>
            <p:cNvSpPr/>
            <p:nvPr/>
          </p:nvSpPr>
          <p:spPr>
            <a:xfrm>
              <a:off x="10983733" y="1752746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54186960-724D-9F54-8032-B3CC6B435D5D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>
              <a:off x="10789001" y="1842746"/>
              <a:ext cx="1947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CF590EAB-C1E9-C69F-14A5-BA83386AB2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03733" y="1766545"/>
              <a:ext cx="82634" cy="77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4C8775AA-155F-CA21-125A-42B1417BDFE9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0803732" y="1845077"/>
              <a:ext cx="82634" cy="77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5EC3174F-3157-04F3-7B2D-FBBDE32DBC14}"/>
              </a:ext>
            </a:extLst>
          </p:cNvPr>
          <p:cNvCxnSpPr>
            <a:stCxn id="43" idx="6"/>
            <a:endCxn id="47" idx="6"/>
          </p:cNvCxnSpPr>
          <p:nvPr/>
        </p:nvCxnSpPr>
        <p:spPr>
          <a:xfrm flipV="1">
            <a:off x="5474617" y="511406"/>
            <a:ext cx="1160522" cy="39071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a 53">
            <a:extLst>
              <a:ext uri="{FF2B5EF4-FFF2-40B4-BE49-F238E27FC236}">
                <a16:creationId xmlns:a16="http://schemas.microsoft.com/office/drawing/2014/main" id="{66EDBA68-28A3-79B1-FD2C-BBA30F2CB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871986"/>
              </p:ext>
            </p:extLst>
          </p:nvPr>
        </p:nvGraphicFramePr>
        <p:xfrm>
          <a:off x="-225125" y="2519283"/>
          <a:ext cx="2395830" cy="6595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47105596"/>
                    </a:ext>
                  </a:extLst>
                </a:gridCol>
                <a:gridCol w="2035830">
                  <a:extLst>
                    <a:ext uri="{9D8B030D-6E8A-4147-A177-3AD203B41FA5}">
                      <a16:colId xmlns:a16="http://schemas.microsoft.com/office/drawing/2014/main" val="1731570171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es-EC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BOARD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EC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6787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EC" sz="11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</a:t>
                      </a:r>
                      <a:endParaRPr lang="es-EC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test_id</a:t>
                      </a:r>
                      <a:endParaRPr lang="es-EC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0413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softness_mean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08964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softness_max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61688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deviation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21849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force_mean_front_right_leg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233445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force_mean_front_left_leg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17316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force_mean_hind_right_leg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3726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force_mean_hind_left_leg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107044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force_max_front_right_leg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661755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force_max_front_left_leg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95953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force_max_hind_right_leg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207193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force_max_hind_left_leg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11644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vel_mean_front_right_leg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06149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vel_mean_front_left_leg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41211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vel_mean_hind_right_leg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325923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vel_mean_hind_left_leg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21826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vel_max_front_right_leg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54342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vel_max_front_left_leg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91185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vel_max_hind_right_leg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1130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vel_max_hind_left_leg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36709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heart_rate_mean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01471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heart_rate_max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863484"/>
                  </a:ext>
                </a:extLst>
              </a:tr>
            </a:tbl>
          </a:graphicData>
        </a:graphic>
      </p:graphicFrame>
      <p:graphicFrame>
        <p:nvGraphicFramePr>
          <p:cNvPr id="55" name="Tabla 54">
            <a:extLst>
              <a:ext uri="{FF2B5EF4-FFF2-40B4-BE49-F238E27FC236}">
                <a16:creationId xmlns:a16="http://schemas.microsoft.com/office/drawing/2014/main" id="{F82DA1E7-BA73-58F6-C379-B4422832B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974252"/>
              </p:ext>
            </p:extLst>
          </p:nvPr>
        </p:nvGraphicFramePr>
        <p:xfrm>
          <a:off x="3551661" y="2480487"/>
          <a:ext cx="2395830" cy="7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47105596"/>
                    </a:ext>
                  </a:extLst>
                </a:gridCol>
                <a:gridCol w="2035830">
                  <a:extLst>
                    <a:ext uri="{9D8B030D-6E8A-4147-A177-3AD203B41FA5}">
                      <a16:colId xmlns:a16="http://schemas.microsoft.com/office/drawing/2014/main" val="1731570171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es-EC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EIGTH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EC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6787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EC" sz="11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</a:t>
                      </a:r>
                      <a:endParaRPr lang="es-EC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test_id</a:t>
                      </a:r>
                      <a:endParaRPr lang="es-EC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0413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softness_mean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08964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softness_max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61688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left_turn_mean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21849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left_turn_max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34278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rigth_turn_mean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64925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rigth_turn_max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18217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force_mean_front_right_leg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233445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force_mean_front_left_leg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17316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force_mean_hind_right_leg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3726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force_mean_hind_left_leg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107044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force_max_front_right_leg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661755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force_max_front_left_leg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95953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force_max_hind_right_leg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207193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force_max_hind_left_leg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11644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vel_mean_front_right_leg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06149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vel_mean_front_left_leg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41211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vel_mean_hind_right_leg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325923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vel_mean_hind_left_leg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21826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vel_max_front_right_leg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54342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vel_max_front_left_leg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91185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vel_max_hind_right_leg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1130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vel_max_hind_left_leg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36709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heart_rate_mean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01471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heart_rate_max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863484"/>
                  </a:ext>
                </a:extLst>
              </a:tr>
            </a:tbl>
          </a:graphicData>
        </a:graphic>
      </p:graphicFrame>
      <p:grpSp>
        <p:nvGrpSpPr>
          <p:cNvPr id="58" name="Grupo 57">
            <a:extLst>
              <a:ext uri="{FF2B5EF4-FFF2-40B4-BE49-F238E27FC236}">
                <a16:creationId xmlns:a16="http://schemas.microsoft.com/office/drawing/2014/main" id="{869B5859-9CF0-F6AC-2CC6-34049AE80C54}"/>
              </a:ext>
            </a:extLst>
          </p:cNvPr>
          <p:cNvGrpSpPr/>
          <p:nvPr/>
        </p:nvGrpSpPr>
        <p:grpSpPr>
          <a:xfrm>
            <a:off x="5099885" y="1020695"/>
            <a:ext cx="374732" cy="180000"/>
            <a:chOff x="10789001" y="1191206"/>
            <a:chExt cx="374732" cy="180000"/>
          </a:xfrm>
        </p:grpSpPr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B5D6B427-E7CC-8EE2-D7CB-022F5A9EEB74}"/>
                </a:ext>
              </a:extLst>
            </p:cNvPr>
            <p:cNvSpPr/>
            <p:nvPr/>
          </p:nvSpPr>
          <p:spPr>
            <a:xfrm>
              <a:off x="10983733" y="1191206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9E1F6F32-A9F0-8D64-43C5-59A7AB3BC35A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>
              <a:off x="10789001" y="1281206"/>
              <a:ext cx="1947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AE7C024D-D927-683A-34C3-6E45E1907568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666" y="120948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4A79BDEB-6673-F733-0694-5E9152B33308}"/>
              </a:ext>
            </a:extLst>
          </p:cNvPr>
          <p:cNvGrpSpPr/>
          <p:nvPr/>
        </p:nvGrpSpPr>
        <p:grpSpPr>
          <a:xfrm>
            <a:off x="5955823" y="2768054"/>
            <a:ext cx="374732" cy="180000"/>
            <a:chOff x="10789001" y="1752746"/>
            <a:chExt cx="374732" cy="180000"/>
          </a:xfrm>
        </p:grpSpPr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F5CB81BF-848C-0DF9-1A0D-2C71C2175895}"/>
                </a:ext>
              </a:extLst>
            </p:cNvPr>
            <p:cNvSpPr/>
            <p:nvPr/>
          </p:nvSpPr>
          <p:spPr>
            <a:xfrm>
              <a:off x="10983733" y="1752746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2E49973F-23AA-E76A-22CF-BF510136883C}"/>
                </a:ext>
              </a:extLst>
            </p:cNvPr>
            <p:cNvCxnSpPr>
              <a:cxnSpLocks/>
              <a:endCxn id="63" idx="2"/>
            </p:cNvCxnSpPr>
            <p:nvPr/>
          </p:nvCxnSpPr>
          <p:spPr>
            <a:xfrm>
              <a:off x="10789001" y="1842746"/>
              <a:ext cx="1947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77989271-AC73-F006-8A6E-4AC1FEE2AF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03733" y="1766545"/>
              <a:ext cx="82634" cy="77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08F688CC-3BB8-98C4-FD9B-62B0B485AE2F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0803732" y="1845077"/>
              <a:ext cx="82634" cy="77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Conector: angular 66">
            <a:extLst>
              <a:ext uri="{FF2B5EF4-FFF2-40B4-BE49-F238E27FC236}">
                <a16:creationId xmlns:a16="http://schemas.microsoft.com/office/drawing/2014/main" id="{855FE48D-99DE-2F46-5944-61407301209D}"/>
              </a:ext>
            </a:extLst>
          </p:cNvPr>
          <p:cNvCxnSpPr>
            <a:cxnSpLocks/>
            <a:stCxn id="59" idx="6"/>
            <a:endCxn id="63" idx="6"/>
          </p:cNvCxnSpPr>
          <p:nvPr/>
        </p:nvCxnSpPr>
        <p:spPr>
          <a:xfrm>
            <a:off x="5474617" y="1110695"/>
            <a:ext cx="855938" cy="1747359"/>
          </a:xfrm>
          <a:prstGeom prst="bentConnector3">
            <a:avLst>
              <a:gd name="adj1" fmla="val 126708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o 69">
            <a:extLst>
              <a:ext uri="{FF2B5EF4-FFF2-40B4-BE49-F238E27FC236}">
                <a16:creationId xmlns:a16="http://schemas.microsoft.com/office/drawing/2014/main" id="{60D7637B-42A9-D734-42C3-1385998DFFB3}"/>
              </a:ext>
            </a:extLst>
          </p:cNvPr>
          <p:cNvGrpSpPr/>
          <p:nvPr/>
        </p:nvGrpSpPr>
        <p:grpSpPr>
          <a:xfrm flipH="1">
            <a:off x="3262263" y="905177"/>
            <a:ext cx="374732" cy="180000"/>
            <a:chOff x="10789001" y="1191206"/>
            <a:chExt cx="374732" cy="180000"/>
          </a:xfrm>
        </p:grpSpPr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79971B4B-184A-6149-375A-E6853D260120}"/>
                </a:ext>
              </a:extLst>
            </p:cNvPr>
            <p:cNvSpPr/>
            <p:nvPr/>
          </p:nvSpPr>
          <p:spPr>
            <a:xfrm>
              <a:off x="10983733" y="1191206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A460A87A-6E34-4CD0-F25D-A9359E0A3867}"/>
                </a:ext>
              </a:extLst>
            </p:cNvPr>
            <p:cNvCxnSpPr>
              <a:cxnSpLocks/>
              <a:endCxn id="71" idx="2"/>
            </p:cNvCxnSpPr>
            <p:nvPr/>
          </p:nvCxnSpPr>
          <p:spPr>
            <a:xfrm>
              <a:off x="10789001" y="1281206"/>
              <a:ext cx="1947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B294DAC5-882E-7D6C-24E5-9149643C7D11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666" y="120948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Conector: angular 78">
            <a:extLst>
              <a:ext uri="{FF2B5EF4-FFF2-40B4-BE49-F238E27FC236}">
                <a16:creationId xmlns:a16="http://schemas.microsoft.com/office/drawing/2014/main" id="{AB90E62B-23E0-13C8-45F3-9AE50977DCBF}"/>
              </a:ext>
            </a:extLst>
          </p:cNvPr>
          <p:cNvCxnSpPr>
            <a:cxnSpLocks/>
            <a:stCxn id="71" idx="6"/>
            <a:endCxn id="85" idx="6"/>
          </p:cNvCxnSpPr>
          <p:nvPr/>
        </p:nvCxnSpPr>
        <p:spPr>
          <a:xfrm rot="10800000" flipV="1">
            <a:off x="2547767" y="995177"/>
            <a:ext cx="714497" cy="1904194"/>
          </a:xfrm>
          <a:prstGeom prst="bentConnector3">
            <a:avLst>
              <a:gd name="adj1" fmla="val 75329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upo 83">
            <a:extLst>
              <a:ext uri="{FF2B5EF4-FFF2-40B4-BE49-F238E27FC236}">
                <a16:creationId xmlns:a16="http://schemas.microsoft.com/office/drawing/2014/main" id="{BC2170C0-D302-B9F4-4DD5-DCC758889FBC}"/>
              </a:ext>
            </a:extLst>
          </p:cNvPr>
          <p:cNvGrpSpPr/>
          <p:nvPr/>
        </p:nvGrpSpPr>
        <p:grpSpPr>
          <a:xfrm>
            <a:off x="2173034" y="2809371"/>
            <a:ext cx="374732" cy="180000"/>
            <a:chOff x="10789001" y="1752746"/>
            <a:chExt cx="374732" cy="180000"/>
          </a:xfrm>
        </p:grpSpPr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C66A1919-1A51-50AE-2012-50F557F09651}"/>
                </a:ext>
              </a:extLst>
            </p:cNvPr>
            <p:cNvSpPr/>
            <p:nvPr/>
          </p:nvSpPr>
          <p:spPr>
            <a:xfrm>
              <a:off x="10983733" y="1752746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8168583D-0141-4E69-89C5-A443435EF25B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>
              <a:off x="10789001" y="1842746"/>
              <a:ext cx="1947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CCCAAFD4-99D7-FFA8-CADC-187D0B7B76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03733" y="1766545"/>
              <a:ext cx="82634" cy="77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47419FF6-7731-6C3A-3C24-CDF6ADE1BDE8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0803732" y="1845077"/>
              <a:ext cx="82634" cy="77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1">
            <a:extLst>
              <a:ext uri="{FF2B5EF4-FFF2-40B4-BE49-F238E27FC236}">
                <a16:creationId xmlns:a16="http://schemas.microsoft.com/office/drawing/2014/main" id="{8E1680D1-FE2F-A338-7394-BCDE4850D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728" y="6089537"/>
            <a:ext cx="1595870" cy="9387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C" sz="1100" b="1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Note</a:t>
            </a:r>
            <a:r>
              <a:rPr kumimoji="0" lang="en-US" altLang="es-EC" sz="11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: The variable </a:t>
            </a:r>
            <a:r>
              <a:rPr kumimoji="0" lang="en-US" altLang="es-EC" sz="1100" b="1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X</a:t>
            </a:r>
            <a:r>
              <a:rPr kumimoji="0" lang="en-US" altLang="es-EC" sz="11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represents the data tables: MT, M8, DDT, DIT, PDT, PIT, DD8, DI8, PD8, PI8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0F446596-1121-43A3-B32C-6493A57C5E36}"/>
              </a:ext>
            </a:extLst>
          </p:cNvPr>
          <p:cNvSpPr/>
          <p:nvPr/>
        </p:nvSpPr>
        <p:spPr>
          <a:xfrm>
            <a:off x="-608189" y="-1402188"/>
            <a:ext cx="9981470" cy="12506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53444BFA-2766-BD36-9D94-3A2CC393A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0547" y="-1126266"/>
            <a:ext cx="2560088" cy="78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CuadroTexto 93">
            <a:extLst>
              <a:ext uri="{FF2B5EF4-FFF2-40B4-BE49-F238E27FC236}">
                <a16:creationId xmlns:a16="http://schemas.microsoft.com/office/drawing/2014/main" id="{380AD2F8-71CE-BDF3-EE0F-38405A1482D1}"/>
              </a:ext>
            </a:extLst>
          </p:cNvPr>
          <p:cNvSpPr txBox="1"/>
          <p:nvPr/>
        </p:nvSpPr>
        <p:spPr>
          <a:xfrm flipH="1">
            <a:off x="2651758" y="-988304"/>
            <a:ext cx="6400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relationship model - Database</a:t>
            </a:r>
          </a:p>
        </p:txBody>
      </p:sp>
    </p:spTree>
    <p:extLst>
      <p:ext uri="{BB962C8B-B14F-4D97-AF65-F5344CB8AC3E}">
        <p14:creationId xmlns:p14="http://schemas.microsoft.com/office/powerpoint/2010/main" val="27045582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452</Words>
  <Application>Microsoft Office PowerPoint</Application>
  <PresentationFormat>Panorámica</PresentationFormat>
  <Paragraphs>86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Juseth  Chancay</dc:creator>
  <cp:lastModifiedBy>Juseth  Chancay</cp:lastModifiedBy>
  <cp:revision>3</cp:revision>
  <dcterms:created xsi:type="dcterms:W3CDTF">2024-05-04T21:28:40Z</dcterms:created>
  <dcterms:modified xsi:type="dcterms:W3CDTF">2024-05-05T02:36:24Z</dcterms:modified>
</cp:coreProperties>
</file>