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904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904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9040"/>
            <a:ext cx="549396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9040"/>
            <a:ext cx="54939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ncbi.nlm.nih.gov/pubmed/8709146?dopt=Abstract" TargetMode="External"/><Relationship Id="rId2" Type="http://schemas.openxmlformats.org/officeDocument/2006/relationships/hyperlink" Target="http://book.bionumbers.org/how-fast-do-rnas-and-proteins-degrade/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of 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3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Modelorganismus: E. coli K12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Kristiane Elsner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3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Prokaryoten (E. coli K12)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mRNA ist translatiert in Proteine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Schritte: Initiation, Elongation, Termination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Ribosom aufgebaut aus zwei Untereinheiten (50S und 30S)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mehrere Ribosome arbeiten an einer mRNA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tRNA erkennt Tripletts von Aminosäuren (nicht programmiert)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verschiedene Raten für jeweilige Wachstumsraten (für Model in exponentieller Phase)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Bedingungen für das Modell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Start-Codons: AUG (80%), GUG, UUG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50.000 Ribosome pro Zelle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80% aktiv an Translation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Ribosome mind. 35 Nukleotide auseinander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translatiert 20AA pro Sekunde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Ribosom: Lebenszeit von 40min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mRNA: Lebenszeit von 5min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Untereinheiten formiert an mRNA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hier: schon vollständiges Ribosom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ohne Erkennung von Bindingsites wie Shine-Dalgarno-Sequenz (da auch keine posttranskriptionale Modifikationen)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normalerweise 3 aktive Stellen (A, P, E) für tRNA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hier: bindet nur und fertig für Elongation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Elongation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Kettenverlängerung bis Stopp-Codon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Stopp-Codon wird erreicht: UAA, UAG, UGA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keine passende tRNA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Ribosom löst sich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Recyceln für nächste Translation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hier: Ribosom trifft auf Stopp-Codon, springt von bound zu free, somit wieder verfügbar für nächsten Zeitschritt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55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https://www.ncbi.nlm.nih.gov/pmc/articles/PMC4825418/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http://kirschner.med.harvard.edu/files/bionumbers/Mass%20fraction%20of%20ribosome%20and%20the%20number%20of%20ribosomes%20in%20E.%20coli%20TG1%20at%20different%20phases%20of%20growth.pdf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https://www.ncbi.nlm.nih.gov/pmc/articles/PMC214624/?page=3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https://www.ncbi.nlm.nih.gov/pubmed/8709146?dopt=Abstract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https://www.ncbi.nlm.nih.gov/pmc/articles/PMC3383343/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http://bionumbers.hms.harvard.edu/search.aspx?log=y&amp;task=searchbytrmorg&amp;trm=Ribosome+E.+coli+K12&amp;time=2017/05/26+08:40:39.107&amp;rpp=100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https://www.ncbi.nlm.nih.gov/pmc/articles/PMC5346290/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http://ecoliwiki.net/colipedia/index.php/Escherichia_coli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http://bionumbers.hms.harvard.edu/bionumber.aspx?id=108611&amp;ver=0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http://www.cell.com/cms/attachment/2021150197/2041343410/mmc1.pdf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https://www.ncbi.nlm.nih.gov/pmc/articles/PMC4006352/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http://book.bionumbers.org/what-is-faster-transcription-or-translation/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http://bionumbers.hms.harvard.edu/bionumber.aspx?id=101062&amp;ver=1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http://parts.igem.org/Ribosome_Binding_Sites/Design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http://book.bionumbers.org/how-fast-do-rnas-and-proteins-degrade/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https://en.wikipedia.org/wiki/Prokaryotic_translation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2017-06-01T11:31:43Z</dcterms:created>
  <dc:creator/>
  <dc:description/>
  <dc:language>en-US</dc:language>
  <cp:lastModifiedBy/>
  <dcterms:modified xsi:type="dcterms:W3CDTF">2017-06-01T12:20:24Z</dcterms:modified>
  <cp:revision>15</cp:revision>
  <dc:subject/>
  <dc:title/>
</cp:coreProperties>
</file>