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68" r:id="rId3"/>
    <p:sldId id="267" r:id="rId4"/>
    <p:sldId id="257" r:id="rId5"/>
    <p:sldId id="258" r:id="rId6"/>
    <p:sldId id="260" r:id="rId7"/>
    <p:sldId id="262" r:id="rId8"/>
    <p:sldId id="266" r:id="rId9"/>
    <p:sldId id="265" r:id="rId10"/>
    <p:sldId id="259" r:id="rId11"/>
  </p:sldIdLst>
  <p:sldSz cx="18288000" cy="10287000"/>
  <p:notesSz cx="6858000" cy="9144000"/>
  <p:embeddedFontLst>
    <p:embeddedFont>
      <p:font typeface="Agrandir Wide Bold" panose="020B0604020202020204" charset="0"/>
      <p:regular r:id="rId13"/>
    </p:embeddedFont>
    <p:embeddedFont>
      <p:font typeface="Calibri" panose="020F0502020204030204" pitchFamily="34" charset="0"/>
      <p:regular r:id="rId14"/>
      <p:bold r:id="rId15"/>
      <p:italic r:id="rId16"/>
      <p:boldItalic r:id="rId17"/>
    </p:embeddedFont>
    <p:embeddedFont>
      <p:font typeface="Cambria" panose="02040503050406030204" pitchFamily="18" charset="0"/>
      <p:regular r:id="rId18"/>
      <p:bold r:id="rId19"/>
      <p:italic r:id="rId20"/>
      <p:boldItalic r:id="rId21"/>
    </p:embeddedFont>
    <p:embeddedFont>
      <p:font typeface="Telegraf"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473A4E-CB5A-466D-A7C8-F35E2CFF09BB}">
          <p14:sldIdLst>
            <p14:sldId id="256"/>
            <p14:sldId id="268"/>
            <p14:sldId id="267"/>
            <p14:sldId id="257"/>
            <p14:sldId id="258"/>
            <p14:sldId id="260"/>
            <p14:sldId id="262"/>
            <p14:sldId id="266"/>
            <p14:sldId id="265"/>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E8FE"/>
    <a:srgbClr val="6EEDFE"/>
    <a:srgbClr val="43FF4C"/>
    <a:srgbClr val="00EE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ys.bernard@outlook.com" userId="93a833b6f0e6816e" providerId="LiveId" clId="{A2730EA9-AE87-41DF-9641-D8AF10AA2472}"/>
    <pc:docChg chg="undo custSel addSld delSld modSld sldOrd addSection delSection modSection">
      <pc:chgData name="bernys.bernard@outlook.com" userId="93a833b6f0e6816e" providerId="LiveId" clId="{A2730EA9-AE87-41DF-9641-D8AF10AA2472}" dt="2021-04-10T17:59:26.447" v="2107" actId="13822"/>
      <pc:docMkLst>
        <pc:docMk/>
      </pc:docMkLst>
      <pc:sldChg chg="modSp mod">
        <pc:chgData name="bernys.bernard@outlook.com" userId="93a833b6f0e6816e" providerId="LiveId" clId="{A2730EA9-AE87-41DF-9641-D8AF10AA2472}" dt="2021-04-10T17:46:25.665" v="1851" actId="1076"/>
        <pc:sldMkLst>
          <pc:docMk/>
          <pc:sldMk cId="0" sldId="256"/>
        </pc:sldMkLst>
        <pc:spChg chg="mod">
          <ac:chgData name="bernys.bernard@outlook.com" userId="93a833b6f0e6816e" providerId="LiveId" clId="{A2730EA9-AE87-41DF-9641-D8AF10AA2472}" dt="2021-04-10T15:46:59.685" v="765"/>
          <ac:spMkLst>
            <pc:docMk/>
            <pc:sldMk cId="0" sldId="256"/>
            <ac:spMk id="18" creationId="{00000000-0000-0000-0000-000000000000}"/>
          </ac:spMkLst>
        </pc:spChg>
        <pc:spChg chg="mod">
          <ac:chgData name="bernys.bernard@outlook.com" userId="93a833b6f0e6816e" providerId="LiveId" clId="{A2730EA9-AE87-41DF-9641-D8AF10AA2472}" dt="2021-04-10T17:46:25.665" v="1851" actId="1076"/>
          <ac:spMkLst>
            <pc:docMk/>
            <pc:sldMk cId="0" sldId="256"/>
            <ac:spMk id="19" creationId="{00000000-0000-0000-0000-000000000000}"/>
          </ac:spMkLst>
        </pc:spChg>
        <pc:spChg chg="mod">
          <ac:chgData name="bernys.bernard@outlook.com" userId="93a833b6f0e6816e" providerId="LiveId" clId="{A2730EA9-AE87-41DF-9641-D8AF10AA2472}" dt="2021-04-10T17:46:15.325" v="1844" actId="20577"/>
          <ac:spMkLst>
            <pc:docMk/>
            <pc:sldMk cId="0" sldId="256"/>
            <ac:spMk id="20" creationId="{00000000-0000-0000-0000-000000000000}"/>
          </ac:spMkLst>
        </pc:spChg>
      </pc:sldChg>
      <pc:sldChg chg="addSp delSp modSp mod ord">
        <pc:chgData name="bernys.bernard@outlook.com" userId="93a833b6f0e6816e" providerId="LiveId" clId="{A2730EA9-AE87-41DF-9641-D8AF10AA2472}" dt="2021-04-10T15:46:21.365" v="763" actId="1076"/>
        <pc:sldMkLst>
          <pc:docMk/>
          <pc:sldMk cId="1252509470" sldId="257"/>
        </pc:sldMkLst>
        <pc:spChg chg="add del mod">
          <ac:chgData name="bernys.bernard@outlook.com" userId="93a833b6f0e6816e" providerId="LiveId" clId="{A2730EA9-AE87-41DF-9641-D8AF10AA2472}" dt="2021-04-10T15:43:45.151" v="726" actId="478"/>
          <ac:spMkLst>
            <pc:docMk/>
            <pc:sldMk cId="1252509470" sldId="257"/>
            <ac:spMk id="2" creationId="{309F843B-D4FA-41D9-9EC9-E7408AD09E43}"/>
          </ac:spMkLst>
        </pc:spChg>
        <pc:spChg chg="mod">
          <ac:chgData name="bernys.bernard@outlook.com" userId="93a833b6f0e6816e" providerId="LiveId" clId="{A2730EA9-AE87-41DF-9641-D8AF10AA2472}" dt="2021-04-10T15:46:21.365" v="763" actId="1076"/>
          <ac:spMkLst>
            <pc:docMk/>
            <pc:sldMk cId="1252509470" sldId="257"/>
            <ac:spMk id="3" creationId="{4CA0372E-F7A2-4AAD-A4BD-B4ADE3C9D6B2}"/>
          </ac:spMkLst>
        </pc:spChg>
        <pc:spChg chg="add mod ord">
          <ac:chgData name="bernys.bernard@outlook.com" userId="93a833b6f0e6816e" providerId="LiveId" clId="{A2730EA9-AE87-41DF-9641-D8AF10AA2472}" dt="2021-04-10T15:46:13.135" v="762" actId="14100"/>
          <ac:spMkLst>
            <pc:docMk/>
            <pc:sldMk cId="1252509470" sldId="257"/>
            <ac:spMk id="4" creationId="{0FB5EAA6-BCB1-4ABB-8750-75A1EECC4C5E}"/>
          </ac:spMkLst>
        </pc:spChg>
        <pc:spChg chg="add mod">
          <ac:chgData name="bernys.bernard@outlook.com" userId="93a833b6f0e6816e" providerId="LiveId" clId="{A2730EA9-AE87-41DF-9641-D8AF10AA2472}" dt="2021-04-10T15:46:00.221" v="758" actId="14100"/>
          <ac:spMkLst>
            <pc:docMk/>
            <pc:sldMk cId="1252509470" sldId="257"/>
            <ac:spMk id="6" creationId="{1E656000-56CB-4F0B-8A4E-8CB71171BA9D}"/>
          </ac:spMkLst>
        </pc:spChg>
        <pc:picChg chg="add mod">
          <ac:chgData name="bernys.bernard@outlook.com" userId="93a833b6f0e6816e" providerId="LiveId" clId="{A2730EA9-AE87-41DF-9641-D8AF10AA2472}" dt="2021-04-10T15:46:05.500" v="760" actId="1076"/>
          <ac:picMkLst>
            <pc:docMk/>
            <pc:sldMk cId="1252509470" sldId="257"/>
            <ac:picMk id="1026" creationId="{47EBBF2E-77E9-47C7-93FC-4E61D7386DF6}"/>
          </ac:picMkLst>
        </pc:picChg>
      </pc:sldChg>
      <pc:sldChg chg="addSp delSp modSp add mod ord setBg">
        <pc:chgData name="bernys.bernard@outlook.com" userId="93a833b6f0e6816e" providerId="LiveId" clId="{A2730EA9-AE87-41DF-9641-D8AF10AA2472}" dt="2021-04-10T16:55:18.347" v="1188" actId="1076"/>
        <pc:sldMkLst>
          <pc:docMk/>
          <pc:sldMk cId="1004243672" sldId="258"/>
        </pc:sldMkLst>
        <pc:spChg chg="mod">
          <ac:chgData name="bernys.bernard@outlook.com" userId="93a833b6f0e6816e" providerId="LiveId" clId="{A2730EA9-AE87-41DF-9641-D8AF10AA2472}" dt="2021-04-10T16:08:30.127" v="891" actId="1076"/>
          <ac:spMkLst>
            <pc:docMk/>
            <pc:sldMk cId="1004243672" sldId="258"/>
            <ac:spMk id="2" creationId="{69ACA952-AD5E-46E3-BD6B-4EBF79FA0208}"/>
          </ac:spMkLst>
        </pc:spChg>
        <pc:spChg chg="mod">
          <ac:chgData name="bernys.bernard@outlook.com" userId="93a833b6f0e6816e" providerId="LiveId" clId="{A2730EA9-AE87-41DF-9641-D8AF10AA2472}" dt="2021-04-10T16:08:33.199" v="892" actId="1076"/>
          <ac:spMkLst>
            <pc:docMk/>
            <pc:sldMk cId="1004243672" sldId="258"/>
            <ac:spMk id="3" creationId="{4CA0372E-F7A2-4AAD-A4BD-B4ADE3C9D6B2}"/>
          </ac:spMkLst>
        </pc:spChg>
        <pc:spChg chg="add del mod">
          <ac:chgData name="bernys.bernard@outlook.com" userId="93a833b6f0e6816e" providerId="LiveId" clId="{A2730EA9-AE87-41DF-9641-D8AF10AA2472}" dt="2021-04-10T16:06:25.226" v="849"/>
          <ac:spMkLst>
            <pc:docMk/>
            <pc:sldMk cId="1004243672" sldId="258"/>
            <ac:spMk id="14" creationId="{4FDCCFF6-20EE-4BC8-A0FE-81D51C67AE92}"/>
          </ac:spMkLst>
        </pc:spChg>
        <pc:spChg chg="add del mod">
          <ac:chgData name="bernys.bernard@outlook.com" userId="93a833b6f0e6816e" providerId="LiveId" clId="{A2730EA9-AE87-41DF-9641-D8AF10AA2472}" dt="2021-04-10T16:08:59.297" v="999" actId="478"/>
          <ac:spMkLst>
            <pc:docMk/>
            <pc:sldMk cId="1004243672" sldId="258"/>
            <ac:spMk id="16" creationId="{F3166ABC-EA1F-468A-8D34-1F73D5ED4995}"/>
          </ac:spMkLst>
        </pc:spChg>
        <pc:spChg chg="add del mod">
          <ac:chgData name="bernys.bernard@outlook.com" userId="93a833b6f0e6816e" providerId="LiveId" clId="{A2730EA9-AE87-41DF-9641-D8AF10AA2472}" dt="2021-04-10T16:24:09.587" v="1108" actId="21"/>
          <ac:spMkLst>
            <pc:docMk/>
            <pc:sldMk cId="1004243672" sldId="258"/>
            <ac:spMk id="17" creationId="{06049662-E6D3-4C2C-8E15-47AC5EF97385}"/>
          </ac:spMkLst>
        </pc:spChg>
        <pc:spChg chg="add del mod ord">
          <ac:chgData name="bernys.bernard@outlook.com" userId="93a833b6f0e6816e" providerId="LiveId" clId="{A2730EA9-AE87-41DF-9641-D8AF10AA2472}" dt="2021-04-10T16:24:09.587" v="1108" actId="21"/>
          <ac:spMkLst>
            <pc:docMk/>
            <pc:sldMk cId="1004243672" sldId="258"/>
            <ac:spMk id="24" creationId="{5C78C9ED-0B50-41A8-B5C6-E529DA9B486C}"/>
          </ac:spMkLst>
        </pc:spChg>
        <pc:spChg chg="add mod">
          <ac:chgData name="bernys.bernard@outlook.com" userId="93a833b6f0e6816e" providerId="LiveId" clId="{A2730EA9-AE87-41DF-9641-D8AF10AA2472}" dt="2021-04-10T16:55:08.481" v="1185" actId="1036"/>
          <ac:spMkLst>
            <pc:docMk/>
            <pc:sldMk cId="1004243672" sldId="258"/>
            <ac:spMk id="30" creationId="{2E1DEE1B-1DC2-40CB-BD3C-AFE2D67FAE19}"/>
          </ac:spMkLst>
        </pc:spChg>
        <pc:spChg chg="add mod">
          <ac:chgData name="bernys.bernard@outlook.com" userId="93a833b6f0e6816e" providerId="LiveId" clId="{A2730EA9-AE87-41DF-9641-D8AF10AA2472}" dt="2021-04-10T16:55:18.347" v="1188" actId="1076"/>
          <ac:spMkLst>
            <pc:docMk/>
            <pc:sldMk cId="1004243672" sldId="258"/>
            <ac:spMk id="35" creationId="{1596F99B-3C22-4722-914B-4EF1E808CC7C}"/>
          </ac:spMkLst>
        </pc:spChg>
        <pc:picChg chg="add mod">
          <ac:chgData name="bernys.bernard@outlook.com" userId="93a833b6f0e6816e" providerId="LiveId" clId="{A2730EA9-AE87-41DF-9641-D8AF10AA2472}" dt="2021-04-10T16:13:36.662" v="1044" actId="1076"/>
          <ac:picMkLst>
            <pc:docMk/>
            <pc:sldMk cId="1004243672" sldId="258"/>
            <ac:picMk id="5" creationId="{470602A0-BF4C-46E0-B8A3-CE3F3EAC8161}"/>
          </ac:picMkLst>
        </pc:picChg>
        <pc:picChg chg="add mod">
          <ac:chgData name="bernys.bernard@outlook.com" userId="93a833b6f0e6816e" providerId="LiveId" clId="{A2730EA9-AE87-41DF-9641-D8AF10AA2472}" dt="2021-04-10T16:13:37.998" v="1045" actId="1076"/>
          <ac:picMkLst>
            <pc:docMk/>
            <pc:sldMk cId="1004243672" sldId="258"/>
            <ac:picMk id="7" creationId="{7F4C2834-47BD-4588-B91D-F320223BC1CC}"/>
          </ac:picMkLst>
        </pc:picChg>
        <pc:picChg chg="add mod">
          <ac:chgData name="bernys.bernard@outlook.com" userId="93a833b6f0e6816e" providerId="LiveId" clId="{A2730EA9-AE87-41DF-9641-D8AF10AA2472}" dt="2021-04-10T16:08:40.621" v="907" actId="1035"/>
          <ac:picMkLst>
            <pc:docMk/>
            <pc:sldMk cId="1004243672" sldId="258"/>
            <ac:picMk id="9" creationId="{D91F72C3-E1CB-4A13-8E7D-600C8CB27FDA}"/>
          </ac:picMkLst>
        </pc:picChg>
        <pc:picChg chg="add mod">
          <ac:chgData name="bernys.bernard@outlook.com" userId="93a833b6f0e6816e" providerId="LiveId" clId="{A2730EA9-AE87-41DF-9641-D8AF10AA2472}" dt="2021-04-10T16:13:40.071" v="1046" actId="1076"/>
          <ac:picMkLst>
            <pc:docMk/>
            <pc:sldMk cId="1004243672" sldId="258"/>
            <ac:picMk id="11" creationId="{A35FA605-E994-4231-B177-8AB8EF1E7FC5}"/>
          </ac:picMkLst>
        </pc:picChg>
        <pc:picChg chg="add mod">
          <ac:chgData name="bernys.bernard@outlook.com" userId="93a833b6f0e6816e" providerId="LiveId" clId="{A2730EA9-AE87-41DF-9641-D8AF10AA2472}" dt="2021-04-10T16:08:40.621" v="907" actId="1035"/>
          <ac:picMkLst>
            <pc:docMk/>
            <pc:sldMk cId="1004243672" sldId="258"/>
            <ac:picMk id="13" creationId="{42D50C6E-A7F8-4317-A835-23738D279AAB}"/>
          </ac:picMkLst>
        </pc:picChg>
        <pc:picChg chg="add del mod">
          <ac:chgData name="bernys.bernard@outlook.com" userId="93a833b6f0e6816e" providerId="LiveId" clId="{A2730EA9-AE87-41DF-9641-D8AF10AA2472}" dt="2021-04-10T16:15:13.770" v="1050" actId="478"/>
          <ac:picMkLst>
            <pc:docMk/>
            <pc:sldMk cId="1004243672" sldId="258"/>
            <ac:picMk id="18" creationId="{352EE55E-8A70-457B-BFAF-30498E828EBF}"/>
          </ac:picMkLst>
        </pc:picChg>
        <pc:picChg chg="add del mod">
          <ac:chgData name="bernys.bernard@outlook.com" userId="93a833b6f0e6816e" providerId="LiveId" clId="{A2730EA9-AE87-41DF-9641-D8AF10AA2472}" dt="2021-04-10T16:15:12.695" v="1049" actId="478"/>
          <ac:picMkLst>
            <pc:docMk/>
            <pc:sldMk cId="1004243672" sldId="258"/>
            <ac:picMk id="19" creationId="{36E6A919-81BD-4116-BF62-7BA1D59C06B0}"/>
          </ac:picMkLst>
        </pc:picChg>
        <pc:picChg chg="add del mod">
          <ac:chgData name="bernys.bernard@outlook.com" userId="93a833b6f0e6816e" providerId="LiveId" clId="{A2730EA9-AE87-41DF-9641-D8AF10AA2472}" dt="2021-04-10T16:24:09.587" v="1108" actId="21"/>
          <ac:picMkLst>
            <pc:docMk/>
            <pc:sldMk cId="1004243672" sldId="258"/>
            <ac:picMk id="21" creationId="{56861778-2C65-43D4-9570-8424C3CE4FA9}"/>
          </ac:picMkLst>
        </pc:picChg>
        <pc:picChg chg="add del mod">
          <ac:chgData name="bernys.bernard@outlook.com" userId="93a833b6f0e6816e" providerId="LiveId" clId="{A2730EA9-AE87-41DF-9641-D8AF10AA2472}" dt="2021-04-10T16:24:09.587" v="1108" actId="21"/>
          <ac:picMkLst>
            <pc:docMk/>
            <pc:sldMk cId="1004243672" sldId="258"/>
            <ac:picMk id="23" creationId="{DF30F41C-000D-486B-BEA5-C0E787CF2B3B}"/>
          </ac:picMkLst>
        </pc:picChg>
        <pc:picChg chg="add del mod">
          <ac:chgData name="bernys.bernard@outlook.com" userId="93a833b6f0e6816e" providerId="LiveId" clId="{A2730EA9-AE87-41DF-9641-D8AF10AA2472}" dt="2021-04-10T16:24:09.587" v="1108" actId="21"/>
          <ac:picMkLst>
            <pc:docMk/>
            <pc:sldMk cId="1004243672" sldId="258"/>
            <ac:picMk id="26" creationId="{1840414C-EBD1-440D-9DE8-E1E68E90EF3E}"/>
          </ac:picMkLst>
        </pc:picChg>
        <pc:picChg chg="add del mod">
          <ac:chgData name="bernys.bernard@outlook.com" userId="93a833b6f0e6816e" providerId="LiveId" clId="{A2730EA9-AE87-41DF-9641-D8AF10AA2472}" dt="2021-04-10T16:24:09.587" v="1108" actId="21"/>
          <ac:picMkLst>
            <pc:docMk/>
            <pc:sldMk cId="1004243672" sldId="258"/>
            <ac:picMk id="28" creationId="{41E09505-506C-47D9-8AB8-14037CFB1FA7}"/>
          </ac:picMkLst>
        </pc:picChg>
        <pc:picChg chg="add mod">
          <ac:chgData name="bernys.bernard@outlook.com" userId="93a833b6f0e6816e" providerId="LiveId" clId="{A2730EA9-AE87-41DF-9641-D8AF10AA2472}" dt="2021-04-10T16:55:08.481" v="1185" actId="1036"/>
          <ac:picMkLst>
            <pc:docMk/>
            <pc:sldMk cId="1004243672" sldId="258"/>
            <ac:picMk id="31" creationId="{121167A6-C822-4E07-A9E1-30EFD6B88458}"/>
          </ac:picMkLst>
        </pc:picChg>
        <pc:picChg chg="add mod">
          <ac:chgData name="bernys.bernard@outlook.com" userId="93a833b6f0e6816e" providerId="LiveId" clId="{A2730EA9-AE87-41DF-9641-D8AF10AA2472}" dt="2021-04-10T16:55:08.481" v="1185" actId="1036"/>
          <ac:picMkLst>
            <pc:docMk/>
            <pc:sldMk cId="1004243672" sldId="258"/>
            <ac:picMk id="32" creationId="{7668B907-34A1-4261-A9EA-4D78FAFD3A70}"/>
          </ac:picMkLst>
        </pc:picChg>
        <pc:picChg chg="add mod">
          <ac:chgData name="bernys.bernard@outlook.com" userId="93a833b6f0e6816e" providerId="LiveId" clId="{A2730EA9-AE87-41DF-9641-D8AF10AA2472}" dt="2021-04-10T16:55:08.481" v="1185" actId="1036"/>
          <ac:picMkLst>
            <pc:docMk/>
            <pc:sldMk cId="1004243672" sldId="258"/>
            <ac:picMk id="33" creationId="{306A1357-7282-4265-AC38-65374F5218BD}"/>
          </ac:picMkLst>
        </pc:picChg>
        <pc:picChg chg="add mod">
          <ac:chgData name="bernys.bernard@outlook.com" userId="93a833b6f0e6816e" providerId="LiveId" clId="{A2730EA9-AE87-41DF-9641-D8AF10AA2472}" dt="2021-04-10T16:55:08.481" v="1185" actId="1036"/>
          <ac:picMkLst>
            <pc:docMk/>
            <pc:sldMk cId="1004243672" sldId="258"/>
            <ac:picMk id="34" creationId="{D9116DBB-BC86-451E-98FB-F7A2C957AF9E}"/>
          </ac:picMkLst>
        </pc:picChg>
        <pc:picChg chg="add del mod">
          <ac:chgData name="bernys.bernard@outlook.com" userId="93a833b6f0e6816e" providerId="LiveId" clId="{A2730EA9-AE87-41DF-9641-D8AF10AA2472}" dt="2021-04-10T16:04:30.107" v="833" actId="478"/>
          <ac:picMkLst>
            <pc:docMk/>
            <pc:sldMk cId="1004243672" sldId="258"/>
            <ac:picMk id="2050" creationId="{ECD59E7A-DCBA-4666-AE8E-BB86FA4A783E}"/>
          </ac:picMkLst>
        </pc:picChg>
      </pc:sldChg>
      <pc:sldChg chg="addSp modSp del mod">
        <pc:chgData name="bernys.bernard@outlook.com" userId="93a833b6f0e6816e" providerId="LiveId" clId="{A2730EA9-AE87-41DF-9641-D8AF10AA2472}" dt="2021-04-10T15:13:49.811" v="570" actId="2696"/>
        <pc:sldMkLst>
          <pc:docMk/>
          <pc:sldMk cId="1294606266" sldId="258"/>
        </pc:sldMkLst>
        <pc:spChg chg="add mod">
          <ac:chgData name="bernys.bernard@outlook.com" userId="93a833b6f0e6816e" providerId="LiveId" clId="{A2730EA9-AE87-41DF-9641-D8AF10AA2472}" dt="2021-04-10T15:05:57.653" v="61" actId="403"/>
          <ac:spMkLst>
            <pc:docMk/>
            <pc:sldMk cId="1294606266" sldId="258"/>
            <ac:spMk id="2" creationId="{69ACA952-AD5E-46E3-BD6B-4EBF79FA0208}"/>
          </ac:spMkLst>
        </pc:spChg>
      </pc:sldChg>
      <pc:sldChg chg="delSp modSp add mod">
        <pc:chgData name="bernys.bernard@outlook.com" userId="93a833b6f0e6816e" providerId="LiveId" clId="{A2730EA9-AE87-41DF-9641-D8AF10AA2472}" dt="2021-04-10T17:35:27.857" v="1703" actId="6549"/>
        <pc:sldMkLst>
          <pc:docMk/>
          <pc:sldMk cId="1625825088" sldId="259"/>
        </pc:sldMkLst>
        <pc:spChg chg="del">
          <ac:chgData name="bernys.bernard@outlook.com" userId="93a833b6f0e6816e" providerId="LiveId" clId="{A2730EA9-AE87-41DF-9641-D8AF10AA2472}" dt="2021-04-10T15:27:08.054" v="711" actId="478"/>
          <ac:spMkLst>
            <pc:docMk/>
            <pc:sldMk cId="1625825088" sldId="259"/>
            <ac:spMk id="2" creationId="{4A53DC06-A897-4C86-B001-3FE4DCCC77B1}"/>
          </ac:spMkLst>
        </pc:spChg>
        <pc:spChg chg="mod">
          <ac:chgData name="bernys.bernard@outlook.com" userId="93a833b6f0e6816e" providerId="LiveId" clId="{A2730EA9-AE87-41DF-9641-D8AF10AA2472}" dt="2021-04-10T17:35:27.857" v="1703" actId="6549"/>
          <ac:spMkLst>
            <pc:docMk/>
            <pc:sldMk cId="1625825088" sldId="259"/>
            <ac:spMk id="3" creationId="{55F59500-2880-4FC3-9F7C-01DE8816F3B4}"/>
          </ac:spMkLst>
        </pc:spChg>
      </pc:sldChg>
      <pc:sldChg chg="addSp delSp modSp new del mod">
        <pc:chgData name="bernys.bernard@outlook.com" userId="93a833b6f0e6816e" providerId="LiveId" clId="{A2730EA9-AE87-41DF-9641-D8AF10AA2472}" dt="2021-04-10T15:13:49.811" v="570" actId="2696"/>
        <pc:sldMkLst>
          <pc:docMk/>
          <pc:sldMk cId="4029557587" sldId="259"/>
        </pc:sldMkLst>
        <pc:spChg chg="mod">
          <ac:chgData name="bernys.bernard@outlook.com" userId="93a833b6f0e6816e" providerId="LiveId" clId="{A2730EA9-AE87-41DF-9641-D8AF10AA2472}" dt="2021-04-10T15:11:59.419" v="566" actId="20577"/>
          <ac:spMkLst>
            <pc:docMk/>
            <pc:sldMk cId="4029557587" sldId="259"/>
            <ac:spMk id="3" creationId="{55F59500-2880-4FC3-9F7C-01DE8816F3B4}"/>
          </ac:spMkLst>
        </pc:spChg>
        <pc:spChg chg="add del mod">
          <ac:chgData name="bernys.bernard@outlook.com" userId="93a833b6f0e6816e" providerId="LiveId" clId="{A2730EA9-AE87-41DF-9641-D8AF10AA2472}" dt="2021-04-10T15:10:53.775" v="528"/>
          <ac:spMkLst>
            <pc:docMk/>
            <pc:sldMk cId="4029557587" sldId="259"/>
            <ac:spMk id="4" creationId="{064CE7B1-F781-4A19-81A1-ED7BEFE5817A}"/>
          </ac:spMkLst>
        </pc:spChg>
      </pc:sldChg>
      <pc:sldChg chg="addSp delSp modSp new mod ord setBg">
        <pc:chgData name="bernys.bernard@outlook.com" userId="93a833b6f0e6816e" providerId="LiveId" clId="{A2730EA9-AE87-41DF-9641-D8AF10AA2472}" dt="2021-04-10T17:38:12.772" v="1778" actId="14100"/>
        <pc:sldMkLst>
          <pc:docMk/>
          <pc:sldMk cId="691207034" sldId="260"/>
        </pc:sldMkLst>
        <pc:spChg chg="mod">
          <ac:chgData name="bernys.bernard@outlook.com" userId="93a833b6f0e6816e" providerId="LiveId" clId="{A2730EA9-AE87-41DF-9641-D8AF10AA2472}" dt="2021-04-10T17:36:00.305" v="1746" actId="20577"/>
          <ac:spMkLst>
            <pc:docMk/>
            <pc:sldMk cId="691207034" sldId="260"/>
            <ac:spMk id="2" creationId="{E00049D5-3426-48CB-8953-EC48DB73ABE8}"/>
          </ac:spMkLst>
        </pc:spChg>
        <pc:spChg chg="del">
          <ac:chgData name="bernys.bernard@outlook.com" userId="93a833b6f0e6816e" providerId="LiveId" clId="{A2730EA9-AE87-41DF-9641-D8AF10AA2472}" dt="2021-04-10T16:24:01.557" v="1107" actId="478"/>
          <ac:spMkLst>
            <pc:docMk/>
            <pc:sldMk cId="691207034" sldId="260"/>
            <ac:spMk id="3" creationId="{516FDB71-5B42-4965-B3E7-05EEC07E9462}"/>
          </ac:spMkLst>
        </pc:spChg>
        <pc:spChg chg="add del mod">
          <ac:chgData name="bernys.bernard@outlook.com" userId="93a833b6f0e6816e" providerId="LiveId" clId="{A2730EA9-AE87-41DF-9641-D8AF10AA2472}" dt="2021-04-10T16:54:58.641" v="1115" actId="21"/>
          <ac:spMkLst>
            <pc:docMk/>
            <pc:sldMk cId="691207034" sldId="260"/>
            <ac:spMk id="4" creationId="{7DE36F06-CF87-407D-819C-83920075E6B3}"/>
          </ac:spMkLst>
        </pc:spChg>
        <pc:spChg chg="add del mod">
          <ac:chgData name="bernys.bernard@outlook.com" userId="93a833b6f0e6816e" providerId="LiveId" clId="{A2730EA9-AE87-41DF-9641-D8AF10AA2472}" dt="2021-04-10T16:55:12.654" v="1186" actId="21"/>
          <ac:spMkLst>
            <pc:docMk/>
            <pc:sldMk cId="691207034" sldId="260"/>
            <ac:spMk id="5" creationId="{6994B0E0-4A8B-4268-8485-7DD61D637E46}"/>
          </ac:spMkLst>
        </pc:spChg>
        <pc:spChg chg="add del">
          <ac:chgData name="bernys.bernard@outlook.com" userId="93a833b6f0e6816e" providerId="LiveId" clId="{A2730EA9-AE87-41DF-9641-D8AF10AA2472}" dt="2021-04-10T17:12:39.989" v="1522" actId="11529"/>
          <ac:spMkLst>
            <pc:docMk/>
            <pc:sldMk cId="691207034" sldId="260"/>
            <ac:spMk id="20" creationId="{C130B203-5784-4187-86D2-DC91472EC3C2}"/>
          </ac:spMkLst>
        </pc:spChg>
        <pc:spChg chg="add mod">
          <ac:chgData name="bernys.bernard@outlook.com" userId="93a833b6f0e6816e" providerId="LiveId" clId="{A2730EA9-AE87-41DF-9641-D8AF10AA2472}" dt="2021-04-10T17:37:57.348" v="1774" actId="1076"/>
          <ac:spMkLst>
            <pc:docMk/>
            <pc:sldMk cId="691207034" sldId="260"/>
            <ac:spMk id="21" creationId="{296744E5-C6DF-43BE-8EF0-B0498959E9BC}"/>
          </ac:spMkLst>
        </pc:spChg>
        <pc:spChg chg="add del mod">
          <ac:chgData name="bernys.bernard@outlook.com" userId="93a833b6f0e6816e" providerId="LiveId" clId="{A2730EA9-AE87-41DF-9641-D8AF10AA2472}" dt="2021-04-10T17:36:16.010" v="1749" actId="478"/>
          <ac:spMkLst>
            <pc:docMk/>
            <pc:sldMk cId="691207034" sldId="260"/>
            <ac:spMk id="22" creationId="{5CFEACC6-A822-4369-80B6-ECF88757E9B3}"/>
          </ac:spMkLst>
        </pc:spChg>
        <pc:picChg chg="add del mod">
          <ac:chgData name="bernys.bernard@outlook.com" userId="93a833b6f0e6816e" providerId="LiveId" clId="{A2730EA9-AE87-41DF-9641-D8AF10AA2472}" dt="2021-04-10T16:54:58.641" v="1115" actId="21"/>
          <ac:picMkLst>
            <pc:docMk/>
            <pc:sldMk cId="691207034" sldId="260"/>
            <ac:picMk id="6" creationId="{DAFD86AD-21A3-43A9-8CCD-2FD679460D5D}"/>
          </ac:picMkLst>
        </pc:picChg>
        <pc:picChg chg="add del mod">
          <ac:chgData name="bernys.bernard@outlook.com" userId="93a833b6f0e6816e" providerId="LiveId" clId="{A2730EA9-AE87-41DF-9641-D8AF10AA2472}" dt="2021-04-10T16:54:58.641" v="1115" actId="21"/>
          <ac:picMkLst>
            <pc:docMk/>
            <pc:sldMk cId="691207034" sldId="260"/>
            <ac:picMk id="7" creationId="{ECEB5E28-F809-4CD4-A46D-88EC4A8E80C7}"/>
          </ac:picMkLst>
        </pc:picChg>
        <pc:picChg chg="add del mod">
          <ac:chgData name="bernys.bernard@outlook.com" userId="93a833b6f0e6816e" providerId="LiveId" clId="{A2730EA9-AE87-41DF-9641-D8AF10AA2472}" dt="2021-04-10T16:54:58.641" v="1115" actId="21"/>
          <ac:picMkLst>
            <pc:docMk/>
            <pc:sldMk cId="691207034" sldId="260"/>
            <ac:picMk id="8" creationId="{389D8AED-0EB9-42FA-933E-416F26BB0912}"/>
          </ac:picMkLst>
        </pc:picChg>
        <pc:picChg chg="add del mod">
          <ac:chgData name="bernys.bernard@outlook.com" userId="93a833b6f0e6816e" providerId="LiveId" clId="{A2730EA9-AE87-41DF-9641-D8AF10AA2472}" dt="2021-04-10T16:54:58.641" v="1115" actId="21"/>
          <ac:picMkLst>
            <pc:docMk/>
            <pc:sldMk cId="691207034" sldId="260"/>
            <ac:picMk id="9" creationId="{BC44398E-682F-4EF7-9D41-69883AFB6663}"/>
          </ac:picMkLst>
        </pc:picChg>
        <pc:picChg chg="add mod">
          <ac:chgData name="bernys.bernard@outlook.com" userId="93a833b6f0e6816e" providerId="LiveId" clId="{A2730EA9-AE87-41DF-9641-D8AF10AA2472}" dt="2021-04-10T17:37:49.165" v="1772" actId="1076"/>
          <ac:picMkLst>
            <pc:docMk/>
            <pc:sldMk cId="691207034" sldId="260"/>
            <ac:picMk id="11" creationId="{1592C8A2-D2F0-4DDD-A057-CE0224362588}"/>
          </ac:picMkLst>
        </pc:picChg>
        <pc:picChg chg="add mod">
          <ac:chgData name="bernys.bernard@outlook.com" userId="93a833b6f0e6816e" providerId="LiveId" clId="{A2730EA9-AE87-41DF-9641-D8AF10AA2472}" dt="2021-04-10T17:38:12.772" v="1778" actId="14100"/>
          <ac:picMkLst>
            <pc:docMk/>
            <pc:sldMk cId="691207034" sldId="260"/>
            <ac:picMk id="13" creationId="{F7074C06-B58F-49EE-8137-B62666A044C2}"/>
          </ac:picMkLst>
        </pc:picChg>
        <pc:picChg chg="add mod">
          <ac:chgData name="bernys.bernard@outlook.com" userId="93a833b6f0e6816e" providerId="LiveId" clId="{A2730EA9-AE87-41DF-9641-D8AF10AA2472}" dt="2021-04-10T17:38:09.895" v="1777" actId="14100"/>
          <ac:picMkLst>
            <pc:docMk/>
            <pc:sldMk cId="691207034" sldId="260"/>
            <ac:picMk id="15" creationId="{F29EFA25-BE56-43AF-979F-CC8FCF84FC51}"/>
          </ac:picMkLst>
        </pc:picChg>
        <pc:picChg chg="add mod">
          <ac:chgData name="bernys.bernard@outlook.com" userId="93a833b6f0e6816e" providerId="LiveId" clId="{A2730EA9-AE87-41DF-9641-D8AF10AA2472}" dt="2021-04-10T17:38:01.964" v="1776" actId="1076"/>
          <ac:picMkLst>
            <pc:docMk/>
            <pc:sldMk cId="691207034" sldId="260"/>
            <ac:picMk id="17" creationId="{444C6E70-152A-4557-8138-F192E1899F2B}"/>
          </ac:picMkLst>
        </pc:picChg>
        <pc:picChg chg="add mod modCrop">
          <ac:chgData name="bernys.bernard@outlook.com" userId="93a833b6f0e6816e" providerId="LiveId" clId="{A2730EA9-AE87-41DF-9641-D8AF10AA2472}" dt="2021-04-10T17:38:01.047" v="1775" actId="14100"/>
          <ac:picMkLst>
            <pc:docMk/>
            <pc:sldMk cId="691207034" sldId="260"/>
            <ac:picMk id="19" creationId="{8FF319CA-8FF5-4D93-B551-08E7C3EB26DE}"/>
          </ac:picMkLst>
        </pc:picChg>
      </pc:sldChg>
      <pc:sldChg chg="modSp new del mod">
        <pc:chgData name="bernys.bernard@outlook.com" userId="93a833b6f0e6816e" providerId="LiveId" clId="{A2730EA9-AE87-41DF-9641-D8AF10AA2472}" dt="2021-04-10T16:55:29.371" v="1191" actId="47"/>
        <pc:sldMkLst>
          <pc:docMk/>
          <pc:sldMk cId="2293564561" sldId="261"/>
        </pc:sldMkLst>
        <pc:spChg chg="mod">
          <ac:chgData name="bernys.bernard@outlook.com" userId="93a833b6f0e6816e" providerId="LiveId" clId="{A2730EA9-AE87-41DF-9641-D8AF10AA2472}" dt="2021-04-10T15:16:00.010" v="617" actId="113"/>
          <ac:spMkLst>
            <pc:docMk/>
            <pc:sldMk cId="2293564561" sldId="261"/>
            <ac:spMk id="2" creationId="{1D629B4D-22CD-4E0F-B75E-033352F77FCF}"/>
          </ac:spMkLst>
        </pc:spChg>
      </pc:sldChg>
      <pc:sldChg chg="addSp delSp modSp new mod setBg">
        <pc:chgData name="bernys.bernard@outlook.com" userId="93a833b6f0e6816e" providerId="LiveId" clId="{A2730EA9-AE87-41DF-9641-D8AF10AA2472}" dt="2021-04-10T17:12:10.924" v="1520" actId="14100"/>
        <pc:sldMkLst>
          <pc:docMk/>
          <pc:sldMk cId="3225431353" sldId="262"/>
        </pc:sldMkLst>
        <pc:spChg chg="del mod">
          <ac:chgData name="bernys.bernard@outlook.com" userId="93a833b6f0e6816e" providerId="LiveId" clId="{A2730EA9-AE87-41DF-9641-D8AF10AA2472}" dt="2021-04-10T17:10:16.834" v="1447" actId="478"/>
          <ac:spMkLst>
            <pc:docMk/>
            <pc:sldMk cId="3225431353" sldId="262"/>
            <ac:spMk id="2" creationId="{A7705A98-B7BC-4361-A6E3-8C73690CFC96}"/>
          </ac:spMkLst>
        </pc:spChg>
        <pc:spChg chg="del">
          <ac:chgData name="bernys.bernard@outlook.com" userId="93a833b6f0e6816e" providerId="LiveId" clId="{A2730EA9-AE87-41DF-9641-D8AF10AA2472}" dt="2021-04-10T17:02:31.776" v="1246" actId="478"/>
          <ac:spMkLst>
            <pc:docMk/>
            <pc:sldMk cId="3225431353" sldId="262"/>
            <ac:spMk id="3" creationId="{7941065F-F67D-4C6A-97A7-D99057EC01DB}"/>
          </ac:spMkLst>
        </pc:spChg>
        <pc:spChg chg="add mod">
          <ac:chgData name="bernys.bernard@outlook.com" userId="93a833b6f0e6816e" providerId="LiveId" clId="{A2730EA9-AE87-41DF-9641-D8AF10AA2472}" dt="2021-04-10T17:04:35.923" v="1256" actId="1076"/>
          <ac:spMkLst>
            <pc:docMk/>
            <pc:sldMk cId="3225431353" sldId="262"/>
            <ac:spMk id="6" creationId="{A29F065B-B22B-48EE-97E3-C0F323A09362}"/>
          </ac:spMkLst>
        </pc:spChg>
        <pc:spChg chg="add mod">
          <ac:chgData name="bernys.bernard@outlook.com" userId="93a833b6f0e6816e" providerId="LiveId" clId="{A2730EA9-AE87-41DF-9641-D8AF10AA2472}" dt="2021-04-10T17:08:33.043" v="1428" actId="207"/>
          <ac:spMkLst>
            <pc:docMk/>
            <pc:sldMk cId="3225431353" sldId="262"/>
            <ac:spMk id="11" creationId="{19CBF7A1-E158-4AD5-9761-31CAE61F36DA}"/>
          </ac:spMkLst>
        </pc:spChg>
        <pc:spChg chg="add mod">
          <ac:chgData name="bernys.bernard@outlook.com" userId="93a833b6f0e6816e" providerId="LiveId" clId="{A2730EA9-AE87-41DF-9641-D8AF10AA2472}" dt="2021-04-10T17:11:11.637" v="1511" actId="403"/>
          <ac:spMkLst>
            <pc:docMk/>
            <pc:sldMk cId="3225431353" sldId="262"/>
            <ac:spMk id="12" creationId="{CF4DCDFB-25D5-45BE-81E8-6EF23CD951BD}"/>
          </ac:spMkLst>
        </pc:spChg>
        <pc:spChg chg="add mod">
          <ac:chgData name="bernys.bernard@outlook.com" userId="93a833b6f0e6816e" providerId="LiveId" clId="{A2730EA9-AE87-41DF-9641-D8AF10AA2472}" dt="2021-04-10T17:11:57.835" v="1516" actId="207"/>
          <ac:spMkLst>
            <pc:docMk/>
            <pc:sldMk cId="3225431353" sldId="262"/>
            <ac:spMk id="13" creationId="{87EC2005-0D84-40F7-A4B5-98FCB7722178}"/>
          </ac:spMkLst>
        </pc:spChg>
        <pc:picChg chg="add mod">
          <ac:chgData name="bernys.bernard@outlook.com" userId="93a833b6f0e6816e" providerId="LiveId" clId="{A2730EA9-AE87-41DF-9641-D8AF10AA2472}" dt="2021-04-10T17:12:10.924" v="1520" actId="14100"/>
          <ac:picMkLst>
            <pc:docMk/>
            <pc:sldMk cId="3225431353" sldId="262"/>
            <ac:picMk id="5" creationId="{1F64BAEA-C9FC-4CBB-8EE2-46B87E858FEB}"/>
          </ac:picMkLst>
        </pc:picChg>
        <pc:picChg chg="add mod">
          <ac:chgData name="bernys.bernard@outlook.com" userId="93a833b6f0e6816e" providerId="LiveId" clId="{A2730EA9-AE87-41DF-9641-D8AF10AA2472}" dt="2021-04-10T17:06:25.291" v="1286" actId="14100"/>
          <ac:picMkLst>
            <pc:docMk/>
            <pc:sldMk cId="3225431353" sldId="262"/>
            <ac:picMk id="8" creationId="{FF5C6C3E-6EF8-49F7-991A-A20C637C61AD}"/>
          </ac:picMkLst>
        </pc:picChg>
        <pc:picChg chg="add mod">
          <ac:chgData name="bernys.bernard@outlook.com" userId="93a833b6f0e6816e" providerId="LiveId" clId="{A2730EA9-AE87-41DF-9641-D8AF10AA2472}" dt="2021-04-10T17:08:41.554" v="1429" actId="1076"/>
          <ac:picMkLst>
            <pc:docMk/>
            <pc:sldMk cId="3225431353" sldId="262"/>
            <ac:picMk id="10" creationId="{60FD0AFB-5F25-4312-A230-195F87CFCCB1}"/>
          </ac:picMkLst>
        </pc:picChg>
      </pc:sldChg>
      <pc:sldChg chg="modSp new del mod">
        <pc:chgData name="bernys.bernard@outlook.com" userId="93a833b6f0e6816e" providerId="LiveId" clId="{A2730EA9-AE87-41DF-9641-D8AF10AA2472}" dt="2021-04-10T16:55:28.335" v="1190" actId="47"/>
        <pc:sldMkLst>
          <pc:docMk/>
          <pc:sldMk cId="3547727548" sldId="263"/>
        </pc:sldMkLst>
        <pc:spChg chg="mod">
          <ac:chgData name="bernys.bernard@outlook.com" userId="93a833b6f0e6816e" providerId="LiveId" clId="{A2730EA9-AE87-41DF-9641-D8AF10AA2472}" dt="2021-04-10T15:17:14.355" v="639" actId="1076"/>
          <ac:spMkLst>
            <pc:docMk/>
            <pc:sldMk cId="3547727548" sldId="263"/>
            <ac:spMk id="2" creationId="{1309BBB5-0407-45F1-8352-5359A35D8E82}"/>
          </ac:spMkLst>
        </pc:spChg>
      </pc:sldChg>
      <pc:sldChg chg="modSp new del mod">
        <pc:chgData name="bernys.bernard@outlook.com" userId="93a833b6f0e6816e" providerId="LiveId" clId="{A2730EA9-AE87-41DF-9641-D8AF10AA2472}" dt="2021-04-10T17:25:24.066" v="1601" actId="47"/>
        <pc:sldMkLst>
          <pc:docMk/>
          <pc:sldMk cId="1510297618" sldId="264"/>
        </pc:sldMkLst>
        <pc:spChg chg="mod">
          <ac:chgData name="bernys.bernard@outlook.com" userId="93a833b6f0e6816e" providerId="LiveId" clId="{A2730EA9-AE87-41DF-9641-D8AF10AA2472}" dt="2021-04-10T15:56:27.027" v="808" actId="20577"/>
          <ac:spMkLst>
            <pc:docMk/>
            <pc:sldMk cId="1510297618" sldId="264"/>
            <ac:spMk id="2" creationId="{F8A47403-B404-412E-8C08-8C96C9B0311E}"/>
          </ac:spMkLst>
        </pc:spChg>
      </pc:sldChg>
      <pc:sldChg chg="addSp delSp modSp new mod setBg">
        <pc:chgData name="bernys.bernard@outlook.com" userId="93a833b6f0e6816e" providerId="LiveId" clId="{A2730EA9-AE87-41DF-9641-D8AF10AA2472}" dt="2021-04-10T17:59:26.447" v="2107" actId="13822"/>
        <pc:sldMkLst>
          <pc:docMk/>
          <pc:sldMk cId="3014489892" sldId="265"/>
        </pc:sldMkLst>
        <pc:spChg chg="del mod">
          <ac:chgData name="bernys.bernard@outlook.com" userId="93a833b6f0e6816e" providerId="LiveId" clId="{A2730EA9-AE87-41DF-9641-D8AF10AA2472}" dt="2021-04-10T17:33:24.607" v="1687" actId="478"/>
          <ac:spMkLst>
            <pc:docMk/>
            <pc:sldMk cId="3014489892" sldId="265"/>
            <ac:spMk id="2" creationId="{6DC36E2A-538E-47D7-8B4C-434A183F97A9}"/>
          </ac:spMkLst>
        </pc:spChg>
        <pc:spChg chg="del">
          <ac:chgData name="bernys.bernard@outlook.com" userId="93a833b6f0e6816e" providerId="LiveId" clId="{A2730EA9-AE87-41DF-9641-D8AF10AA2472}" dt="2021-04-10T17:19:55.669" v="1582" actId="478"/>
          <ac:spMkLst>
            <pc:docMk/>
            <pc:sldMk cId="3014489892" sldId="265"/>
            <ac:spMk id="3" creationId="{7B31261A-33EB-4343-9333-693D078FEB49}"/>
          </ac:spMkLst>
        </pc:spChg>
        <pc:spChg chg="add mod">
          <ac:chgData name="bernys.bernard@outlook.com" userId="93a833b6f0e6816e" providerId="LiveId" clId="{A2730EA9-AE87-41DF-9641-D8AF10AA2472}" dt="2021-04-10T17:59:03.774" v="2105" actId="1076"/>
          <ac:spMkLst>
            <pc:docMk/>
            <pc:sldMk cId="3014489892" sldId="265"/>
            <ac:spMk id="4" creationId="{2998FF63-D654-440B-8C1C-686B9CAE0505}"/>
          </ac:spMkLst>
        </pc:spChg>
        <pc:spChg chg="add del mod">
          <ac:chgData name="bernys.bernard@outlook.com" userId="93a833b6f0e6816e" providerId="LiveId" clId="{A2730EA9-AE87-41DF-9641-D8AF10AA2472}" dt="2021-04-10T17:25:18.495" v="1600" actId="478"/>
          <ac:spMkLst>
            <pc:docMk/>
            <pc:sldMk cId="3014489892" sldId="265"/>
            <ac:spMk id="5" creationId="{311D4328-C445-40B3-9FDE-9C70335A2614}"/>
          </ac:spMkLst>
        </pc:spChg>
        <pc:spChg chg="add del mod ord">
          <ac:chgData name="bernys.bernard@outlook.com" userId="93a833b6f0e6816e" providerId="LiveId" clId="{A2730EA9-AE87-41DF-9641-D8AF10AA2472}" dt="2021-04-10T17:33:23.097" v="1686" actId="478"/>
          <ac:spMkLst>
            <pc:docMk/>
            <pc:sldMk cId="3014489892" sldId="265"/>
            <ac:spMk id="6" creationId="{66AB182C-EFA2-4F02-A1EE-CBA7013BFCF5}"/>
          </ac:spMkLst>
        </pc:spChg>
        <pc:spChg chg="add mod">
          <ac:chgData name="bernys.bernard@outlook.com" userId="93a833b6f0e6816e" providerId="LiveId" clId="{A2730EA9-AE87-41DF-9641-D8AF10AA2472}" dt="2021-04-10T17:57:55.710" v="2093" actId="1076"/>
          <ac:spMkLst>
            <pc:docMk/>
            <pc:sldMk cId="3014489892" sldId="265"/>
            <ac:spMk id="7" creationId="{9C619CE6-4E6A-40ED-A027-67BDD5615A44}"/>
          </ac:spMkLst>
        </pc:spChg>
        <pc:spChg chg="add mod">
          <ac:chgData name="bernys.bernard@outlook.com" userId="93a833b6f0e6816e" providerId="LiveId" clId="{A2730EA9-AE87-41DF-9641-D8AF10AA2472}" dt="2021-04-10T17:58:22.593" v="2102" actId="14100"/>
          <ac:spMkLst>
            <pc:docMk/>
            <pc:sldMk cId="3014489892" sldId="265"/>
            <ac:spMk id="8" creationId="{AC04BC08-6E92-4BC7-9BCB-D6BE2F26DB3D}"/>
          </ac:spMkLst>
        </pc:spChg>
        <pc:spChg chg="add mod">
          <ac:chgData name="bernys.bernard@outlook.com" userId="93a833b6f0e6816e" providerId="LiveId" clId="{A2730EA9-AE87-41DF-9641-D8AF10AA2472}" dt="2021-04-10T17:59:00.303" v="2103" actId="1076"/>
          <ac:spMkLst>
            <pc:docMk/>
            <pc:sldMk cId="3014489892" sldId="265"/>
            <ac:spMk id="9" creationId="{009DC47C-2D62-42D0-9833-0347E8B53F96}"/>
          </ac:spMkLst>
        </pc:spChg>
        <pc:spChg chg="add del mod">
          <ac:chgData name="bernys.bernard@outlook.com" userId="93a833b6f0e6816e" providerId="LiveId" clId="{A2730EA9-AE87-41DF-9641-D8AF10AA2472}" dt="2021-04-10T17:33:21.753" v="1685"/>
          <ac:spMkLst>
            <pc:docMk/>
            <pc:sldMk cId="3014489892" sldId="265"/>
            <ac:spMk id="10" creationId="{598B9071-E615-4459-A6B4-DA49C58E3892}"/>
          </ac:spMkLst>
        </pc:spChg>
        <pc:spChg chg="add del mod">
          <ac:chgData name="bernys.bernard@outlook.com" userId="93a833b6f0e6816e" providerId="LiveId" clId="{A2730EA9-AE87-41DF-9641-D8AF10AA2472}" dt="2021-04-10T17:33:26.592" v="1688" actId="478"/>
          <ac:spMkLst>
            <pc:docMk/>
            <pc:sldMk cId="3014489892" sldId="265"/>
            <ac:spMk id="12" creationId="{3FA26A20-EB92-465C-B1AE-26C23797F41A}"/>
          </ac:spMkLst>
        </pc:spChg>
        <pc:spChg chg="add mod">
          <ac:chgData name="bernys.bernard@outlook.com" userId="93a833b6f0e6816e" providerId="LiveId" clId="{A2730EA9-AE87-41DF-9641-D8AF10AA2472}" dt="2021-04-10T17:59:26.447" v="2107" actId="13822"/>
          <ac:spMkLst>
            <pc:docMk/>
            <pc:sldMk cId="3014489892" sldId="265"/>
            <ac:spMk id="13" creationId="{62D6E67E-2367-4BBC-AE30-BC22A36924B0}"/>
          </ac:spMkLst>
        </pc:spChg>
      </pc:sldChg>
      <pc:sldChg chg="delSp modSp new mod">
        <pc:chgData name="bernys.bernard@outlook.com" userId="93a833b6f0e6816e" providerId="LiveId" clId="{A2730EA9-AE87-41DF-9641-D8AF10AA2472}" dt="2021-04-10T17:51:09.435" v="2060" actId="478"/>
        <pc:sldMkLst>
          <pc:docMk/>
          <pc:sldMk cId="1374467832" sldId="266"/>
        </pc:sldMkLst>
        <pc:spChg chg="mod">
          <ac:chgData name="bernys.bernard@outlook.com" userId="93a833b6f0e6816e" providerId="LiveId" clId="{A2730EA9-AE87-41DF-9641-D8AF10AA2472}" dt="2021-04-10T17:42:08.750" v="1783" actId="1076"/>
          <ac:spMkLst>
            <pc:docMk/>
            <pc:sldMk cId="1374467832" sldId="266"/>
            <ac:spMk id="2" creationId="{BB42D9AC-4804-4052-A20E-B272732D6960}"/>
          </ac:spMkLst>
        </pc:spChg>
        <pc:spChg chg="del mod">
          <ac:chgData name="bernys.bernard@outlook.com" userId="93a833b6f0e6816e" providerId="LiveId" clId="{A2730EA9-AE87-41DF-9641-D8AF10AA2472}" dt="2021-04-10T17:51:09.435" v="2060" actId="478"/>
          <ac:spMkLst>
            <pc:docMk/>
            <pc:sldMk cId="1374467832" sldId="266"/>
            <ac:spMk id="3" creationId="{A279688D-5672-436F-BACB-A9C91D4709E3}"/>
          </ac:spMkLst>
        </pc:spChg>
      </pc:sldChg>
      <pc:sldChg chg="addSp delSp modSp add del mod">
        <pc:chgData name="bernys.bernard@outlook.com" userId="93a833b6f0e6816e" providerId="LiveId" clId="{A2730EA9-AE87-41DF-9641-D8AF10AA2472}" dt="2021-04-10T16:55:26.487" v="1189" actId="47"/>
        <pc:sldMkLst>
          <pc:docMk/>
          <pc:sldMk cId="2568550644" sldId="266"/>
        </pc:sldMkLst>
        <pc:spChg chg="mod">
          <ac:chgData name="bernys.bernard@outlook.com" userId="93a833b6f0e6816e" providerId="LiveId" clId="{A2730EA9-AE87-41DF-9641-D8AF10AA2472}" dt="2021-04-10T16:22:56.099" v="1104" actId="20577"/>
          <ac:spMkLst>
            <pc:docMk/>
            <pc:sldMk cId="2568550644" sldId="266"/>
            <ac:spMk id="2" creationId="{69ACA952-AD5E-46E3-BD6B-4EBF79FA0208}"/>
          </ac:spMkLst>
        </pc:spChg>
        <pc:spChg chg="del mod">
          <ac:chgData name="bernys.bernard@outlook.com" userId="93a833b6f0e6816e" providerId="LiveId" clId="{A2730EA9-AE87-41DF-9641-D8AF10AA2472}" dt="2021-04-10T16:19:19.995" v="1098" actId="478"/>
          <ac:spMkLst>
            <pc:docMk/>
            <pc:sldMk cId="2568550644" sldId="266"/>
            <ac:spMk id="3" creationId="{4CA0372E-F7A2-4AAD-A4BD-B4ADE3C9D6B2}"/>
          </ac:spMkLst>
        </pc:spChg>
        <pc:spChg chg="add mod">
          <ac:chgData name="bernys.bernard@outlook.com" userId="93a833b6f0e6816e" providerId="LiveId" clId="{A2730EA9-AE87-41DF-9641-D8AF10AA2472}" dt="2021-04-10T16:19:19.995" v="1098" actId="478"/>
          <ac:spMkLst>
            <pc:docMk/>
            <pc:sldMk cId="2568550644" sldId="266"/>
            <ac:spMk id="10" creationId="{061A1115-32D9-4CAE-A551-7198A510C96F}"/>
          </ac:spMkLst>
        </pc:spChg>
        <pc:spChg chg="add del mod">
          <ac:chgData name="bernys.bernard@outlook.com" userId="93a833b6f0e6816e" providerId="LiveId" clId="{A2730EA9-AE87-41DF-9641-D8AF10AA2472}" dt="2021-04-10T16:08:47.520" v="909" actId="21"/>
          <ac:spMkLst>
            <pc:docMk/>
            <pc:sldMk cId="2568550644" sldId="266"/>
            <ac:spMk id="12" creationId="{E67195F2-F13F-46D2-AB0B-2B5A42B0AAA0}"/>
          </ac:spMkLst>
        </pc:spChg>
        <pc:spChg chg="add del mod">
          <ac:chgData name="bernys.bernard@outlook.com" userId="93a833b6f0e6816e" providerId="LiveId" clId="{A2730EA9-AE87-41DF-9641-D8AF10AA2472}" dt="2021-04-10T16:08:47.520" v="909" actId="21"/>
          <ac:spMkLst>
            <pc:docMk/>
            <pc:sldMk cId="2568550644" sldId="266"/>
            <ac:spMk id="14" creationId="{20C17CBC-4C4D-4A39-B8ED-11DFC56093E1}"/>
          </ac:spMkLst>
        </pc:spChg>
        <pc:picChg chg="del">
          <ac:chgData name="bernys.bernard@outlook.com" userId="93a833b6f0e6816e" providerId="LiveId" clId="{A2730EA9-AE87-41DF-9641-D8AF10AA2472}" dt="2021-04-10T16:07:24.123" v="853" actId="478"/>
          <ac:picMkLst>
            <pc:docMk/>
            <pc:sldMk cId="2568550644" sldId="266"/>
            <ac:picMk id="5" creationId="{470602A0-BF4C-46E0-B8A3-CE3F3EAC8161}"/>
          </ac:picMkLst>
        </pc:picChg>
        <pc:picChg chg="add del mod">
          <ac:chgData name="bernys.bernard@outlook.com" userId="93a833b6f0e6816e" providerId="LiveId" clId="{A2730EA9-AE87-41DF-9641-D8AF10AA2472}" dt="2021-04-10T16:19:18.026" v="1097" actId="478"/>
          <ac:picMkLst>
            <pc:docMk/>
            <pc:sldMk cId="2568550644" sldId="266"/>
            <ac:picMk id="6" creationId="{2D76E910-DB3C-4414-B2B4-40D1026D3007}"/>
          </ac:picMkLst>
        </pc:picChg>
        <pc:picChg chg="del">
          <ac:chgData name="bernys.bernard@outlook.com" userId="93a833b6f0e6816e" providerId="LiveId" clId="{A2730EA9-AE87-41DF-9641-D8AF10AA2472}" dt="2021-04-10T16:07:23.449" v="852" actId="478"/>
          <ac:picMkLst>
            <pc:docMk/>
            <pc:sldMk cId="2568550644" sldId="266"/>
            <ac:picMk id="7" creationId="{7F4C2834-47BD-4588-B91D-F320223BC1CC}"/>
          </ac:picMkLst>
        </pc:picChg>
        <pc:picChg chg="del">
          <ac:chgData name="bernys.bernard@outlook.com" userId="93a833b6f0e6816e" providerId="LiveId" clId="{A2730EA9-AE87-41DF-9641-D8AF10AA2472}" dt="2021-04-10T16:07:25.618" v="855" actId="478"/>
          <ac:picMkLst>
            <pc:docMk/>
            <pc:sldMk cId="2568550644" sldId="266"/>
            <ac:picMk id="9" creationId="{D91F72C3-E1CB-4A13-8E7D-600C8CB27FDA}"/>
          </ac:picMkLst>
        </pc:picChg>
        <pc:picChg chg="del">
          <ac:chgData name="bernys.bernard@outlook.com" userId="93a833b6f0e6816e" providerId="LiveId" clId="{A2730EA9-AE87-41DF-9641-D8AF10AA2472}" dt="2021-04-10T16:07:26.074" v="856" actId="478"/>
          <ac:picMkLst>
            <pc:docMk/>
            <pc:sldMk cId="2568550644" sldId="266"/>
            <ac:picMk id="11" creationId="{A35FA605-E994-4231-B177-8AB8EF1E7FC5}"/>
          </ac:picMkLst>
        </pc:picChg>
        <pc:picChg chg="del">
          <ac:chgData name="bernys.bernard@outlook.com" userId="93a833b6f0e6816e" providerId="LiveId" clId="{A2730EA9-AE87-41DF-9641-D8AF10AA2472}" dt="2021-04-10T16:07:24.742" v="854" actId="478"/>
          <ac:picMkLst>
            <pc:docMk/>
            <pc:sldMk cId="2568550644" sldId="266"/>
            <ac:picMk id="13" creationId="{42D50C6E-A7F8-4317-A835-23738D279AAB}"/>
          </ac:picMkLst>
        </pc:picChg>
        <pc:picChg chg="add del mod">
          <ac:chgData name="bernys.bernard@outlook.com" userId="93a833b6f0e6816e" providerId="LiveId" clId="{A2730EA9-AE87-41DF-9641-D8AF10AA2472}" dt="2021-04-10T16:08:47.520" v="909" actId="21"/>
          <ac:picMkLst>
            <pc:docMk/>
            <pc:sldMk cId="2568550644" sldId="266"/>
            <ac:picMk id="15" creationId="{79A7B353-08F5-4125-ADE1-328B1C5468D1}"/>
          </ac:picMkLst>
        </pc:picChg>
        <pc:picChg chg="add">
          <ac:chgData name="bernys.bernard@outlook.com" userId="93a833b6f0e6816e" providerId="LiveId" clId="{A2730EA9-AE87-41DF-9641-D8AF10AA2472}" dt="2021-04-10T16:19:21.422" v="1099" actId="22"/>
          <ac:picMkLst>
            <pc:docMk/>
            <pc:sldMk cId="2568550644" sldId="266"/>
            <ac:picMk id="17" creationId="{9EFD70C6-4445-44E0-B9A9-D98B43DC6AC1}"/>
          </ac:picMkLst>
        </pc:picChg>
      </pc:sldChg>
      <pc:sldChg chg="addSp delSp modSp new mod">
        <pc:chgData name="bernys.bernard@outlook.com" userId="93a833b6f0e6816e" providerId="LiveId" clId="{A2730EA9-AE87-41DF-9641-D8AF10AA2472}" dt="2021-04-10T17:54:14.686" v="2089" actId="14100"/>
        <pc:sldMkLst>
          <pc:docMk/>
          <pc:sldMk cId="1727511276" sldId="267"/>
        </pc:sldMkLst>
        <pc:spChg chg="add del mod">
          <ac:chgData name="bernys.bernard@outlook.com" userId="93a833b6f0e6816e" providerId="LiveId" clId="{A2730EA9-AE87-41DF-9641-D8AF10AA2472}" dt="2021-04-10T17:43:17.601" v="1792" actId="478"/>
          <ac:spMkLst>
            <pc:docMk/>
            <pc:sldMk cId="1727511276" sldId="267"/>
            <ac:spMk id="2" creationId="{C9277C47-BD6E-4737-B1C3-50536DB60397}"/>
          </ac:spMkLst>
        </pc:spChg>
        <pc:spChg chg="add del">
          <ac:chgData name="bernys.bernard@outlook.com" userId="93a833b6f0e6816e" providerId="LiveId" clId="{A2730EA9-AE87-41DF-9641-D8AF10AA2472}" dt="2021-04-10T17:43:11.546" v="1789"/>
          <ac:spMkLst>
            <pc:docMk/>
            <pc:sldMk cId="1727511276" sldId="267"/>
            <ac:spMk id="3" creationId="{1B7402AC-FD89-4E3D-BDF9-50031D308BB2}"/>
          </ac:spMkLst>
        </pc:spChg>
        <pc:spChg chg="add del">
          <ac:chgData name="bernys.bernard@outlook.com" userId="93a833b6f0e6816e" providerId="LiveId" clId="{A2730EA9-AE87-41DF-9641-D8AF10AA2472}" dt="2021-04-10T17:43:16.037" v="1791"/>
          <ac:spMkLst>
            <pc:docMk/>
            <pc:sldMk cId="1727511276" sldId="267"/>
            <ac:spMk id="4" creationId="{0ACD054D-B075-49E9-AFD7-BBF2395DBB05}"/>
          </ac:spMkLst>
        </pc:spChg>
        <pc:spChg chg="add mod">
          <ac:chgData name="bernys.bernard@outlook.com" userId="93a833b6f0e6816e" providerId="LiveId" clId="{A2730EA9-AE87-41DF-9641-D8AF10AA2472}" dt="2021-04-10T17:50:42.986" v="2059" actId="207"/>
          <ac:spMkLst>
            <pc:docMk/>
            <pc:sldMk cId="1727511276" sldId="267"/>
            <ac:spMk id="5" creationId="{6EC1C2BD-ED0D-4448-A610-1196629A4278}"/>
          </ac:spMkLst>
        </pc:spChg>
        <pc:spChg chg="add del mod">
          <ac:chgData name="bernys.bernard@outlook.com" userId="93a833b6f0e6816e" providerId="LiveId" clId="{A2730EA9-AE87-41DF-9641-D8AF10AA2472}" dt="2021-04-10T17:51:52.101" v="2064"/>
          <ac:spMkLst>
            <pc:docMk/>
            <pc:sldMk cId="1727511276" sldId="267"/>
            <ac:spMk id="7" creationId="{6A766DF4-5A0B-4C35-8C90-19D0F21BB906}"/>
          </ac:spMkLst>
        </pc:spChg>
        <pc:spChg chg="add del mod">
          <ac:chgData name="bernys.bernard@outlook.com" userId="93a833b6f0e6816e" providerId="LiveId" clId="{A2730EA9-AE87-41DF-9641-D8AF10AA2472}" dt="2021-04-10T17:51:57.642" v="2066"/>
          <ac:spMkLst>
            <pc:docMk/>
            <pc:sldMk cId="1727511276" sldId="267"/>
            <ac:spMk id="9" creationId="{CFC059F4-A45A-4184-BD29-FBA58B84563F}"/>
          </ac:spMkLst>
        </pc:spChg>
        <pc:spChg chg="add del mod">
          <ac:chgData name="bernys.bernard@outlook.com" userId="93a833b6f0e6816e" providerId="LiveId" clId="{A2730EA9-AE87-41DF-9641-D8AF10AA2472}" dt="2021-04-10T17:52:46.095" v="2070"/>
          <ac:spMkLst>
            <pc:docMk/>
            <pc:sldMk cId="1727511276" sldId="267"/>
            <ac:spMk id="11" creationId="{8A634ABC-BA7D-452E-B378-D1914903209A}"/>
          </ac:spMkLst>
        </pc:spChg>
        <pc:spChg chg="add del mod">
          <ac:chgData name="bernys.bernard@outlook.com" userId="93a833b6f0e6816e" providerId="LiveId" clId="{A2730EA9-AE87-41DF-9641-D8AF10AA2472}" dt="2021-04-10T17:53:09.036" v="2082"/>
          <ac:spMkLst>
            <pc:docMk/>
            <pc:sldMk cId="1727511276" sldId="267"/>
            <ac:spMk id="13" creationId="{F186A5C9-376D-4280-AD5F-F91212246A21}"/>
          </ac:spMkLst>
        </pc:spChg>
        <pc:spChg chg="add del mod">
          <ac:chgData name="bernys.bernard@outlook.com" userId="93a833b6f0e6816e" providerId="LiveId" clId="{A2730EA9-AE87-41DF-9641-D8AF10AA2472}" dt="2021-04-10T17:54:01.869" v="2084"/>
          <ac:spMkLst>
            <pc:docMk/>
            <pc:sldMk cId="1727511276" sldId="267"/>
            <ac:spMk id="15" creationId="{DB3013F8-22DB-46FE-B858-7C10807AA1AE}"/>
          </ac:spMkLst>
        </pc:spChg>
        <pc:spChg chg="add mod">
          <ac:chgData name="bernys.bernard@outlook.com" userId="93a833b6f0e6816e" providerId="LiveId" clId="{A2730EA9-AE87-41DF-9641-D8AF10AA2472}" dt="2021-04-10T17:54:14.686" v="2089" actId="14100"/>
          <ac:spMkLst>
            <pc:docMk/>
            <pc:sldMk cId="1727511276" sldId="267"/>
            <ac:spMk id="17" creationId="{D75F6B62-D596-46D9-9836-29F954330735}"/>
          </ac:spMkLst>
        </pc:spChg>
        <pc:graphicFrameChg chg="add del mod">
          <ac:chgData name="bernys.bernard@outlook.com" userId="93a833b6f0e6816e" providerId="LiveId" clId="{A2730EA9-AE87-41DF-9641-D8AF10AA2472}" dt="2021-04-10T17:51:52.101" v="2064"/>
          <ac:graphicFrameMkLst>
            <pc:docMk/>
            <pc:sldMk cId="1727511276" sldId="267"/>
            <ac:graphicFrameMk id="6" creationId="{22D6677E-174A-4B84-B51F-FEA8F5826EB6}"/>
          </ac:graphicFrameMkLst>
        </pc:graphicFrameChg>
        <pc:graphicFrameChg chg="add del mod">
          <ac:chgData name="bernys.bernard@outlook.com" userId="93a833b6f0e6816e" providerId="LiveId" clId="{A2730EA9-AE87-41DF-9641-D8AF10AA2472}" dt="2021-04-10T17:51:57.642" v="2066"/>
          <ac:graphicFrameMkLst>
            <pc:docMk/>
            <pc:sldMk cId="1727511276" sldId="267"/>
            <ac:graphicFrameMk id="8" creationId="{40E0F200-742C-4B40-A21C-2DFD40121AED}"/>
          </ac:graphicFrameMkLst>
        </pc:graphicFrameChg>
        <pc:graphicFrameChg chg="add del mod">
          <ac:chgData name="bernys.bernard@outlook.com" userId="93a833b6f0e6816e" providerId="LiveId" clId="{A2730EA9-AE87-41DF-9641-D8AF10AA2472}" dt="2021-04-10T17:52:46.095" v="2070"/>
          <ac:graphicFrameMkLst>
            <pc:docMk/>
            <pc:sldMk cId="1727511276" sldId="267"/>
            <ac:graphicFrameMk id="10" creationId="{98A3AC26-FE95-45F9-81E2-8E945FADB937}"/>
          </ac:graphicFrameMkLst>
        </pc:graphicFrameChg>
        <pc:graphicFrameChg chg="add del mod">
          <ac:chgData name="bernys.bernard@outlook.com" userId="93a833b6f0e6816e" providerId="LiveId" clId="{A2730EA9-AE87-41DF-9641-D8AF10AA2472}" dt="2021-04-10T17:53:09.036" v="2082"/>
          <ac:graphicFrameMkLst>
            <pc:docMk/>
            <pc:sldMk cId="1727511276" sldId="267"/>
            <ac:graphicFrameMk id="12" creationId="{6634E643-B2A0-4EF2-804A-E54542A27C30}"/>
          </ac:graphicFrameMkLst>
        </pc:graphicFrameChg>
        <pc:graphicFrameChg chg="add del mod">
          <ac:chgData name="bernys.bernard@outlook.com" userId="93a833b6f0e6816e" providerId="LiveId" clId="{A2730EA9-AE87-41DF-9641-D8AF10AA2472}" dt="2021-04-10T17:54:01.869" v="2084"/>
          <ac:graphicFrameMkLst>
            <pc:docMk/>
            <pc:sldMk cId="1727511276" sldId="267"/>
            <ac:graphicFrameMk id="14" creationId="{76715D93-3BF4-4C4B-B12C-42C274D0573A}"/>
          </ac:graphicFrameMkLst>
        </pc:graphicFrameChg>
        <pc:graphicFrameChg chg="add mod">
          <ac:chgData name="bernys.bernard@outlook.com" userId="93a833b6f0e6816e" providerId="LiveId" clId="{A2730EA9-AE87-41DF-9641-D8AF10AA2472}" dt="2021-04-10T17:54:14.686" v="2089" actId="14100"/>
          <ac:graphicFrameMkLst>
            <pc:docMk/>
            <pc:sldMk cId="1727511276" sldId="267"/>
            <ac:graphicFrameMk id="16" creationId="{7C1111B1-F5C8-4644-911B-8D09EF146FC1}"/>
          </ac:graphicFrameMkLst>
        </pc:graphicFrameChg>
      </pc:sldChg>
      <pc:sldChg chg="addSp delSp modSp new mod">
        <pc:chgData name="bernys.bernard@outlook.com" userId="93a833b6f0e6816e" providerId="LiveId" clId="{A2730EA9-AE87-41DF-9641-D8AF10AA2472}" dt="2021-04-10T17:49:24.219" v="1928" actId="20577"/>
        <pc:sldMkLst>
          <pc:docMk/>
          <pc:sldMk cId="1502765822" sldId="268"/>
        </pc:sldMkLst>
        <pc:spChg chg="add del mod">
          <ac:chgData name="bernys.bernard@outlook.com" userId="93a833b6f0e6816e" providerId="LiveId" clId="{A2730EA9-AE87-41DF-9641-D8AF10AA2472}" dt="2021-04-10T17:45:06.915" v="1836" actId="478"/>
          <ac:spMkLst>
            <pc:docMk/>
            <pc:sldMk cId="1502765822" sldId="268"/>
            <ac:spMk id="3" creationId="{545AA9C9-E3D0-4006-A195-840C721981B1}"/>
          </ac:spMkLst>
        </pc:spChg>
        <pc:spChg chg="add del mod">
          <ac:chgData name="bernys.bernard@outlook.com" userId="93a833b6f0e6816e" providerId="LiveId" clId="{A2730EA9-AE87-41DF-9641-D8AF10AA2472}" dt="2021-04-10T17:45:16.278" v="1841" actId="478"/>
          <ac:spMkLst>
            <pc:docMk/>
            <pc:sldMk cId="1502765822" sldId="268"/>
            <ac:spMk id="5" creationId="{0AD6D061-14F0-4F37-84DA-F38806C4C578}"/>
          </ac:spMkLst>
        </pc:spChg>
        <pc:spChg chg="add mod">
          <ac:chgData name="bernys.bernard@outlook.com" userId="93a833b6f0e6816e" providerId="LiveId" clId="{A2730EA9-AE87-41DF-9641-D8AF10AA2472}" dt="2021-04-10T17:48:58.262" v="1907" actId="20577"/>
          <ac:spMkLst>
            <pc:docMk/>
            <pc:sldMk cId="1502765822" sldId="268"/>
            <ac:spMk id="7" creationId="{38509EED-C9A3-428A-9359-50BBAFDEDDE1}"/>
          </ac:spMkLst>
        </pc:spChg>
        <pc:spChg chg="add mod">
          <ac:chgData name="bernys.bernard@outlook.com" userId="93a833b6f0e6816e" providerId="LiveId" clId="{A2730EA9-AE87-41DF-9641-D8AF10AA2472}" dt="2021-04-10T17:48:11.245" v="1894" actId="1076"/>
          <ac:spMkLst>
            <pc:docMk/>
            <pc:sldMk cId="1502765822" sldId="268"/>
            <ac:spMk id="8" creationId="{024EA9EA-0FFB-486A-AEC8-A28EC074D29F}"/>
          </ac:spMkLst>
        </pc:spChg>
        <pc:spChg chg="add mod">
          <ac:chgData name="bernys.bernard@outlook.com" userId="93a833b6f0e6816e" providerId="LiveId" clId="{A2730EA9-AE87-41DF-9641-D8AF10AA2472}" dt="2021-04-10T17:49:24.219" v="1928" actId="20577"/>
          <ac:spMkLst>
            <pc:docMk/>
            <pc:sldMk cId="1502765822" sldId="268"/>
            <ac:spMk id="9" creationId="{7B7B6EAD-C8DE-4DBF-8BEF-452054E5F296}"/>
          </ac:spMkLst>
        </pc:spChg>
        <pc:graphicFrameChg chg="add del mod">
          <ac:chgData name="bernys.bernard@outlook.com" userId="93a833b6f0e6816e" providerId="LiveId" clId="{A2730EA9-AE87-41DF-9641-D8AF10AA2472}" dt="2021-04-10T17:45:06.915" v="1836" actId="478"/>
          <ac:graphicFrameMkLst>
            <pc:docMk/>
            <pc:sldMk cId="1502765822" sldId="268"/>
            <ac:graphicFrameMk id="2" creationId="{95DA98D0-0F5A-4965-83A8-EFAFEA5E9C23}"/>
          </ac:graphicFrameMkLst>
        </pc:graphicFrameChg>
        <pc:graphicFrameChg chg="add del mod">
          <ac:chgData name="bernys.bernard@outlook.com" userId="93a833b6f0e6816e" providerId="LiveId" clId="{A2730EA9-AE87-41DF-9641-D8AF10AA2472}" dt="2021-04-10T17:45:16.278" v="1841" actId="478"/>
          <ac:graphicFrameMkLst>
            <pc:docMk/>
            <pc:sldMk cId="1502765822" sldId="268"/>
            <ac:graphicFrameMk id="4" creationId="{7540A1C8-E7D0-49F3-AA49-B07B781DB71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85D5C-0017-4C45-A77B-102B40F02AD7}" type="datetimeFigureOut">
              <a:rPr lang="LID4096" smtClean="0"/>
              <a:t>04/10/2021</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619BC-DDD3-4CCD-8034-4EC61B843E02}" type="slidenum">
              <a:rPr lang="LID4096" smtClean="0"/>
              <a:t>‹#›</a:t>
            </a:fld>
            <a:endParaRPr lang="LID4096"/>
          </a:p>
        </p:txBody>
      </p:sp>
    </p:spTree>
    <p:extLst>
      <p:ext uri="{BB962C8B-B14F-4D97-AF65-F5344CB8AC3E}">
        <p14:creationId xmlns:p14="http://schemas.microsoft.com/office/powerpoint/2010/main" val="43597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swlh/intrinsic-valuation-of-stocks-using-python-5d902a34b1a0" TargetMode="External"/><Relationship Id="rId2" Type="http://schemas.openxmlformats.org/officeDocument/2006/relationships/hyperlink" Target="https://financialmodelingprep.com/developer/docs/formula/" TargetMode="External"/><Relationship Id="rId1" Type="http://schemas.openxmlformats.org/officeDocument/2006/relationships/slideLayout" Target="../slideLayouts/slideLayout7.xml"/><Relationship Id="rId5" Type="http://schemas.openxmlformats.org/officeDocument/2006/relationships/hyperlink" Target="https://pypi.org/project/FundamentalAnalysis/" TargetMode="External"/><Relationship Id="rId4" Type="http://schemas.openxmlformats.org/officeDocument/2006/relationships/hyperlink" Target="https://pypi.org/project/yahoo-financ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rqueegroup.ca/resource/how-to-use-python-in-a-finance-environment/" TargetMode="External"/><Relationship Id="rId2" Type="http://schemas.openxmlformats.org/officeDocument/2006/relationships/hyperlink" Target="https://alexandrenesovic.com/2019/11/17/how-to-find-import-and-plot-historical-financial-data-with-yfinance-python-and-how-to-calculate-the-daily-returns/" TargetMode="External"/><Relationship Id="rId1" Type="http://schemas.openxmlformats.org/officeDocument/2006/relationships/slideLayout" Target="../slideLayouts/slideLayout2.xml"/><Relationship Id="rId5" Type="http://schemas.openxmlformats.org/officeDocument/2006/relationships/hyperlink" Target="https://stackoverflow.com/questions/38133064/get-adj-close-using-pandas-datareader" TargetMode="External"/><Relationship Id="rId4" Type="http://schemas.openxmlformats.org/officeDocument/2006/relationships/hyperlink" Target="https://stackoverflow.com/questions/55397178/dataframe-creation-from-dict-index-ord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l="-19127" t="22635" r="-19127" b="22635"/>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88426" y="-837703"/>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89"/>
                    </a:lnTo>
                    <a:lnTo>
                      <a:pt x="6750569" y="4420689"/>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1"/>
                </a:srgbClr>
              </a:solidFill>
            </p:spPr>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1"/>
                </a:srgbClr>
              </a:solidFill>
            </p:spPr>
          </p:sp>
        </p:grpSp>
      </p:grpSp>
      <p:grpSp>
        <p:nvGrpSpPr>
          <p:cNvPr id="7" name="Group 7"/>
          <p:cNvGrpSpPr/>
          <p:nvPr/>
        </p:nvGrpSpPr>
        <p:grpSpPr>
          <a:xfrm>
            <a:off x="2612992" y="2705100"/>
            <a:ext cx="12174743" cy="5984020"/>
            <a:chOff x="0" y="0"/>
            <a:chExt cx="6989944" cy="3435634"/>
          </a:xfrm>
        </p:grpSpPr>
        <p:sp>
          <p:nvSpPr>
            <p:cNvPr id="8" name="Freeform 8"/>
            <p:cNvSpPr/>
            <p:nvPr/>
          </p:nvSpPr>
          <p:spPr>
            <a:xfrm>
              <a:off x="80010" y="80010"/>
              <a:ext cx="6897234" cy="3342924"/>
            </a:xfrm>
            <a:custGeom>
              <a:avLst/>
              <a:gdLst/>
              <a:ahLst/>
              <a:cxnLst/>
              <a:rect l="l" t="t" r="r" b="b"/>
              <a:pathLst>
                <a:path w="6897234" h="3342924">
                  <a:moveTo>
                    <a:pt x="0" y="3288314"/>
                  </a:moveTo>
                  <a:lnTo>
                    <a:pt x="0" y="3342924"/>
                  </a:lnTo>
                  <a:lnTo>
                    <a:pt x="6897234" y="3342924"/>
                  </a:lnTo>
                  <a:lnTo>
                    <a:pt x="6897234" y="0"/>
                  </a:lnTo>
                  <a:lnTo>
                    <a:pt x="6842624" y="0"/>
                  </a:lnTo>
                  <a:lnTo>
                    <a:pt x="6842624" y="3288314"/>
                  </a:lnTo>
                  <a:close/>
                </a:path>
              </a:pathLst>
            </a:custGeom>
            <a:solidFill>
              <a:srgbClr val="E3E5FF"/>
            </a:solidFill>
          </p:spPr>
        </p:sp>
        <p:sp>
          <p:nvSpPr>
            <p:cNvPr id="9" name="Freeform 9"/>
            <p:cNvSpPr/>
            <p:nvPr/>
          </p:nvSpPr>
          <p:spPr>
            <a:xfrm>
              <a:off x="67310" y="67310"/>
              <a:ext cx="6922634" cy="3368324"/>
            </a:xfrm>
            <a:custGeom>
              <a:avLst/>
              <a:gdLst/>
              <a:ahLst/>
              <a:cxnLst/>
              <a:rect l="l" t="t" r="r" b="b"/>
              <a:pathLst>
                <a:path w="6922634" h="3368324">
                  <a:moveTo>
                    <a:pt x="6855324" y="0"/>
                  </a:moveTo>
                  <a:lnTo>
                    <a:pt x="6855324" y="12700"/>
                  </a:lnTo>
                  <a:lnTo>
                    <a:pt x="6909934" y="12700"/>
                  </a:lnTo>
                  <a:lnTo>
                    <a:pt x="6909934" y="3355624"/>
                  </a:lnTo>
                  <a:lnTo>
                    <a:pt x="12700" y="3355624"/>
                  </a:lnTo>
                  <a:lnTo>
                    <a:pt x="12700" y="3301014"/>
                  </a:lnTo>
                  <a:lnTo>
                    <a:pt x="0" y="3301014"/>
                  </a:lnTo>
                  <a:lnTo>
                    <a:pt x="0" y="3368324"/>
                  </a:lnTo>
                  <a:lnTo>
                    <a:pt x="6922634" y="3368324"/>
                  </a:lnTo>
                  <a:lnTo>
                    <a:pt x="6922634" y="0"/>
                  </a:lnTo>
                  <a:close/>
                </a:path>
              </a:pathLst>
            </a:custGeom>
            <a:solidFill>
              <a:srgbClr val="000000"/>
            </a:solidFill>
          </p:spPr>
        </p:sp>
        <p:sp>
          <p:nvSpPr>
            <p:cNvPr id="10" name="Freeform 10"/>
            <p:cNvSpPr/>
            <p:nvPr/>
          </p:nvSpPr>
          <p:spPr>
            <a:xfrm>
              <a:off x="12700" y="12700"/>
              <a:ext cx="6897234" cy="3342924"/>
            </a:xfrm>
            <a:custGeom>
              <a:avLst/>
              <a:gdLst/>
              <a:ahLst/>
              <a:cxnLst/>
              <a:rect l="l" t="t" r="r" b="b"/>
              <a:pathLst>
                <a:path w="6897234" h="3342924">
                  <a:moveTo>
                    <a:pt x="0" y="0"/>
                  </a:moveTo>
                  <a:lnTo>
                    <a:pt x="6897234" y="0"/>
                  </a:lnTo>
                  <a:lnTo>
                    <a:pt x="6897234" y="3342924"/>
                  </a:lnTo>
                  <a:lnTo>
                    <a:pt x="0" y="3342924"/>
                  </a:lnTo>
                  <a:close/>
                </a:path>
              </a:pathLst>
            </a:custGeom>
            <a:solidFill>
              <a:srgbClr val="FFFFFF"/>
            </a:solidFill>
          </p:spPr>
        </p:sp>
        <p:sp>
          <p:nvSpPr>
            <p:cNvPr id="11" name="Freeform 11"/>
            <p:cNvSpPr/>
            <p:nvPr/>
          </p:nvSpPr>
          <p:spPr>
            <a:xfrm>
              <a:off x="0" y="0"/>
              <a:ext cx="6922634" cy="3368324"/>
            </a:xfrm>
            <a:custGeom>
              <a:avLst/>
              <a:gdLst/>
              <a:ahLst/>
              <a:cxnLst/>
              <a:rect l="l" t="t" r="r" b="b"/>
              <a:pathLst>
                <a:path w="6922634" h="3368324">
                  <a:moveTo>
                    <a:pt x="80010" y="3368324"/>
                  </a:moveTo>
                  <a:lnTo>
                    <a:pt x="6922634" y="3368324"/>
                  </a:lnTo>
                  <a:lnTo>
                    <a:pt x="6922634" y="80010"/>
                  </a:lnTo>
                  <a:lnTo>
                    <a:pt x="6922634" y="67310"/>
                  </a:lnTo>
                  <a:lnTo>
                    <a:pt x="6922634" y="0"/>
                  </a:lnTo>
                  <a:lnTo>
                    <a:pt x="0" y="0"/>
                  </a:lnTo>
                  <a:lnTo>
                    <a:pt x="0" y="3368324"/>
                  </a:lnTo>
                  <a:lnTo>
                    <a:pt x="67310" y="3368324"/>
                  </a:lnTo>
                  <a:lnTo>
                    <a:pt x="80010" y="3368324"/>
                  </a:lnTo>
                  <a:close/>
                  <a:moveTo>
                    <a:pt x="12700" y="12700"/>
                  </a:moveTo>
                  <a:lnTo>
                    <a:pt x="6909934" y="12700"/>
                  </a:lnTo>
                  <a:lnTo>
                    <a:pt x="6909934" y="3355624"/>
                  </a:lnTo>
                  <a:lnTo>
                    <a:pt x="12700" y="3355624"/>
                  </a:lnTo>
                  <a:lnTo>
                    <a:pt x="12700" y="12700"/>
                  </a:lnTo>
                  <a:close/>
                </a:path>
              </a:pathLst>
            </a:custGeom>
            <a:solidFill>
              <a:srgbClr val="000000"/>
            </a:solidFill>
          </p:spPr>
        </p:sp>
      </p:grpSp>
      <p:sp>
        <p:nvSpPr>
          <p:cNvPr id="12" name="TextBox 12"/>
          <p:cNvSpPr txBox="1"/>
          <p:nvPr/>
        </p:nvSpPr>
        <p:spPr>
          <a:xfrm>
            <a:off x="3542395" y="3893710"/>
            <a:ext cx="9257779" cy="2996205"/>
          </a:xfrm>
          <a:prstGeom prst="rect">
            <a:avLst/>
          </a:prstGeom>
        </p:spPr>
        <p:txBody>
          <a:bodyPr lIns="0" tIns="0" rIns="0" bIns="0" rtlCol="0" anchor="t">
            <a:spAutoFit/>
          </a:bodyPr>
          <a:lstStyle/>
          <a:p>
            <a:pPr>
              <a:lnSpc>
                <a:spcPts val="11999"/>
              </a:lnSpc>
            </a:pPr>
            <a:r>
              <a:rPr lang="en-US" sz="8800" spc="500" dirty="0">
                <a:solidFill>
                  <a:srgbClr val="000000"/>
                </a:solidFill>
                <a:latin typeface="Agrandir Wide Bold"/>
              </a:rPr>
              <a:t>Human </a:t>
            </a:r>
          </a:p>
          <a:p>
            <a:pPr>
              <a:lnSpc>
                <a:spcPts val="11999"/>
              </a:lnSpc>
            </a:pPr>
            <a:r>
              <a:rPr lang="en-US" sz="8800" spc="500" dirty="0">
                <a:solidFill>
                  <a:srgbClr val="000000"/>
                </a:solidFill>
                <a:latin typeface="Agrandir Wide Bold"/>
              </a:rPr>
              <a:t>ROBOMystic</a:t>
            </a:r>
          </a:p>
        </p:txBody>
      </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86205"/>
          <a:stretch>
            <a:fillRect/>
          </a:stretch>
        </p:blipFill>
        <p:spPr>
          <a:xfrm>
            <a:off x="9750388" y="4778574"/>
            <a:ext cx="1759779" cy="282269"/>
          </a:xfrm>
          <a:prstGeom prst="rect">
            <a:avLst/>
          </a:prstGeom>
        </p:spPr>
      </p:pic>
      <p:grpSp>
        <p:nvGrpSpPr>
          <p:cNvPr id="14" name="Group 14"/>
          <p:cNvGrpSpPr/>
          <p:nvPr/>
        </p:nvGrpSpPr>
        <p:grpSpPr>
          <a:xfrm>
            <a:off x="13411353" y="4330808"/>
            <a:ext cx="2852179" cy="2742185"/>
            <a:chOff x="0" y="-2413"/>
            <a:chExt cx="3802905" cy="3656246"/>
          </a:xfrm>
        </p:grpSpPr>
        <p:grpSp>
          <p:nvGrpSpPr>
            <p:cNvPr id="15" name="Group 15"/>
            <p:cNvGrpSpPr/>
            <p:nvPr/>
          </p:nvGrpSpPr>
          <p:grpSpPr>
            <a:xfrm>
              <a:off x="0" y="-2413"/>
              <a:ext cx="3655872" cy="3656246"/>
              <a:chOff x="0" y="-1058"/>
              <a:chExt cx="1603261" cy="1603425"/>
            </a:xfrm>
          </p:grpSpPr>
          <p:sp>
            <p:nvSpPr>
              <p:cNvPr id="16" name="Freeform 16"/>
              <p:cNvSpPr/>
              <p:nvPr/>
            </p:nvSpPr>
            <p:spPr>
              <a:xfrm>
                <a:off x="27191" y="-1058"/>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D1F3C8"/>
              </a:solidFill>
            </p:spPr>
          </p:sp>
          <p:sp>
            <p:nvSpPr>
              <p:cNvPr id="17" name="Freeform 17"/>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sp>
        </p:grpSp>
        <p:sp>
          <p:nvSpPr>
            <p:cNvPr id="18" name="TextBox 18"/>
            <p:cNvSpPr txBox="1"/>
            <p:nvPr/>
          </p:nvSpPr>
          <p:spPr>
            <a:xfrm>
              <a:off x="180077" y="688175"/>
              <a:ext cx="3622828" cy="2418610"/>
            </a:xfrm>
            <a:prstGeom prst="rect">
              <a:avLst/>
            </a:prstGeom>
          </p:spPr>
          <p:txBody>
            <a:bodyPr wrap="square" lIns="0" tIns="0" rIns="0" bIns="0" rtlCol="0" anchor="t">
              <a:spAutoFit/>
            </a:bodyPr>
            <a:lstStyle/>
            <a:p>
              <a:pPr marL="342900" lvl="0" indent="-342900">
                <a:lnSpc>
                  <a:spcPts val="2750"/>
                </a:lnSpc>
                <a:buBlip>
                  <a:blip r:embed="rId5">
                    <a:extLst>
                      <a:ext uri="{96DAC541-7B7A-43D3-8B79-37D633B846F1}">
                        <asvg:svgBlip xmlns:asvg="http://schemas.microsoft.com/office/drawing/2016/SVG/main" r:embed="rId6"/>
                      </a:ext>
                    </a:extLst>
                  </a:blip>
                </a:buBlip>
              </a:pPr>
              <a:r>
                <a:rPr lang="en-US" sz="2800"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Coney</a:t>
              </a:r>
            </a:p>
            <a:p>
              <a:pPr marL="342900" lvl="0" indent="-342900">
                <a:lnSpc>
                  <a:spcPts val="2750"/>
                </a:lnSpc>
                <a:buBlip>
                  <a:blip r:embed="rId5">
                    <a:extLst>
                      <a:ext uri="{96DAC541-7B7A-43D3-8B79-37D633B846F1}">
                        <asvg:svgBlip xmlns:asvg="http://schemas.microsoft.com/office/drawing/2016/SVG/main" r:embed="rId6"/>
                      </a:ext>
                    </a:extLst>
                  </a:blip>
                </a:buBlip>
              </a:pPr>
              <a:r>
                <a:rPr lang="en-US" sz="2800"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Dipendra</a:t>
              </a:r>
            </a:p>
            <a:p>
              <a:pPr marL="342900" lvl="0" indent="-342900">
                <a:lnSpc>
                  <a:spcPts val="2750"/>
                </a:lnSpc>
                <a:buBlip>
                  <a:blip r:embed="rId5">
                    <a:extLst>
                      <a:ext uri="{96DAC541-7B7A-43D3-8B79-37D633B846F1}">
                        <asvg:svgBlip xmlns:asvg="http://schemas.microsoft.com/office/drawing/2016/SVG/main" r:embed="rId6"/>
                      </a:ext>
                    </a:extLst>
                  </a:blip>
                </a:buBlip>
              </a:pPr>
              <a:r>
                <a:rPr lang="en-US" sz="2800"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Justin</a:t>
              </a:r>
            </a:p>
            <a:p>
              <a:pPr marL="342900" lvl="0" indent="-342900">
                <a:lnSpc>
                  <a:spcPts val="2750"/>
                </a:lnSpc>
                <a:buBlip>
                  <a:blip r:embed="rId5">
                    <a:extLst>
                      <a:ext uri="{96DAC541-7B7A-43D3-8B79-37D633B846F1}">
                        <asvg:svgBlip xmlns:asvg="http://schemas.microsoft.com/office/drawing/2016/SVG/main" r:embed="rId6"/>
                      </a:ext>
                    </a:extLst>
                  </a:blip>
                </a:buBlip>
              </a:pPr>
              <a:r>
                <a:rPr lang="en-US" sz="2800"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Sherin</a:t>
              </a:r>
            </a:p>
            <a:p>
              <a:pPr marL="342900" lvl="0" indent="-342900">
                <a:lnSpc>
                  <a:spcPts val="2750"/>
                </a:lnSpc>
                <a:buBlip>
                  <a:blip r:embed="rId5">
                    <a:extLst>
                      <a:ext uri="{96DAC541-7B7A-43D3-8B79-37D633B846F1}">
                        <asvg:svgBlip xmlns:asvg="http://schemas.microsoft.com/office/drawing/2016/SVG/main" r:embed="rId6"/>
                      </a:ext>
                    </a:extLst>
                  </a:blip>
                </a:buBlip>
              </a:pPr>
              <a:r>
                <a:rPr lang="en-US" sz="2800" dirty="0">
                  <a:solidFill>
                    <a:srgbClr val="0070C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Yu.</a:t>
              </a:r>
            </a:p>
          </p:txBody>
        </p:sp>
      </p:grpSp>
      <p:sp>
        <p:nvSpPr>
          <p:cNvPr id="19" name="TextBox 19"/>
          <p:cNvSpPr txBox="1"/>
          <p:nvPr/>
        </p:nvSpPr>
        <p:spPr>
          <a:xfrm>
            <a:off x="14126357" y="677618"/>
            <a:ext cx="3933043" cy="397545"/>
          </a:xfrm>
          <a:prstGeom prst="rect">
            <a:avLst/>
          </a:prstGeom>
        </p:spPr>
        <p:txBody>
          <a:bodyPr lIns="0" tIns="0" rIns="0" bIns="0" rtlCol="0" anchor="t">
            <a:spAutoFit/>
          </a:bodyPr>
          <a:lstStyle/>
          <a:p>
            <a:pPr marL="0" lvl="0" indent="0" algn="r">
              <a:lnSpc>
                <a:spcPts val="3120"/>
              </a:lnSpc>
            </a:pPr>
            <a:r>
              <a:rPr lang="en-US" sz="2600" u="none" dirty="0">
                <a:solidFill>
                  <a:srgbClr val="000000"/>
                </a:solidFill>
                <a:latin typeface="Telegraf"/>
              </a:rPr>
              <a:t>12</a:t>
            </a:r>
            <a:r>
              <a:rPr lang="en-US" sz="2600" u="none" baseline="30000" dirty="0">
                <a:solidFill>
                  <a:srgbClr val="000000"/>
                </a:solidFill>
                <a:latin typeface="Telegraf"/>
              </a:rPr>
              <a:t>th</a:t>
            </a:r>
            <a:r>
              <a:rPr lang="en-US" sz="2600" u="none" dirty="0">
                <a:solidFill>
                  <a:srgbClr val="000000"/>
                </a:solidFill>
                <a:latin typeface="Telegraf"/>
              </a:rPr>
              <a:t> April 2021 </a:t>
            </a:r>
          </a:p>
        </p:txBody>
      </p:sp>
      <p:sp>
        <p:nvSpPr>
          <p:cNvPr id="20" name="TextBox 20"/>
          <p:cNvSpPr txBox="1"/>
          <p:nvPr/>
        </p:nvSpPr>
        <p:spPr>
          <a:xfrm>
            <a:off x="228600" y="677618"/>
            <a:ext cx="3933043" cy="397545"/>
          </a:xfrm>
          <a:prstGeom prst="rect">
            <a:avLst/>
          </a:prstGeom>
        </p:spPr>
        <p:txBody>
          <a:bodyPr lIns="0" tIns="0" rIns="0" bIns="0" rtlCol="0" anchor="t">
            <a:spAutoFit/>
          </a:bodyPr>
          <a:lstStyle/>
          <a:p>
            <a:pPr marL="0" lvl="0" indent="0">
              <a:lnSpc>
                <a:spcPts val="3120"/>
              </a:lnSpc>
            </a:pPr>
            <a:r>
              <a:rPr lang="en-US" sz="2600" u="none" dirty="0">
                <a:solidFill>
                  <a:srgbClr val="000000"/>
                </a:solidFill>
                <a:latin typeface="Telegraf"/>
              </a:rPr>
              <a:t>FinTech – Project: 1</a:t>
            </a:r>
          </a:p>
        </p:txBody>
      </p:sp>
      <p:pic>
        <p:nvPicPr>
          <p:cNvPr id="22" name="Graphic 21" descr="Dollar">
            <a:extLst>
              <a:ext uri="{FF2B5EF4-FFF2-40B4-BE49-F238E27FC236}">
                <a16:creationId xmlns:a16="http://schemas.microsoft.com/office/drawing/2014/main" id="{278F3555-BBF3-4DF1-808F-576ABDBDE8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92707" y="4457700"/>
            <a:ext cx="685800" cy="685800"/>
          </a:xfrm>
          <a:prstGeom prst="rect">
            <a:avLst/>
          </a:prstGeom>
        </p:spPr>
      </p:pic>
      <p:pic>
        <p:nvPicPr>
          <p:cNvPr id="23" name="Graphic 22" descr="Dollar">
            <a:extLst>
              <a:ext uri="{FF2B5EF4-FFF2-40B4-BE49-F238E27FC236}">
                <a16:creationId xmlns:a16="http://schemas.microsoft.com/office/drawing/2014/main" id="{F677C033-6395-4776-9F4B-3BD0166434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50388" y="4457700"/>
            <a:ext cx="685800" cy="685800"/>
          </a:xfrm>
          <a:prstGeom prst="rect">
            <a:avLst/>
          </a:prstGeom>
        </p:spPr>
      </p:pic>
      <p:pic>
        <p:nvPicPr>
          <p:cNvPr id="24" name="Graphic 23" descr="Dollar">
            <a:extLst>
              <a:ext uri="{FF2B5EF4-FFF2-40B4-BE49-F238E27FC236}">
                <a16:creationId xmlns:a16="http://schemas.microsoft.com/office/drawing/2014/main" id="{7B56B202-0917-47F5-B852-4BF68F36C7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87377" y="4457700"/>
            <a:ext cx="685800" cy="685800"/>
          </a:xfrm>
          <a:prstGeom prst="rect">
            <a:avLst/>
          </a:prstGeom>
        </p:spPr>
      </p:pic>
      <p:pic>
        <p:nvPicPr>
          <p:cNvPr id="25" name="Graphic 24" descr="Dollar">
            <a:extLst>
              <a:ext uri="{FF2B5EF4-FFF2-40B4-BE49-F238E27FC236}">
                <a16:creationId xmlns:a16="http://schemas.microsoft.com/office/drawing/2014/main" id="{6F80697D-76BA-41D5-9743-344B807CFA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6487" y="4432512"/>
            <a:ext cx="6858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59500-2880-4FC3-9F7C-01DE8816F3B4}"/>
              </a:ext>
            </a:extLst>
          </p:cNvPr>
          <p:cNvSpPr>
            <a:spLocks noGrp="1"/>
          </p:cNvSpPr>
          <p:nvPr>
            <p:ph idx="1"/>
          </p:nvPr>
        </p:nvSpPr>
        <p:spPr>
          <a:xfrm>
            <a:off x="457200" y="647700"/>
            <a:ext cx="17830800" cy="8686800"/>
          </a:xfrm>
        </p:spPr>
        <p:txBody>
          <a:bodyPr/>
          <a:lstStyle/>
          <a:p>
            <a:pPr marL="0" indent="0">
              <a:buNone/>
            </a:pPr>
            <a:r>
              <a:rPr lang="en-US" b="1" dirty="0"/>
              <a:t>Structure - Rough</a:t>
            </a:r>
          </a:p>
          <a:p>
            <a:endParaRPr lang="en-US" dirty="0"/>
          </a:p>
          <a:p>
            <a:r>
              <a:rPr lang="en-US" b="1" dirty="0">
                <a:solidFill>
                  <a:srgbClr val="FF0000"/>
                </a:solidFill>
              </a:rPr>
              <a:t>KYC </a:t>
            </a:r>
          </a:p>
          <a:p>
            <a:r>
              <a:rPr lang="en-US" b="1" dirty="0">
                <a:solidFill>
                  <a:srgbClr val="FF0000"/>
                </a:solidFill>
              </a:rPr>
              <a:t>Stock Selection Criteria</a:t>
            </a:r>
          </a:p>
          <a:p>
            <a:r>
              <a:rPr lang="en-US" b="1" dirty="0">
                <a:solidFill>
                  <a:srgbClr val="FF0000"/>
                </a:solidFill>
              </a:rPr>
              <a:t>Portfolio Assignment &amp; Analysis </a:t>
            </a:r>
            <a:r>
              <a:rPr lang="en-US" dirty="0">
                <a:solidFill>
                  <a:srgbClr val="FF0000"/>
                </a:solidFill>
              </a:rPr>
              <a:t>(start, close, 20 years, Average daily returns, correlation, cumulative, annualized standard deviation, Sharpe ratio, cumulative risk ) </a:t>
            </a:r>
          </a:p>
          <a:p>
            <a:r>
              <a:rPr lang="en-US" b="1" dirty="0">
                <a:solidFill>
                  <a:srgbClr val="FF0000"/>
                </a:solidFill>
              </a:rPr>
              <a:t>Plot </a:t>
            </a:r>
          </a:p>
          <a:p>
            <a:r>
              <a:rPr lang="en-US" b="1" dirty="0">
                <a:solidFill>
                  <a:srgbClr val="FF0000"/>
                </a:solidFill>
              </a:rPr>
              <a:t>Monte Carlo </a:t>
            </a:r>
          </a:p>
          <a:p>
            <a:r>
              <a:rPr lang="en-US" b="1" dirty="0">
                <a:solidFill>
                  <a:srgbClr val="FF0000"/>
                </a:solidFill>
              </a:rPr>
              <a:t>Beta</a:t>
            </a:r>
          </a:p>
          <a:p>
            <a:r>
              <a:rPr lang="en-US" i="1" dirty="0">
                <a:highlight>
                  <a:srgbClr val="FFFF00"/>
                </a:highlight>
              </a:rPr>
              <a:t>Isolate the stocks that have 20 years data – Original Portfolio</a:t>
            </a:r>
          </a:p>
          <a:p>
            <a:r>
              <a:rPr lang="en-US" i="1" dirty="0">
                <a:highlight>
                  <a:srgbClr val="FFFF00"/>
                </a:highlight>
              </a:rPr>
              <a:t>3 stocks that don’t have 20 years data we will do that separately  </a:t>
            </a:r>
          </a:p>
          <a:p>
            <a:r>
              <a:rPr lang="en-US" b="1" dirty="0"/>
              <a:t>P/E Ratio </a:t>
            </a:r>
          </a:p>
          <a:p>
            <a:r>
              <a:rPr lang="en-US" b="1" dirty="0"/>
              <a:t>Visualization</a:t>
            </a:r>
          </a:p>
        </p:txBody>
      </p:sp>
    </p:spTree>
    <p:extLst>
      <p:ext uri="{BB962C8B-B14F-4D97-AF65-F5344CB8AC3E}">
        <p14:creationId xmlns:p14="http://schemas.microsoft.com/office/powerpoint/2010/main" val="162582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509EED-C9A3-428A-9359-50BBAFDEDDE1}"/>
              </a:ext>
            </a:extLst>
          </p:cNvPr>
          <p:cNvSpPr txBox="1"/>
          <p:nvPr/>
        </p:nvSpPr>
        <p:spPr>
          <a:xfrm>
            <a:off x="533400" y="1104900"/>
            <a:ext cx="17373600" cy="6740307"/>
          </a:xfrm>
          <a:prstGeom prst="rect">
            <a:avLst/>
          </a:prstGeom>
          <a:noFill/>
        </p:spPr>
        <p:txBody>
          <a:bodyPr wrap="square">
            <a:spAutoFit/>
          </a:bodyPr>
          <a:lstStyle/>
          <a:p>
            <a:pPr marL="457200" rtl="0" fontAlgn="base">
              <a:spcBef>
                <a:spcPts val="120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To develop an intelligent, interactive interface that allows for the customization of securities portfolios for a diverse range of clientele.</a:t>
            </a:r>
          </a:p>
          <a:p>
            <a:pPr marL="45720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Our company specializes in analyzing American securities for clients looking for exposure to U.S. markets</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S&amp;P 500 Index is our benchmark </a:t>
            </a:r>
          </a:p>
          <a:p>
            <a:pPr marL="45720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Our analysis covers: </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Statistical Analysis: Beta, Standard Deviation, Variance, Covariance, and Sharpe Ratios</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P/E Ratios and Total Shareholder Return </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Rolling Statistics </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Portfolio Returns</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Culmination</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Monte Carlo simulations / confidence intervals  </a:t>
            </a:r>
          </a:p>
          <a:p>
            <a:pPr marL="45720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Our analysis is based on 20 years’ of historical data</a:t>
            </a:r>
          </a:p>
          <a:p>
            <a:pPr marL="45720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Data Sets to Incorporate:</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S&amp;P Sector Indices </a:t>
            </a:r>
          </a:p>
          <a:p>
            <a:pPr marL="45720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What is our investment strategy?: </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For our most conservative clients, we offer index investing that follows the S&amp;P 500</a:t>
            </a:r>
          </a:p>
          <a:p>
            <a:pPr marL="742950" lvl="1" indent="-285750"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For our moderately risk tolerant clients, we offer what is essentially an S&amp;P 500+ category </a:t>
            </a:r>
          </a:p>
          <a:p>
            <a:pPr marL="742950" lvl="1" indent="-285750" rtl="0" fontAlgn="base">
              <a:spcBef>
                <a:spcPts val="0"/>
              </a:spcBef>
              <a:spcAft>
                <a:spcPts val="12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For our highly risk tolerant clients, we offer an S&amp;P 500++</a:t>
            </a:r>
          </a:p>
        </p:txBody>
      </p:sp>
      <p:sp>
        <p:nvSpPr>
          <p:cNvPr id="8" name="TextBox 7">
            <a:extLst>
              <a:ext uri="{FF2B5EF4-FFF2-40B4-BE49-F238E27FC236}">
                <a16:creationId xmlns:a16="http://schemas.microsoft.com/office/drawing/2014/main" id="{024EA9EA-0FFB-486A-AEC8-A28EC074D29F}"/>
              </a:ext>
            </a:extLst>
          </p:cNvPr>
          <p:cNvSpPr txBox="1"/>
          <p:nvPr/>
        </p:nvSpPr>
        <p:spPr>
          <a:xfrm>
            <a:off x="6477000" y="266700"/>
            <a:ext cx="4724400" cy="584775"/>
          </a:xfrm>
          <a:prstGeom prst="rect">
            <a:avLst/>
          </a:prstGeom>
          <a:noFill/>
        </p:spPr>
        <p:txBody>
          <a:bodyPr wrap="square" rtlCol="0">
            <a:spAutoFit/>
          </a:bodyPr>
          <a:lstStyle/>
          <a:p>
            <a:r>
              <a:rPr lang="en-US" sz="3200" dirty="0"/>
              <a:t>MOTIVATION &amp; SUMMARY </a:t>
            </a:r>
            <a:endParaRPr lang="LID4096" sz="3200" dirty="0"/>
          </a:p>
        </p:txBody>
      </p:sp>
      <p:sp>
        <p:nvSpPr>
          <p:cNvPr id="9" name="TextBox 8">
            <a:extLst>
              <a:ext uri="{FF2B5EF4-FFF2-40B4-BE49-F238E27FC236}">
                <a16:creationId xmlns:a16="http://schemas.microsoft.com/office/drawing/2014/main" id="{7B7B6EAD-C8DE-4DBF-8BEF-452054E5F296}"/>
              </a:ext>
            </a:extLst>
          </p:cNvPr>
          <p:cNvSpPr txBox="1"/>
          <p:nvPr/>
        </p:nvSpPr>
        <p:spPr>
          <a:xfrm>
            <a:off x="1066800" y="8420100"/>
            <a:ext cx="15621000" cy="369332"/>
          </a:xfrm>
          <a:prstGeom prst="rect">
            <a:avLst/>
          </a:prstGeom>
          <a:noFill/>
        </p:spPr>
        <p:txBody>
          <a:bodyPr wrap="square" rtlCol="0">
            <a:spAutoFit/>
          </a:bodyPr>
          <a:lstStyle/>
          <a:p>
            <a:r>
              <a:rPr lang="en-US" dirty="0"/>
              <a:t>Summary of Findings </a:t>
            </a:r>
            <a:endParaRPr lang="LID4096" dirty="0"/>
          </a:p>
        </p:txBody>
      </p:sp>
    </p:spTree>
    <p:extLst>
      <p:ext uri="{BB962C8B-B14F-4D97-AF65-F5344CB8AC3E}">
        <p14:creationId xmlns:p14="http://schemas.microsoft.com/office/powerpoint/2010/main" val="150276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EC1C2BD-ED0D-4448-A610-1196629A4278}"/>
              </a:ext>
            </a:extLst>
          </p:cNvPr>
          <p:cNvSpPr>
            <a:spLocks noChangeArrowheads="1"/>
          </p:cNvSpPr>
          <p:nvPr/>
        </p:nvSpPr>
        <p:spPr bwMode="auto">
          <a:xfrm>
            <a:off x="0" y="749977"/>
            <a:ext cx="1737687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LID4096" altLang="LID4096" sz="2400" b="0" i="0" u="none" strike="noStrike" cap="none" normalizeH="0" baseline="0" dirty="0">
                <a:ln>
                  <a:noFill/>
                </a:ln>
                <a:solidFill>
                  <a:schemeClr val="tx1"/>
                </a:solidFill>
                <a:effectLst/>
                <a:latin typeface="Arial" panose="020B0604020202020204" pitchFamily="34" charset="0"/>
              </a:rPr>
              <a:t>Questions &amp;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LID4096" altLang="LID4096" sz="2400" b="0" i="0" u="none" strike="noStrike" cap="none" normalizeH="0" baseline="0" dirty="0">
                <a:ln>
                  <a:noFill/>
                </a:ln>
                <a:solidFill>
                  <a:schemeClr val="tx1"/>
                </a:solidFill>
                <a:effectLst/>
                <a:latin typeface="Arial" panose="020B0604020202020204" pitchFamily="34" charset="0"/>
              </a:rPr>
              <a:t>Provide more detail on the questions posed, including what kind of data was needed to answer them, and where it was found.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LID4096"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LID4096" sz="2400" dirty="0">
              <a:latin typeface="Arial" panose="020B0604020202020204" pitchFamily="34" charset="0"/>
            </a:endParaRPr>
          </a:p>
          <a:p>
            <a:r>
              <a:rPr lang="en-US" sz="2400" dirty="0"/>
              <a:t>Data Cleanup &amp; Exploration:</a:t>
            </a:r>
          </a:p>
          <a:p>
            <a:r>
              <a:rPr lang="en-US" sz="2400" dirty="0">
                <a:solidFill>
                  <a:srgbClr val="FF0000"/>
                </a:solidFill>
              </a:rPr>
              <a:t>We used </a:t>
            </a:r>
            <a:r>
              <a:rPr lang="en-US" sz="2400" dirty="0" err="1">
                <a:solidFill>
                  <a:srgbClr val="FF0000"/>
                </a:solidFill>
              </a:rPr>
              <a:t>YahooFinance</a:t>
            </a:r>
            <a:r>
              <a:rPr lang="en-US" sz="2400" dirty="0">
                <a:solidFill>
                  <a:srgbClr val="FF0000"/>
                </a:solidFill>
              </a:rPr>
              <a:t> ( so very minimal data cleaning) Json was used and altered to derive results</a:t>
            </a:r>
          </a:p>
          <a:p>
            <a:pPr>
              <a:buFont typeface="Arial" panose="020B0604020202020204" pitchFamily="34" charset="0"/>
              <a:buChar char="•"/>
            </a:pPr>
            <a:r>
              <a:rPr lang="en-US" sz="2400" dirty="0"/>
              <a:t>Describe the exploration and cleanup process.</a:t>
            </a:r>
          </a:p>
          <a:p>
            <a:pPr>
              <a:buFont typeface="Arial" panose="020B0604020202020204" pitchFamily="34" charset="0"/>
              <a:buChar char="•"/>
            </a:pPr>
            <a:r>
              <a:rPr lang="en-US" sz="2400" dirty="0"/>
              <a:t>Discuss any insights you had while exploring the data that you didn't anticipate.</a:t>
            </a:r>
          </a:p>
          <a:p>
            <a:pPr>
              <a:buFont typeface="Arial" panose="020B0604020202020204" pitchFamily="34" charset="0"/>
              <a:buChar char="•"/>
            </a:pPr>
            <a:r>
              <a:rPr lang="en-US" sz="2400" dirty="0"/>
              <a:t>Discuss any problems that arose after exploring the data, and how they were resolved.</a:t>
            </a:r>
          </a:p>
          <a:p>
            <a:pPr>
              <a:buFont typeface="Arial" panose="020B0604020202020204" pitchFamily="34" charset="0"/>
              <a:buChar char="•"/>
            </a:pPr>
            <a:r>
              <a:rPr lang="en-US" sz="2400" dirty="0"/>
              <a:t>Present and discuss interesting figures developed during exploration, ideally with the help of </a:t>
            </a:r>
            <a:r>
              <a:rPr lang="en-US" sz="2400" dirty="0" err="1"/>
              <a:t>Jupyter</a:t>
            </a:r>
            <a:r>
              <a:rPr lang="en-US" sz="2400" dirty="0"/>
              <a:t> Notebook.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7C1111B1-F5C8-4644-911B-8D09EF146FC1}"/>
              </a:ext>
            </a:extLst>
          </p:cNvPr>
          <p:cNvGraphicFramePr>
            <a:graphicFrameLocks noGrp="1"/>
          </p:cNvGraphicFramePr>
          <p:nvPr>
            <p:extLst>
              <p:ext uri="{D42A27DB-BD31-4B8C-83A1-F6EECF244321}">
                <p14:modId xmlns:p14="http://schemas.microsoft.com/office/powerpoint/2010/main" val="4015272871"/>
              </p:ext>
            </p:extLst>
          </p:nvPr>
        </p:nvGraphicFramePr>
        <p:xfrm>
          <a:off x="6172200" y="4533899"/>
          <a:ext cx="4648200" cy="5410200"/>
        </p:xfrm>
        <a:graphic>
          <a:graphicData uri="http://schemas.openxmlformats.org/drawingml/2006/table">
            <a:tbl>
              <a:tblPr/>
              <a:tblGrid>
                <a:gridCol w="1175802">
                  <a:extLst>
                    <a:ext uri="{9D8B030D-6E8A-4147-A177-3AD203B41FA5}">
                      <a16:colId xmlns:a16="http://schemas.microsoft.com/office/drawing/2014/main" val="2271050444"/>
                    </a:ext>
                  </a:extLst>
                </a:gridCol>
                <a:gridCol w="3472398">
                  <a:extLst>
                    <a:ext uri="{9D8B030D-6E8A-4147-A177-3AD203B41FA5}">
                      <a16:colId xmlns:a16="http://schemas.microsoft.com/office/drawing/2014/main" val="3780860286"/>
                    </a:ext>
                  </a:extLst>
                </a:gridCol>
              </a:tblGrid>
              <a:tr h="124478">
                <a:tc gridSpan="2">
                  <a:txBody>
                    <a:bodyPr/>
                    <a:lstStyle/>
                    <a:p>
                      <a:pPr algn="ctr" rtl="0" fontAlgn="t">
                        <a:spcBef>
                          <a:spcPts val="0"/>
                        </a:spcBef>
                        <a:spcAft>
                          <a:spcPts val="0"/>
                        </a:spcAft>
                      </a:pPr>
                      <a:r>
                        <a:rPr lang="en-CA" sz="400" b="1" i="0" u="none" strike="noStrike">
                          <a:solidFill>
                            <a:srgbClr val="000000"/>
                          </a:solidFill>
                          <a:effectLst/>
                          <a:latin typeface="Arial" panose="020B0604020202020204" pitchFamily="34" charset="0"/>
                        </a:rPr>
                        <a:t>PROJECT PROPOSAL</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LID4096"/>
                    </a:p>
                  </a:txBody>
                  <a:tcPr/>
                </a:tc>
                <a:extLst>
                  <a:ext uri="{0D108BD9-81ED-4DB2-BD59-A6C34878D82A}">
                    <a16:rowId xmlns:a16="http://schemas.microsoft.com/office/drawing/2014/main" val="1728376216"/>
                  </a:ext>
                </a:extLst>
              </a:tr>
              <a:tr h="275198">
                <a:tc>
                  <a:txBody>
                    <a:bodyPr/>
                    <a:lstStyle/>
                    <a:p>
                      <a:pPr rtl="0" fontAlgn="t">
                        <a:spcBef>
                          <a:spcPts val="0"/>
                        </a:spcBef>
                        <a:spcAft>
                          <a:spcPts val="0"/>
                        </a:spcAft>
                      </a:pPr>
                      <a:r>
                        <a:rPr lang="en-CA" sz="400" b="1" i="0" u="none" strike="noStrike">
                          <a:solidFill>
                            <a:srgbClr val="000000"/>
                          </a:solidFill>
                          <a:effectLst/>
                          <a:latin typeface="Arial" panose="020B0604020202020204" pitchFamily="34" charset="0"/>
                        </a:rPr>
                        <a:t>Project Details</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GY" sz="600">
                          <a:effectLst/>
                        </a:rPr>
                      </a:br>
                      <a:endParaRPr lang="en-GY"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9098946"/>
                  </a:ext>
                </a:extLst>
              </a:tr>
              <a:tr h="189054">
                <a:tc>
                  <a:txBody>
                    <a:bodyPr/>
                    <a:lstStyle/>
                    <a:p>
                      <a:pPr rtl="0" fontAlgn="t">
                        <a:spcBef>
                          <a:spcPts val="0"/>
                        </a:spcBef>
                        <a:spcAft>
                          <a:spcPts val="0"/>
                        </a:spcAft>
                      </a:pPr>
                      <a:r>
                        <a:rPr lang="en-CA" sz="400" b="0" i="0" u="none" strike="noStrike">
                          <a:solidFill>
                            <a:srgbClr val="000000"/>
                          </a:solidFill>
                          <a:effectLst/>
                          <a:latin typeface="Arial" panose="020B0604020202020204" pitchFamily="34" charset="0"/>
                        </a:rPr>
                        <a:t>Title</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400" b="0" i="0" u="none" strike="noStrike">
                          <a:solidFill>
                            <a:srgbClr val="FF0000"/>
                          </a:solidFill>
                          <a:effectLst/>
                          <a:latin typeface="Arial" panose="020B0604020202020204" pitchFamily="34" charset="0"/>
                        </a:rPr>
                        <a:t>TBD: </a:t>
                      </a:r>
                      <a:r>
                        <a:rPr lang="en-US" sz="400" b="0" i="0" u="none" strike="noStrike">
                          <a:solidFill>
                            <a:srgbClr val="000000"/>
                          </a:solidFill>
                          <a:effectLst/>
                          <a:latin typeface="Arial" panose="020B0604020202020204" pitchFamily="34" charset="0"/>
                        </a:rPr>
                        <a:t>Human-Robo Advisory; Robo-Vascular; Robo-FA; Investo-MAX(? After BayMax); </a:t>
                      </a:r>
                      <a:endParaRPr lang="en-US"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7906422"/>
                  </a:ext>
                </a:extLst>
              </a:tr>
              <a:tr h="597987">
                <a:tc>
                  <a:txBody>
                    <a:bodyPr/>
                    <a:lstStyle/>
                    <a:p>
                      <a:pPr rtl="0" fontAlgn="t">
                        <a:spcBef>
                          <a:spcPts val="0"/>
                        </a:spcBef>
                        <a:spcAft>
                          <a:spcPts val="0"/>
                        </a:spcAft>
                      </a:pPr>
                      <a:r>
                        <a:rPr lang="en-CA" sz="400" b="0" i="0" u="none" strike="noStrike">
                          <a:solidFill>
                            <a:srgbClr val="000000"/>
                          </a:solidFill>
                          <a:effectLst/>
                          <a:latin typeface="Arial" panose="020B0604020202020204" pitchFamily="34" charset="0"/>
                        </a:rPr>
                        <a:t>Description</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sz="400" b="0" i="0" u="none" strike="noStrike">
                          <a:solidFill>
                            <a:srgbClr val="000000"/>
                          </a:solidFill>
                          <a:effectLst/>
                          <a:latin typeface="Arial" panose="020B0604020202020204" pitchFamily="34" charset="0"/>
                        </a:rPr>
                        <a:t>Investment portfolio builder that allows flexibility in portfolio distribution (ratio)</a:t>
                      </a:r>
                    </a:p>
                    <a:p>
                      <a:pPr rtl="0" fontAlgn="base">
                        <a:spcBef>
                          <a:spcPts val="0"/>
                        </a:spcBef>
                        <a:spcAft>
                          <a:spcPts val="0"/>
                        </a:spcAft>
                        <a:buFont typeface="Arial" panose="020B0604020202020204" pitchFamily="34" charset="0"/>
                        <a:buChar char="•"/>
                      </a:pPr>
                      <a:r>
                        <a:rPr lang="en-US" sz="400" b="0" i="0" u="none" strike="noStrike">
                          <a:solidFill>
                            <a:srgbClr val="000000"/>
                          </a:solidFill>
                          <a:effectLst/>
                          <a:latin typeface="Arial" panose="020B0604020202020204" pitchFamily="34" charset="0"/>
                        </a:rPr>
                        <a:t>Benchmarking of portfolio: (1) S&amp;P 500 (top 10 or 20 per industry); (2) peers (based on market cap and/or revenue)</a:t>
                      </a:r>
                    </a:p>
                    <a:p>
                      <a:pPr rtl="0" fontAlgn="base">
                        <a:spcBef>
                          <a:spcPts val="0"/>
                        </a:spcBef>
                        <a:spcAft>
                          <a:spcPts val="0"/>
                        </a:spcAft>
                        <a:buFont typeface="Arial" panose="020B0604020202020204" pitchFamily="34" charset="0"/>
                        <a:buChar char="•"/>
                      </a:pPr>
                      <a:r>
                        <a:rPr lang="en-US" sz="400" b="0" i="0" u="none" strike="noStrike">
                          <a:solidFill>
                            <a:srgbClr val="000000"/>
                          </a:solidFill>
                          <a:effectLst/>
                          <a:latin typeface="Arial" panose="020B0604020202020204" pitchFamily="34" charset="0"/>
                        </a:rPr>
                        <a:t>Robo-advisory dashboard </a:t>
                      </a:r>
                    </a:p>
                    <a:p>
                      <a:pPr rtl="0" fontAlgn="base">
                        <a:spcBef>
                          <a:spcPts val="0"/>
                        </a:spcBef>
                        <a:spcAft>
                          <a:spcPts val="0"/>
                        </a:spcAft>
                        <a:buFont typeface="Arial" panose="020B0604020202020204" pitchFamily="34" charset="0"/>
                        <a:buChar char="•"/>
                      </a:pPr>
                      <a:r>
                        <a:rPr lang="en-US" sz="400" b="1" i="0" u="none" strike="noStrike">
                          <a:solidFill>
                            <a:srgbClr val="000000"/>
                          </a:solidFill>
                          <a:effectLst/>
                          <a:latin typeface="Arial" panose="020B0604020202020204" pitchFamily="34" charset="0"/>
                        </a:rPr>
                        <a:t>Feature (Project 2)</a:t>
                      </a:r>
                      <a:r>
                        <a:rPr lang="en-US" sz="400" b="0" i="0" u="none" strike="noStrike">
                          <a:solidFill>
                            <a:srgbClr val="000000"/>
                          </a:solidFill>
                          <a:effectLst/>
                          <a:latin typeface="Arial" panose="020B0604020202020204" pitchFamily="34" charset="0"/>
                        </a:rPr>
                        <a:t>:</a:t>
                      </a:r>
                      <a:r>
                        <a:rPr lang="en-US" sz="400" b="1" i="0" u="none" strike="noStrike">
                          <a:solidFill>
                            <a:srgbClr val="000000"/>
                          </a:solidFill>
                          <a:effectLst/>
                          <a:latin typeface="Arial" panose="020B0604020202020204" pitchFamily="34" charset="0"/>
                        </a:rPr>
                        <a:t> Contingency Planning - JUSTIN</a:t>
                      </a:r>
                      <a:r>
                        <a:rPr lang="en-US" sz="400" b="0" i="0" u="none" strike="noStrike">
                          <a:solidFill>
                            <a:srgbClr val="000000"/>
                          </a:solidFill>
                          <a:effectLst/>
                          <a:latin typeface="Arial" panose="020B0604020202020204" pitchFamily="34" charset="0"/>
                        </a:rPr>
                        <a:t> - Forecasting portfolio performance on catastrophic situations leading to extreme volatility (Sharpe Ratio)</a:t>
                      </a: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477192"/>
                  </a:ext>
                </a:extLst>
              </a:tr>
              <a:tr h="256576">
                <a:tc>
                  <a:txBody>
                    <a:bodyPr/>
                    <a:lstStyle/>
                    <a:p>
                      <a:pPr rtl="0" fontAlgn="t">
                        <a:spcBef>
                          <a:spcPts val="0"/>
                        </a:spcBef>
                        <a:spcAft>
                          <a:spcPts val="0"/>
                        </a:spcAft>
                      </a:pPr>
                      <a:r>
                        <a:rPr lang="en-CA" sz="400" b="0" i="0" u="none" strike="noStrike">
                          <a:solidFill>
                            <a:srgbClr val="000000"/>
                          </a:solidFill>
                          <a:effectLst/>
                          <a:latin typeface="Arial" panose="020B0604020202020204" pitchFamily="34" charset="0"/>
                        </a:rPr>
                        <a:t>Data Scope</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sz="400" b="0" i="0" u="none" strike="noStrike">
                          <a:solidFill>
                            <a:srgbClr val="000000"/>
                          </a:solidFill>
                          <a:effectLst/>
                          <a:latin typeface="Arial" panose="020B0604020202020204" pitchFamily="34" charset="0"/>
                        </a:rPr>
                        <a:t>Company background and basic info (market cap, size, etc.)</a:t>
                      </a:r>
                    </a:p>
                    <a:p>
                      <a:pPr rtl="0" fontAlgn="base">
                        <a:spcBef>
                          <a:spcPts val="0"/>
                        </a:spcBef>
                        <a:spcAft>
                          <a:spcPts val="0"/>
                        </a:spcAft>
                        <a:buFont typeface="Arial" panose="020B0604020202020204" pitchFamily="34" charset="0"/>
                        <a:buChar char="•"/>
                      </a:pPr>
                      <a:r>
                        <a:rPr lang="en-US" sz="400" b="0" i="0" u="none" strike="noStrike">
                          <a:solidFill>
                            <a:srgbClr val="000000"/>
                          </a:solidFill>
                          <a:effectLst/>
                          <a:latin typeface="Arial" panose="020B0604020202020204" pitchFamily="34" charset="0"/>
                        </a:rPr>
                        <a:t>Historical stock prices and trending (</a:t>
                      </a:r>
                      <a:r>
                        <a:rPr lang="en-US" sz="400" b="0" i="0" u="none" strike="noStrike">
                          <a:solidFill>
                            <a:srgbClr val="FF0000"/>
                          </a:solidFill>
                          <a:effectLst/>
                          <a:latin typeface="Arial" panose="020B0604020202020204" pitchFamily="34" charset="0"/>
                        </a:rPr>
                        <a:t>TDB</a:t>
                      </a:r>
                      <a:r>
                        <a:rPr lang="en-US" sz="400" b="0" i="0" u="none" strike="noStrike">
                          <a:solidFill>
                            <a:srgbClr val="000000"/>
                          </a:solidFill>
                          <a:effectLst/>
                          <a:latin typeface="Arial" panose="020B0604020202020204" pitchFamily="34" charset="0"/>
                        </a:rPr>
                        <a:t>: 20 years max)</a:t>
                      </a: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533092"/>
                  </a:ext>
                </a:extLst>
              </a:tr>
              <a:tr h="411763">
                <a:tc>
                  <a:txBody>
                    <a:bodyPr/>
                    <a:lstStyle/>
                    <a:p>
                      <a:pPr rtl="0" fontAlgn="t">
                        <a:spcBef>
                          <a:spcPts val="0"/>
                        </a:spcBef>
                        <a:spcAft>
                          <a:spcPts val="0"/>
                        </a:spcAft>
                      </a:pPr>
                      <a:r>
                        <a:rPr lang="en-CA" sz="400" b="0" i="0" u="none" strike="noStrike">
                          <a:solidFill>
                            <a:srgbClr val="000000"/>
                          </a:solidFill>
                          <a:effectLst/>
                          <a:latin typeface="Arial" panose="020B0604020202020204" pitchFamily="34" charset="0"/>
                        </a:rPr>
                        <a:t>Geographical Scope</a:t>
                      </a:r>
                      <a:endParaRPr lang="en-CA" sz="600">
                        <a:effectLst/>
                      </a:endParaRPr>
                    </a:p>
                    <a:p>
                      <a:pPr fontAlgn="t"/>
                      <a:br>
                        <a:rPr lang="en-CA" sz="600">
                          <a:effectLst/>
                        </a:rPr>
                      </a:b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400" b="0" i="0" u="none" strike="noStrike">
                          <a:solidFill>
                            <a:srgbClr val="000000"/>
                          </a:solidFill>
                          <a:effectLst/>
                          <a:latin typeface="Arial" panose="020B0604020202020204" pitchFamily="34" charset="0"/>
                        </a:rPr>
                        <a:t>US Market  (&amp; possibly CAN on PROJ2)</a:t>
                      </a:r>
                      <a:endParaRPr lang="en-US" sz="600">
                        <a:effectLst/>
                      </a:endParaRPr>
                    </a:p>
                    <a:p>
                      <a:pPr rtl="0" fontAlgn="base">
                        <a:spcBef>
                          <a:spcPts val="0"/>
                        </a:spcBef>
                        <a:spcAft>
                          <a:spcPts val="0"/>
                        </a:spcAft>
                        <a:buFont typeface="Arial" panose="020B0604020202020204" pitchFamily="34" charset="0"/>
                        <a:buChar char="•"/>
                      </a:pPr>
                      <a:r>
                        <a:rPr lang="en-US" sz="400" b="0" i="0" u="none" strike="noStrike">
                          <a:solidFill>
                            <a:srgbClr val="000000"/>
                          </a:solidFill>
                          <a:effectLst/>
                          <a:latin typeface="Arial" panose="020B0604020202020204" pitchFamily="34" charset="0"/>
                        </a:rPr>
                        <a:t>S&amp;P 500 (will expand further as the project progresses)</a:t>
                      </a: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5688634"/>
                  </a:ext>
                </a:extLst>
              </a:tr>
              <a:tr h="2478853">
                <a:tc>
                  <a:txBody>
                    <a:bodyPr/>
                    <a:lstStyle/>
                    <a:p>
                      <a:pPr rtl="0" fontAlgn="t">
                        <a:spcBef>
                          <a:spcPts val="0"/>
                        </a:spcBef>
                        <a:spcAft>
                          <a:spcPts val="0"/>
                        </a:spcAft>
                      </a:pPr>
                      <a:r>
                        <a:rPr lang="en-CA" sz="400" b="0" i="0" u="none" strike="noStrike">
                          <a:solidFill>
                            <a:srgbClr val="000000"/>
                          </a:solidFill>
                          <a:effectLst/>
                          <a:latin typeface="Arial" panose="020B0604020202020204" pitchFamily="34" charset="0"/>
                        </a:rPr>
                        <a:t>Calculations </a:t>
                      </a:r>
                      <a:endParaRPr lang="en-CA" sz="600">
                        <a:effectLst/>
                      </a:endParaRPr>
                    </a:p>
                    <a:p>
                      <a:pPr rtl="0" fontAlgn="t">
                        <a:spcBef>
                          <a:spcPts val="0"/>
                        </a:spcBef>
                        <a:spcAft>
                          <a:spcPts val="0"/>
                        </a:spcAft>
                      </a:pPr>
                      <a:r>
                        <a:rPr lang="en-CA" sz="400" b="0" i="0" u="none" strike="noStrike">
                          <a:solidFill>
                            <a:srgbClr val="000000"/>
                          </a:solidFill>
                          <a:effectLst/>
                          <a:latin typeface="Arial" panose="020B0604020202020204" pitchFamily="34" charset="0"/>
                        </a:rPr>
                        <a:t>(Financial Performance)</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400" b="0" i="0" u="none" strike="noStrike">
                          <a:solidFill>
                            <a:srgbClr val="0000FF"/>
                          </a:solidFill>
                          <a:effectLst/>
                          <a:latin typeface="Arial" panose="020B0604020202020204" pitchFamily="34" charset="0"/>
                        </a:rPr>
                        <a:t>*Already in Y!Finance API</a:t>
                      </a:r>
                      <a:endParaRPr lang="en-CA" sz="600">
                        <a:effectLst/>
                      </a:endParaRPr>
                    </a:p>
                    <a:p>
                      <a:pPr rtl="0" fontAlgn="base">
                        <a:spcBef>
                          <a:spcPts val="0"/>
                        </a:spcBef>
                        <a:spcAft>
                          <a:spcPts val="0"/>
                        </a:spcAft>
                        <a:buFont typeface="Arial" panose="020B0604020202020204" pitchFamily="34" charset="0"/>
                        <a:buChar char="•"/>
                      </a:pPr>
                      <a:r>
                        <a:rPr lang="en-CA" sz="400" b="0" i="0" u="none" strike="noStrike">
                          <a:solidFill>
                            <a:srgbClr val="0000FF"/>
                          </a:solidFill>
                          <a:effectLst/>
                          <a:latin typeface="Arial" panose="020B0604020202020204" pitchFamily="34" charset="0"/>
                        </a:rPr>
                        <a:t>Market Cap*</a:t>
                      </a:r>
                      <a:endParaRPr lang="en-CA" sz="4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CA" sz="400" b="0" i="0" u="none" strike="noStrike">
                          <a:solidFill>
                            <a:srgbClr val="0000FF"/>
                          </a:solidFill>
                          <a:effectLst/>
                          <a:latin typeface="Arial" panose="020B0604020202020204" pitchFamily="34" charset="0"/>
                        </a:rPr>
                        <a:t>Beta*</a:t>
                      </a:r>
                      <a:endParaRPr lang="en-CA" sz="4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CA" sz="400" b="0" i="0" u="none" strike="noStrike">
                          <a:solidFill>
                            <a:srgbClr val="0000FF"/>
                          </a:solidFill>
                          <a:effectLst/>
                          <a:latin typeface="Arial" panose="020B0604020202020204" pitchFamily="34" charset="0"/>
                        </a:rPr>
                        <a:t>PE Ratio*</a:t>
                      </a:r>
                      <a:endParaRPr lang="en-CA" sz="4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CA" sz="400" b="0" i="0" u="none" strike="noStrike">
                          <a:solidFill>
                            <a:srgbClr val="0000FF"/>
                          </a:solidFill>
                          <a:effectLst/>
                          <a:latin typeface="Arial" panose="020B0604020202020204" pitchFamily="34" charset="0"/>
                        </a:rPr>
                        <a:t>EPS*</a:t>
                      </a:r>
                      <a:endParaRPr lang="en-CA" sz="4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Sharpe Ratios</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Standard Dev</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Mean</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Volatility</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Indexing</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Rolling Stat</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Portfolio Returns</a:t>
                      </a:r>
                    </a:p>
                    <a:p>
                      <a:pPr rtl="0" fontAlgn="t">
                        <a:spcBef>
                          <a:spcPts val="0"/>
                        </a:spcBef>
                        <a:spcAft>
                          <a:spcPts val="0"/>
                        </a:spcAft>
                      </a:pPr>
                      <a:br>
                        <a:rPr lang="en-CA" sz="600">
                          <a:effectLst/>
                        </a:rPr>
                      </a:br>
                      <a:r>
                        <a:rPr lang="en-CA" sz="400" b="0" i="0" u="none" strike="noStrike">
                          <a:solidFill>
                            <a:srgbClr val="000000"/>
                          </a:solidFill>
                          <a:effectLst/>
                          <a:latin typeface="Arial" panose="020B0604020202020204" pitchFamily="34" charset="0"/>
                        </a:rPr>
                        <a:t>(Other possible criteria to consider) - CONEY</a:t>
                      </a:r>
                      <a:endParaRPr lang="en-CA" sz="600">
                        <a:effectLst/>
                      </a:endParaRP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Total (YE) Revenue</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Net Income (Loss)</a:t>
                      </a:r>
                    </a:p>
                    <a:p>
                      <a:pPr rtl="0" fontAlgn="base">
                        <a:spcBef>
                          <a:spcPts val="0"/>
                        </a:spcBef>
                        <a:spcAft>
                          <a:spcPts val="0"/>
                        </a:spcAft>
                        <a:buFont typeface="Arial" panose="020B0604020202020204" pitchFamily="34" charset="0"/>
                        <a:buChar char="•"/>
                      </a:pPr>
                      <a:r>
                        <a:rPr lang="en-CA" sz="400" b="0" i="0" u="none" strike="noStrike">
                          <a:solidFill>
                            <a:srgbClr val="0000FF"/>
                          </a:solidFill>
                          <a:effectLst/>
                          <a:latin typeface="Arial" panose="020B0604020202020204" pitchFamily="34" charset="0"/>
                        </a:rPr>
                        <a:t>EBITDA (Earnings Before Interest and Taxes and Depreciation)</a:t>
                      </a:r>
                      <a:endParaRPr lang="en-CA" sz="400" b="1"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EPS Y/Y Growth (%)</a:t>
                      </a:r>
                    </a:p>
                    <a:p>
                      <a:pPr rtl="0" fontAlgn="base">
                        <a:spcBef>
                          <a:spcPts val="0"/>
                        </a:spcBef>
                        <a:spcAft>
                          <a:spcPts val="0"/>
                        </a:spcAft>
                        <a:buFont typeface="Arial" panose="020B0604020202020204" pitchFamily="34" charset="0"/>
                        <a:buChar char="•"/>
                      </a:pPr>
                      <a:r>
                        <a:rPr lang="en-CA" sz="400" b="1" i="0" u="none" strike="noStrike">
                          <a:solidFill>
                            <a:srgbClr val="000000"/>
                          </a:solidFill>
                          <a:effectLst/>
                          <a:latin typeface="Arial" panose="020B0604020202020204" pitchFamily="34" charset="0"/>
                        </a:rPr>
                        <a:t>RoE (Return on Equity %)</a:t>
                      </a:r>
                    </a:p>
                    <a:p>
                      <a:pPr rtl="0" fontAlgn="base">
                        <a:spcBef>
                          <a:spcPts val="0"/>
                        </a:spcBef>
                        <a:spcAft>
                          <a:spcPts val="0"/>
                        </a:spcAft>
                        <a:buFont typeface="Arial" panose="020B0604020202020204" pitchFamily="34" charset="0"/>
                        <a:buChar char="•"/>
                      </a:pPr>
                      <a:r>
                        <a:rPr lang="en-CA" sz="400" b="1" i="0" u="none" strike="noStrike">
                          <a:solidFill>
                            <a:srgbClr val="000000"/>
                          </a:solidFill>
                          <a:effectLst/>
                          <a:latin typeface="Arial" panose="020B0604020202020204" pitchFamily="34" charset="0"/>
                        </a:rPr>
                        <a:t>RoA (Return on Assets %)</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RoI (Return on Investments %)</a:t>
                      </a:r>
                    </a:p>
                    <a:p>
                      <a:pPr rtl="0" fontAlgn="base">
                        <a:spcBef>
                          <a:spcPts val="0"/>
                        </a:spcBef>
                        <a:spcAft>
                          <a:spcPts val="0"/>
                        </a:spcAft>
                        <a:buFont typeface="Arial" panose="020B0604020202020204" pitchFamily="34" charset="0"/>
                        <a:buChar char="•"/>
                      </a:pPr>
                      <a:r>
                        <a:rPr lang="en-CA" sz="400" b="1" i="0" u="none" strike="noStrike">
                          <a:solidFill>
                            <a:srgbClr val="000000"/>
                          </a:solidFill>
                          <a:effectLst/>
                          <a:latin typeface="Arial" panose="020B0604020202020204" pitchFamily="34" charset="0"/>
                        </a:rPr>
                        <a:t>Debt/Asset Ratio</a:t>
                      </a:r>
                    </a:p>
                    <a:p>
                      <a:pPr rtl="0" fontAlgn="base">
                        <a:spcBef>
                          <a:spcPts val="0"/>
                        </a:spcBef>
                        <a:spcAft>
                          <a:spcPts val="0"/>
                        </a:spcAft>
                        <a:buFont typeface="Arial" panose="020B0604020202020204" pitchFamily="34" charset="0"/>
                        <a:buChar char="•"/>
                      </a:pPr>
                      <a:r>
                        <a:rPr lang="en-CA" sz="400" b="1" i="0" u="none" strike="noStrike">
                          <a:solidFill>
                            <a:srgbClr val="000000"/>
                          </a:solidFill>
                          <a:effectLst/>
                          <a:latin typeface="Arial" panose="020B0604020202020204" pitchFamily="34" charset="0"/>
                        </a:rPr>
                        <a:t>Debt/Equity Ratio</a:t>
                      </a:r>
                    </a:p>
                    <a:p>
                      <a:pPr rtl="0" fontAlgn="base">
                        <a:spcBef>
                          <a:spcPts val="0"/>
                        </a:spcBef>
                        <a:spcAft>
                          <a:spcPts val="0"/>
                        </a:spcAft>
                        <a:buFont typeface="Arial" panose="020B0604020202020204" pitchFamily="34" charset="0"/>
                        <a:buChar char="•"/>
                      </a:pPr>
                      <a:r>
                        <a:rPr lang="en-CA" sz="400" b="0" i="0" u="none" strike="noStrike">
                          <a:solidFill>
                            <a:srgbClr val="000000"/>
                          </a:solidFill>
                          <a:effectLst/>
                          <a:latin typeface="Arial" panose="020B0604020202020204" pitchFamily="34" charset="0"/>
                        </a:rPr>
                        <a:t>Total shareholder return</a:t>
                      </a:r>
                    </a:p>
                    <a:p>
                      <a:pPr rtl="0" fontAlgn="base">
                        <a:spcBef>
                          <a:spcPts val="0"/>
                        </a:spcBef>
                        <a:spcAft>
                          <a:spcPts val="0"/>
                        </a:spcAft>
                        <a:buFont typeface="Arial" panose="020B0604020202020204" pitchFamily="34" charset="0"/>
                        <a:buChar char="•"/>
                      </a:pPr>
                      <a:r>
                        <a:rPr lang="en-CA" sz="400" b="1" i="0" u="none" strike="noStrike">
                          <a:solidFill>
                            <a:srgbClr val="000000"/>
                          </a:solidFill>
                          <a:effectLst/>
                          <a:latin typeface="Arial" panose="020B0604020202020204" pitchFamily="34" charset="0"/>
                        </a:rPr>
                        <a:t>MARKET CAP</a:t>
                      </a:r>
                    </a:p>
                    <a:p>
                      <a:pPr rtl="0" fontAlgn="t">
                        <a:spcBef>
                          <a:spcPts val="0"/>
                        </a:spcBef>
                        <a:spcAft>
                          <a:spcPts val="0"/>
                        </a:spcAft>
                      </a:pPr>
                      <a:br>
                        <a:rPr lang="en-CA" sz="600">
                          <a:effectLst/>
                        </a:rPr>
                      </a:br>
                      <a:r>
                        <a:rPr lang="en-CA" sz="400" b="1" i="0" u="none" strike="noStrike">
                          <a:solidFill>
                            <a:srgbClr val="000000"/>
                          </a:solidFill>
                          <a:effectLst/>
                          <a:latin typeface="Arial" panose="020B0604020202020204" pitchFamily="34" charset="0"/>
                        </a:rPr>
                        <a:t>Sources: </a:t>
                      </a:r>
                      <a:endParaRPr lang="en-CA" sz="600">
                        <a:effectLst/>
                      </a:endParaRPr>
                    </a:p>
                    <a:p>
                      <a:pPr rtl="0" fontAlgn="base">
                        <a:spcBef>
                          <a:spcPts val="0"/>
                        </a:spcBef>
                        <a:spcAft>
                          <a:spcPts val="0"/>
                        </a:spcAft>
                        <a:buFont typeface="Arial" panose="020B0604020202020204" pitchFamily="34" charset="0"/>
                        <a:buChar char="•"/>
                      </a:pPr>
                      <a:r>
                        <a:rPr lang="en-CA" sz="400" b="0" i="0" u="sng" strike="noStrike">
                          <a:solidFill>
                            <a:srgbClr val="1155CC"/>
                          </a:solidFill>
                          <a:effectLst/>
                          <a:latin typeface="Arial" panose="020B0604020202020204" pitchFamily="34" charset="0"/>
                          <a:hlinkClick r:id="rId2"/>
                        </a:rPr>
                        <a:t>https://financialmodelingprep.com/developer/docs/formula/</a:t>
                      </a:r>
                      <a:endParaRPr lang="en-CA" sz="4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CA" sz="400" b="0" i="0" u="sng" strike="noStrike">
                          <a:solidFill>
                            <a:srgbClr val="1155CC"/>
                          </a:solidFill>
                          <a:effectLst/>
                          <a:latin typeface="Arial" panose="020B0604020202020204" pitchFamily="34" charset="0"/>
                          <a:hlinkClick r:id="rId3"/>
                        </a:rPr>
                        <a:t>https://medium.com/swlh/intrinsic-valuation-of-stocks-using-python-5d902a34b1a0</a:t>
                      </a:r>
                      <a:endParaRPr lang="en-CA" sz="400" b="0" i="0" u="none" strike="noStrike">
                        <a:solidFill>
                          <a:srgbClr val="000000"/>
                        </a:solidFill>
                        <a:effectLst/>
                        <a:latin typeface="Arial" panose="020B0604020202020204" pitchFamily="34" charset="0"/>
                      </a:endParaRPr>
                    </a:p>
                    <a:p>
                      <a:pPr fontAlgn="t"/>
                      <a:br>
                        <a:rPr lang="en-CA" sz="600">
                          <a:effectLst/>
                        </a:rPr>
                      </a:b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2666742"/>
                  </a:ext>
                </a:extLst>
              </a:tr>
              <a:tr h="124478">
                <a:tc>
                  <a:txBody>
                    <a:bodyPr/>
                    <a:lstStyle/>
                    <a:p>
                      <a:pPr rtl="0" fontAlgn="t">
                        <a:spcBef>
                          <a:spcPts val="0"/>
                        </a:spcBef>
                        <a:spcAft>
                          <a:spcPts val="0"/>
                        </a:spcAft>
                      </a:pPr>
                      <a:r>
                        <a:rPr lang="en-CA" sz="400" b="0" i="0" u="none" strike="noStrike">
                          <a:solidFill>
                            <a:srgbClr val="000000"/>
                          </a:solidFill>
                          <a:effectLst/>
                          <a:latin typeface="Arial" panose="020B0604020202020204" pitchFamily="34" charset="0"/>
                        </a:rPr>
                        <a:t>Dashboard</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sz="400" b="0" i="0" u="none" strike="noStrike">
                          <a:solidFill>
                            <a:srgbClr val="000000"/>
                          </a:solidFill>
                          <a:effectLst/>
                          <a:latin typeface="Arial" panose="020B0604020202020204" pitchFamily="34" charset="0"/>
                        </a:rPr>
                        <a:t>KYC (Age, Risk Appetite, other factors) - JUSTIN</a:t>
                      </a: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681719"/>
                  </a:ext>
                </a:extLst>
              </a:tr>
              <a:tr h="951813">
                <a:tc>
                  <a:txBody>
                    <a:bodyPr/>
                    <a:lstStyle/>
                    <a:p>
                      <a:pPr rtl="0" fontAlgn="t">
                        <a:spcBef>
                          <a:spcPts val="0"/>
                        </a:spcBef>
                        <a:spcAft>
                          <a:spcPts val="0"/>
                        </a:spcAft>
                      </a:pPr>
                      <a:r>
                        <a:rPr lang="en-CA" sz="400" b="0" i="0" u="none" strike="noStrike">
                          <a:solidFill>
                            <a:srgbClr val="000000"/>
                          </a:solidFill>
                          <a:effectLst/>
                          <a:latin typeface="Arial" panose="020B0604020202020204" pitchFamily="34" charset="0"/>
                        </a:rPr>
                        <a:t>Libraries</a:t>
                      </a:r>
                      <a:endParaRPr lang="en-CA" sz="60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400" b="1" i="0" u="none" strike="noStrike" dirty="0">
                          <a:solidFill>
                            <a:srgbClr val="000000"/>
                          </a:solidFill>
                          <a:effectLst/>
                          <a:latin typeface="Arial" panose="020B0604020202020204" pitchFamily="34" charset="0"/>
                        </a:rPr>
                        <a:t>YAHOO FINANCE -</a:t>
                      </a:r>
                      <a:r>
                        <a:rPr lang="en-US" sz="400" b="0" i="0" u="none" strike="noStrike" dirty="0">
                          <a:solidFill>
                            <a:srgbClr val="000000"/>
                          </a:solidFill>
                          <a:effectLst/>
                          <a:latin typeface="Arial" panose="020B0604020202020204" pitchFamily="34" charset="0"/>
                        </a:rPr>
                        <a:t> pip install yahoo-finance</a:t>
                      </a:r>
                      <a:endParaRPr lang="en-US" sz="600" dirty="0">
                        <a:effectLst/>
                      </a:endParaRPr>
                    </a:p>
                    <a:p>
                      <a:pPr rtl="0" fontAlgn="t">
                        <a:spcBef>
                          <a:spcPts val="0"/>
                        </a:spcBef>
                        <a:spcAft>
                          <a:spcPts val="0"/>
                        </a:spcAft>
                      </a:pPr>
                      <a:r>
                        <a:rPr lang="en-US" sz="400" b="0" i="0" u="none" strike="noStrike" dirty="0">
                          <a:solidFill>
                            <a:srgbClr val="000000"/>
                          </a:solidFill>
                          <a:effectLst/>
                          <a:latin typeface="Arial" panose="020B0604020202020204" pitchFamily="34" charset="0"/>
                        </a:rPr>
                        <a:t>SOURCE: </a:t>
                      </a:r>
                      <a:r>
                        <a:rPr lang="en-US" sz="400" b="0" i="0" u="sng" strike="noStrike" dirty="0">
                          <a:solidFill>
                            <a:srgbClr val="1155CC"/>
                          </a:solidFill>
                          <a:effectLst/>
                          <a:latin typeface="Arial" panose="020B0604020202020204" pitchFamily="34" charset="0"/>
                          <a:hlinkClick r:id="rId4"/>
                        </a:rPr>
                        <a:t>https://pypi.org/project/yahoo-finance/</a:t>
                      </a:r>
                      <a:endParaRPr lang="en-US" sz="600" dirty="0">
                        <a:effectLst/>
                      </a:endParaRPr>
                    </a:p>
                    <a:p>
                      <a:pPr rtl="0" fontAlgn="t">
                        <a:spcBef>
                          <a:spcPts val="0"/>
                        </a:spcBef>
                        <a:spcAft>
                          <a:spcPts val="0"/>
                        </a:spcAft>
                      </a:pPr>
                      <a:br>
                        <a:rPr lang="en-US" sz="600" dirty="0">
                          <a:effectLst/>
                        </a:rPr>
                      </a:br>
                      <a:r>
                        <a:rPr lang="en-US" sz="400" b="1" i="0" u="none" strike="noStrike" dirty="0">
                          <a:solidFill>
                            <a:srgbClr val="000000"/>
                          </a:solidFill>
                          <a:effectLst/>
                          <a:latin typeface="Arial" panose="020B0604020202020204" pitchFamily="34" charset="0"/>
                        </a:rPr>
                        <a:t>FINANCIAL FUNDAMENTAL ANALYSIS -</a:t>
                      </a:r>
                      <a:r>
                        <a:rPr lang="en-US" sz="400" b="0" i="0" u="none" strike="noStrike" dirty="0">
                          <a:solidFill>
                            <a:srgbClr val="000000"/>
                          </a:solidFill>
                          <a:effectLst/>
                          <a:latin typeface="Arial" panose="020B0604020202020204" pitchFamily="34" charset="0"/>
                        </a:rPr>
                        <a:t> pip install </a:t>
                      </a:r>
                      <a:r>
                        <a:rPr lang="en-US" sz="400" b="0" i="0" u="none" strike="noStrike" dirty="0" err="1">
                          <a:solidFill>
                            <a:srgbClr val="000000"/>
                          </a:solidFill>
                          <a:effectLst/>
                          <a:latin typeface="Arial" panose="020B0604020202020204" pitchFamily="34" charset="0"/>
                        </a:rPr>
                        <a:t>FundamentalAnalysis</a:t>
                      </a:r>
                      <a:endParaRPr lang="en-US" sz="600" dirty="0">
                        <a:effectLst/>
                      </a:endParaRPr>
                    </a:p>
                    <a:p>
                      <a:pPr rtl="0" fontAlgn="t">
                        <a:spcBef>
                          <a:spcPts val="0"/>
                        </a:spcBef>
                        <a:spcAft>
                          <a:spcPts val="0"/>
                        </a:spcAft>
                      </a:pPr>
                      <a:r>
                        <a:rPr lang="en-US" sz="400" b="0" i="0" u="none" strike="noStrike" dirty="0">
                          <a:solidFill>
                            <a:srgbClr val="000000"/>
                          </a:solidFill>
                          <a:effectLst/>
                          <a:latin typeface="Arial" panose="020B0604020202020204" pitchFamily="34" charset="0"/>
                        </a:rPr>
                        <a:t>SOURCE: </a:t>
                      </a:r>
                      <a:r>
                        <a:rPr lang="en-US" sz="400" b="0" i="0" u="sng" strike="noStrike" dirty="0">
                          <a:solidFill>
                            <a:srgbClr val="1155CC"/>
                          </a:solidFill>
                          <a:effectLst/>
                          <a:latin typeface="Arial" panose="020B0604020202020204" pitchFamily="34" charset="0"/>
                          <a:hlinkClick r:id="rId5"/>
                        </a:rPr>
                        <a:t>https://pypi.org/project/FundamentalAnalysis/</a:t>
                      </a:r>
                      <a:endParaRPr lang="en-US" sz="600" dirty="0">
                        <a:effectLst/>
                      </a:endParaRPr>
                    </a:p>
                    <a:p>
                      <a:pPr fontAlgn="t"/>
                      <a:br>
                        <a:rPr lang="en-US" sz="600" dirty="0">
                          <a:effectLst/>
                        </a:rPr>
                      </a:br>
                      <a:br>
                        <a:rPr lang="en-US" sz="600" dirty="0">
                          <a:effectLst/>
                        </a:rPr>
                      </a:br>
                      <a:br>
                        <a:rPr lang="en-US" sz="600" dirty="0">
                          <a:effectLst/>
                        </a:rPr>
                      </a:br>
                      <a:endParaRPr lang="en-US" sz="600" dirty="0">
                        <a:effectLst/>
                      </a:endParaRPr>
                    </a:p>
                  </a:txBody>
                  <a:tcPr marL="21673" marR="21673" marT="21673" marB="2167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2235686"/>
                  </a:ext>
                </a:extLst>
              </a:tr>
            </a:tbl>
          </a:graphicData>
        </a:graphic>
      </p:graphicFrame>
      <p:sp>
        <p:nvSpPr>
          <p:cNvPr id="17" name="Rectangle 9">
            <a:extLst>
              <a:ext uri="{FF2B5EF4-FFF2-40B4-BE49-F238E27FC236}">
                <a16:creationId xmlns:a16="http://schemas.microsoft.com/office/drawing/2014/main" id="{D75F6B62-D596-46D9-9836-29F954330735}"/>
              </a:ext>
            </a:extLst>
          </p:cNvPr>
          <p:cNvSpPr>
            <a:spLocks noChangeArrowheads="1"/>
          </p:cNvSpPr>
          <p:nvPr/>
        </p:nvSpPr>
        <p:spPr bwMode="auto">
          <a:xfrm>
            <a:off x="6171782" y="4651737"/>
            <a:ext cx="483508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LID4096" altLang="LID4096" sz="1800" b="0" i="0" u="none" strike="noStrike" cap="none" normalizeH="0" baseline="0">
                <a:ln>
                  <a:noFill/>
                </a:ln>
                <a:solidFill>
                  <a:schemeClr val="tx1"/>
                </a:solidFill>
                <a:effectLst/>
                <a:latin typeface="Arial" panose="020B0604020202020204" pitchFamily="34" charset="0"/>
              </a:rPr>
            </a:br>
            <a:endParaRPr kumimoji="0" lang="LID4096" altLang="LID4096"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51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ow Your Customer (KYC) Process Guide for Banking">
            <a:extLst>
              <a:ext uri="{FF2B5EF4-FFF2-40B4-BE49-F238E27FC236}">
                <a16:creationId xmlns:a16="http://schemas.microsoft.com/office/drawing/2014/main" id="{47EBBF2E-77E9-47C7-93FC-4E61D7386D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15" b="19904"/>
          <a:stretch/>
        </p:blipFill>
        <p:spPr bwMode="auto">
          <a:xfrm>
            <a:off x="2396836" y="4779498"/>
            <a:ext cx="13258800" cy="550750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4CA0372E-F7A2-4AAD-A4BD-B4ADE3C9D6B2}"/>
              </a:ext>
            </a:extLst>
          </p:cNvPr>
          <p:cNvSpPr>
            <a:spLocks noGrp="1"/>
          </p:cNvSpPr>
          <p:nvPr>
            <p:ph type="subTitle" idx="1"/>
          </p:nvPr>
        </p:nvSpPr>
        <p:spPr>
          <a:xfrm>
            <a:off x="83127" y="-24245"/>
            <a:ext cx="18253364" cy="6400800"/>
          </a:xfrm>
        </p:spPr>
        <p:txBody>
          <a:bodyPr>
            <a:normAutofit/>
          </a:bodyPr>
          <a:lstStyle/>
          <a:p>
            <a:pPr marL="342900" indent="-342900" algn="l">
              <a:buFont typeface="Wingdings" panose="05000000000000000000" pitchFamily="2" charset="2"/>
              <a:buChar char="q"/>
            </a:pPr>
            <a:r>
              <a:rPr lang="en-US" sz="2800" b="0" i="0" dirty="0">
                <a:solidFill>
                  <a:schemeClr val="tx2">
                    <a:lumMod val="75000"/>
                  </a:schemeClr>
                </a:solidFill>
                <a:effectLst/>
                <a:latin typeface="Slack-Lato"/>
              </a:rPr>
              <a:t>Know Your Client / Onboarding: We have selected the .yaml file format to mimic how data from multiple clients would usually be received and processed by a brokerage.</a:t>
            </a:r>
          </a:p>
          <a:p>
            <a:pPr algn="l"/>
            <a:endParaRPr lang="en-US" sz="2800" b="0" i="0" dirty="0">
              <a:solidFill>
                <a:schemeClr val="tx2">
                  <a:lumMod val="75000"/>
                </a:schemeClr>
              </a:solidFill>
              <a:effectLst/>
              <a:latin typeface="Slack-Lato"/>
            </a:endParaRPr>
          </a:p>
          <a:p>
            <a:pPr marL="342900" indent="-342900" algn="l">
              <a:buFont typeface="Wingdings" panose="05000000000000000000" pitchFamily="2" charset="2"/>
              <a:buChar char="q"/>
            </a:pPr>
            <a:r>
              <a:rPr lang="en-US" sz="2800" b="0" i="0" dirty="0">
                <a:solidFill>
                  <a:schemeClr val="tx2">
                    <a:lumMod val="75000"/>
                  </a:schemeClr>
                </a:solidFill>
                <a:effectLst/>
                <a:latin typeface="Slack-Lato"/>
              </a:rPr>
              <a:t>.yaml stands for "YAML Ain't Markup Language" and is a data-serialization language designed to be readable by humans and to have compatibility with python and JSON files, which make it useful for storing and transmitting data.</a:t>
            </a:r>
          </a:p>
          <a:p>
            <a:pPr algn="l"/>
            <a:endParaRPr lang="en-US" sz="2800" b="0" i="0" dirty="0">
              <a:solidFill>
                <a:schemeClr val="tx2">
                  <a:lumMod val="75000"/>
                </a:schemeClr>
              </a:solidFill>
              <a:effectLst/>
              <a:latin typeface="Slack-Lato"/>
            </a:endParaRPr>
          </a:p>
          <a:p>
            <a:pPr marL="342900" indent="-342900" algn="l">
              <a:buFont typeface="Wingdings" panose="05000000000000000000" pitchFamily="2" charset="2"/>
              <a:buChar char="q"/>
            </a:pPr>
            <a:r>
              <a:rPr lang="en-US" sz="2800" b="0" i="0" dirty="0">
                <a:solidFill>
                  <a:schemeClr val="tx2">
                    <a:lumMod val="75000"/>
                  </a:schemeClr>
                </a:solidFill>
                <a:effectLst/>
                <a:latin typeface="Slack-Lato"/>
              </a:rPr>
              <a:t>We have selected it so our clients can fill out KYC forms with applicable information, such as their annual incomes, risk tolerance, investment objectives, and the time horizons for their investments to name a few.</a:t>
            </a:r>
          </a:p>
          <a:p>
            <a:pPr algn="l"/>
            <a:endParaRPr lang="en-US" sz="2800" b="0" i="0" dirty="0">
              <a:solidFill>
                <a:schemeClr val="tx2">
                  <a:lumMod val="75000"/>
                </a:schemeClr>
              </a:solidFill>
              <a:effectLst/>
              <a:latin typeface="Slack-Lato"/>
            </a:endParaRPr>
          </a:p>
          <a:p>
            <a:pPr marL="342900" indent="-342900" algn="l">
              <a:buFont typeface="Wingdings" panose="05000000000000000000" pitchFamily="2" charset="2"/>
              <a:buChar char="q"/>
            </a:pPr>
            <a:r>
              <a:rPr lang="en-US" sz="2800" b="0" i="0" dirty="0">
                <a:solidFill>
                  <a:schemeClr val="tx2">
                    <a:lumMod val="75000"/>
                  </a:schemeClr>
                </a:solidFill>
                <a:effectLst/>
                <a:latin typeface="Slack-Lato"/>
              </a:rPr>
              <a:t>Once we have received our clients' forms, we import them into our powerful, proprietary software and transform the data into pandas dataframes, which then allow us to call items from the respective columns and rows of data to feed our selection algorithms, allowing us to categorize the client and assign to them the appropriate portfolio.</a:t>
            </a:r>
            <a:endParaRPr lang="LID4096" sz="2800" dirty="0">
              <a:solidFill>
                <a:schemeClr val="tx2">
                  <a:lumMod val="75000"/>
                </a:schemeClr>
              </a:solidFill>
            </a:endParaRPr>
          </a:p>
        </p:txBody>
      </p:sp>
      <p:sp>
        <p:nvSpPr>
          <p:cNvPr id="6" name="Rectangle 5">
            <a:extLst>
              <a:ext uri="{FF2B5EF4-FFF2-40B4-BE49-F238E27FC236}">
                <a16:creationId xmlns:a16="http://schemas.microsoft.com/office/drawing/2014/main" id="{1E656000-56CB-4F0B-8A4E-8CB71171BA9D}"/>
              </a:ext>
            </a:extLst>
          </p:cNvPr>
          <p:cNvSpPr/>
          <p:nvPr/>
        </p:nvSpPr>
        <p:spPr>
          <a:xfrm>
            <a:off x="6926" y="10134600"/>
            <a:ext cx="18281073" cy="152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 name="Rectangle 3">
            <a:extLst>
              <a:ext uri="{FF2B5EF4-FFF2-40B4-BE49-F238E27FC236}">
                <a16:creationId xmlns:a16="http://schemas.microsoft.com/office/drawing/2014/main" id="{0FB5EAA6-BCB1-4ABB-8750-75A1EECC4C5E}"/>
              </a:ext>
            </a:extLst>
          </p:cNvPr>
          <p:cNvSpPr/>
          <p:nvPr/>
        </p:nvSpPr>
        <p:spPr>
          <a:xfrm>
            <a:off x="0" y="0"/>
            <a:ext cx="152400" cy="10287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Tree>
    <p:extLst>
      <p:ext uri="{BB962C8B-B14F-4D97-AF65-F5344CB8AC3E}">
        <p14:creationId xmlns:p14="http://schemas.microsoft.com/office/powerpoint/2010/main" val="125250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A0372E-F7A2-4AAD-A4BD-B4ADE3C9D6B2}"/>
              </a:ext>
            </a:extLst>
          </p:cNvPr>
          <p:cNvSpPr>
            <a:spLocks noGrp="1"/>
          </p:cNvSpPr>
          <p:nvPr>
            <p:ph type="subTitle" idx="1"/>
          </p:nvPr>
        </p:nvSpPr>
        <p:spPr>
          <a:xfrm>
            <a:off x="1447800" y="684962"/>
            <a:ext cx="15621000" cy="990600"/>
          </a:xfrm>
        </p:spPr>
        <p:txBody>
          <a:bodyPr/>
          <a:lstStyle/>
          <a:p>
            <a:r>
              <a:rPr lang="en-CA" dirty="0">
                <a:solidFill>
                  <a:schemeClr val="tx1"/>
                </a:solidFill>
              </a:rPr>
              <a:t>['SPY','AAPL','AMZN','DAL','GE','JNJ','MSFT','MNST','PYPL','SHOP','UPS']</a:t>
            </a:r>
            <a:endParaRPr lang="LID4096" dirty="0">
              <a:solidFill>
                <a:schemeClr val="tx1"/>
              </a:solidFill>
            </a:endParaRPr>
          </a:p>
        </p:txBody>
      </p:sp>
      <p:sp>
        <p:nvSpPr>
          <p:cNvPr id="2" name="TextBox 1">
            <a:extLst>
              <a:ext uri="{FF2B5EF4-FFF2-40B4-BE49-F238E27FC236}">
                <a16:creationId xmlns:a16="http://schemas.microsoft.com/office/drawing/2014/main" id="{69ACA952-AD5E-46E3-BD6B-4EBF79FA0208}"/>
              </a:ext>
            </a:extLst>
          </p:cNvPr>
          <p:cNvSpPr txBox="1"/>
          <p:nvPr/>
        </p:nvSpPr>
        <p:spPr>
          <a:xfrm>
            <a:off x="5839691" y="35263"/>
            <a:ext cx="10287000" cy="769441"/>
          </a:xfrm>
          <a:prstGeom prst="rect">
            <a:avLst/>
          </a:prstGeom>
          <a:noFill/>
        </p:spPr>
        <p:txBody>
          <a:bodyPr wrap="square" rtlCol="0">
            <a:spAutoFit/>
          </a:bodyPr>
          <a:lstStyle/>
          <a:p>
            <a:r>
              <a:rPr lang="en-US" sz="4400" b="1" dirty="0">
                <a:solidFill>
                  <a:srgbClr val="0070C0"/>
                </a:solidFill>
                <a:latin typeface="Times New Roman" panose="02020603050405020304" pitchFamily="18" charset="0"/>
                <a:cs typeface="Times New Roman" panose="02020603050405020304" pitchFamily="18" charset="0"/>
              </a:rPr>
              <a:t>STOCK SELECTION</a:t>
            </a:r>
            <a:endParaRPr lang="LID4096" sz="4400" b="1"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0602A0-BF4C-46E0-B8A3-CE3F3EAC8161}"/>
              </a:ext>
            </a:extLst>
          </p:cNvPr>
          <p:cNvPicPr>
            <a:picLocks noChangeAspect="1"/>
          </p:cNvPicPr>
          <p:nvPr/>
        </p:nvPicPr>
        <p:blipFill>
          <a:blip r:embed="rId2"/>
          <a:stretch>
            <a:fillRect/>
          </a:stretch>
        </p:blipFill>
        <p:spPr>
          <a:xfrm>
            <a:off x="457200" y="2038350"/>
            <a:ext cx="6143625" cy="600075"/>
          </a:xfrm>
          <a:prstGeom prst="rect">
            <a:avLst/>
          </a:prstGeom>
        </p:spPr>
      </p:pic>
      <p:pic>
        <p:nvPicPr>
          <p:cNvPr id="7" name="Picture 6">
            <a:extLst>
              <a:ext uri="{FF2B5EF4-FFF2-40B4-BE49-F238E27FC236}">
                <a16:creationId xmlns:a16="http://schemas.microsoft.com/office/drawing/2014/main" id="{7F4C2834-47BD-4588-B91D-F320223BC1CC}"/>
              </a:ext>
            </a:extLst>
          </p:cNvPr>
          <p:cNvPicPr>
            <a:picLocks noChangeAspect="1"/>
          </p:cNvPicPr>
          <p:nvPr/>
        </p:nvPicPr>
        <p:blipFill>
          <a:blip r:embed="rId3"/>
          <a:stretch>
            <a:fillRect/>
          </a:stretch>
        </p:blipFill>
        <p:spPr>
          <a:xfrm>
            <a:off x="614362" y="2759611"/>
            <a:ext cx="5829300" cy="2943225"/>
          </a:xfrm>
          <a:prstGeom prst="rect">
            <a:avLst/>
          </a:prstGeom>
        </p:spPr>
      </p:pic>
      <p:pic>
        <p:nvPicPr>
          <p:cNvPr id="9" name="Picture 8">
            <a:extLst>
              <a:ext uri="{FF2B5EF4-FFF2-40B4-BE49-F238E27FC236}">
                <a16:creationId xmlns:a16="http://schemas.microsoft.com/office/drawing/2014/main" id="{D91F72C3-E1CB-4A13-8E7D-600C8CB27FDA}"/>
              </a:ext>
            </a:extLst>
          </p:cNvPr>
          <p:cNvPicPr>
            <a:picLocks noChangeAspect="1"/>
          </p:cNvPicPr>
          <p:nvPr/>
        </p:nvPicPr>
        <p:blipFill>
          <a:blip r:embed="rId4"/>
          <a:stretch>
            <a:fillRect/>
          </a:stretch>
        </p:blipFill>
        <p:spPr>
          <a:xfrm>
            <a:off x="10439400" y="1409700"/>
            <a:ext cx="3600450" cy="1228725"/>
          </a:xfrm>
          <a:prstGeom prst="rect">
            <a:avLst/>
          </a:prstGeom>
        </p:spPr>
      </p:pic>
      <p:pic>
        <p:nvPicPr>
          <p:cNvPr id="11" name="Picture 10">
            <a:extLst>
              <a:ext uri="{FF2B5EF4-FFF2-40B4-BE49-F238E27FC236}">
                <a16:creationId xmlns:a16="http://schemas.microsoft.com/office/drawing/2014/main" id="{A35FA605-E994-4231-B177-8AB8EF1E7FC5}"/>
              </a:ext>
            </a:extLst>
          </p:cNvPr>
          <p:cNvPicPr>
            <a:picLocks noChangeAspect="1"/>
          </p:cNvPicPr>
          <p:nvPr/>
        </p:nvPicPr>
        <p:blipFill>
          <a:blip r:embed="rId5"/>
          <a:stretch>
            <a:fillRect/>
          </a:stretch>
        </p:blipFill>
        <p:spPr>
          <a:xfrm>
            <a:off x="9258300" y="2718412"/>
            <a:ext cx="5800725" cy="2867025"/>
          </a:xfrm>
          <a:prstGeom prst="rect">
            <a:avLst/>
          </a:prstGeom>
        </p:spPr>
      </p:pic>
      <p:pic>
        <p:nvPicPr>
          <p:cNvPr id="13" name="Picture 12">
            <a:extLst>
              <a:ext uri="{FF2B5EF4-FFF2-40B4-BE49-F238E27FC236}">
                <a16:creationId xmlns:a16="http://schemas.microsoft.com/office/drawing/2014/main" id="{42D50C6E-A7F8-4317-A835-23738D279AAB}"/>
              </a:ext>
            </a:extLst>
          </p:cNvPr>
          <p:cNvPicPr>
            <a:picLocks noChangeAspect="1"/>
          </p:cNvPicPr>
          <p:nvPr/>
        </p:nvPicPr>
        <p:blipFill>
          <a:blip r:embed="rId6"/>
          <a:stretch>
            <a:fillRect/>
          </a:stretch>
        </p:blipFill>
        <p:spPr>
          <a:xfrm>
            <a:off x="2057400" y="1452807"/>
            <a:ext cx="2489466" cy="442291"/>
          </a:xfrm>
          <a:prstGeom prst="rect">
            <a:avLst/>
          </a:prstGeom>
        </p:spPr>
      </p:pic>
      <p:sp>
        <p:nvSpPr>
          <p:cNvPr id="30" name="Rectangle 29">
            <a:extLst>
              <a:ext uri="{FF2B5EF4-FFF2-40B4-BE49-F238E27FC236}">
                <a16:creationId xmlns:a16="http://schemas.microsoft.com/office/drawing/2014/main" id="{2E1DEE1B-1DC2-40CB-BD3C-AFE2D67FAE19}"/>
              </a:ext>
            </a:extLst>
          </p:cNvPr>
          <p:cNvSpPr/>
          <p:nvPr/>
        </p:nvSpPr>
        <p:spPr>
          <a:xfrm>
            <a:off x="-76200" y="5846119"/>
            <a:ext cx="18288000" cy="618611"/>
          </a:xfrm>
          <a:prstGeom prst="rect">
            <a:avLst/>
          </a:prstGeom>
          <a:solidFill>
            <a:schemeClr val="accent5">
              <a:lumMod val="20000"/>
              <a:lumOff val="8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LID4096" dirty="0"/>
          </a:p>
        </p:txBody>
      </p:sp>
      <p:pic>
        <p:nvPicPr>
          <p:cNvPr id="31" name="Picture 30">
            <a:extLst>
              <a:ext uri="{FF2B5EF4-FFF2-40B4-BE49-F238E27FC236}">
                <a16:creationId xmlns:a16="http://schemas.microsoft.com/office/drawing/2014/main" id="{121167A6-C822-4E07-A9E1-30EFD6B88458}"/>
              </a:ext>
            </a:extLst>
          </p:cNvPr>
          <p:cNvPicPr>
            <a:picLocks noChangeAspect="1"/>
          </p:cNvPicPr>
          <p:nvPr/>
        </p:nvPicPr>
        <p:blipFill>
          <a:blip r:embed="rId7"/>
          <a:stretch>
            <a:fillRect/>
          </a:stretch>
        </p:blipFill>
        <p:spPr>
          <a:xfrm>
            <a:off x="1828525" y="6492018"/>
            <a:ext cx="3762375" cy="676275"/>
          </a:xfrm>
          <a:prstGeom prst="rect">
            <a:avLst/>
          </a:prstGeom>
        </p:spPr>
      </p:pic>
      <p:pic>
        <p:nvPicPr>
          <p:cNvPr id="32" name="Picture 31">
            <a:extLst>
              <a:ext uri="{FF2B5EF4-FFF2-40B4-BE49-F238E27FC236}">
                <a16:creationId xmlns:a16="http://schemas.microsoft.com/office/drawing/2014/main" id="{7668B907-34A1-4261-A9EA-4D78FAFD3A70}"/>
              </a:ext>
            </a:extLst>
          </p:cNvPr>
          <p:cNvPicPr>
            <a:picLocks noChangeAspect="1"/>
          </p:cNvPicPr>
          <p:nvPr/>
        </p:nvPicPr>
        <p:blipFill>
          <a:blip r:embed="rId8"/>
          <a:stretch>
            <a:fillRect/>
          </a:stretch>
        </p:blipFill>
        <p:spPr>
          <a:xfrm>
            <a:off x="304525" y="7324088"/>
            <a:ext cx="6220100" cy="2924812"/>
          </a:xfrm>
          <a:prstGeom prst="rect">
            <a:avLst/>
          </a:prstGeom>
        </p:spPr>
      </p:pic>
      <p:pic>
        <p:nvPicPr>
          <p:cNvPr id="33" name="Picture 32">
            <a:extLst>
              <a:ext uri="{FF2B5EF4-FFF2-40B4-BE49-F238E27FC236}">
                <a16:creationId xmlns:a16="http://schemas.microsoft.com/office/drawing/2014/main" id="{306A1357-7282-4265-AC38-65374F5218BD}"/>
              </a:ext>
            </a:extLst>
          </p:cNvPr>
          <p:cNvPicPr>
            <a:picLocks noChangeAspect="1"/>
          </p:cNvPicPr>
          <p:nvPr/>
        </p:nvPicPr>
        <p:blipFill>
          <a:blip r:embed="rId9"/>
          <a:stretch>
            <a:fillRect/>
          </a:stretch>
        </p:blipFill>
        <p:spPr>
          <a:xfrm>
            <a:off x="10701614" y="6509512"/>
            <a:ext cx="3686175" cy="638175"/>
          </a:xfrm>
          <a:prstGeom prst="rect">
            <a:avLst/>
          </a:prstGeom>
        </p:spPr>
      </p:pic>
      <p:pic>
        <p:nvPicPr>
          <p:cNvPr id="34" name="Picture 33">
            <a:extLst>
              <a:ext uri="{FF2B5EF4-FFF2-40B4-BE49-F238E27FC236}">
                <a16:creationId xmlns:a16="http://schemas.microsoft.com/office/drawing/2014/main" id="{D9116DBB-BC86-451E-98FB-F7A2C957AF9E}"/>
              </a:ext>
            </a:extLst>
          </p:cNvPr>
          <p:cNvPicPr>
            <a:picLocks noChangeAspect="1"/>
          </p:cNvPicPr>
          <p:nvPr/>
        </p:nvPicPr>
        <p:blipFill>
          <a:blip r:embed="rId10"/>
          <a:stretch>
            <a:fillRect/>
          </a:stretch>
        </p:blipFill>
        <p:spPr>
          <a:xfrm>
            <a:off x="9234487" y="7350093"/>
            <a:ext cx="5857875" cy="2886075"/>
          </a:xfrm>
          <a:prstGeom prst="rect">
            <a:avLst/>
          </a:prstGeom>
        </p:spPr>
      </p:pic>
      <p:sp>
        <p:nvSpPr>
          <p:cNvPr id="35" name="TextBox 34">
            <a:extLst>
              <a:ext uri="{FF2B5EF4-FFF2-40B4-BE49-F238E27FC236}">
                <a16:creationId xmlns:a16="http://schemas.microsoft.com/office/drawing/2014/main" id="{1596F99B-3C22-4722-914B-4EF1E808CC7C}"/>
              </a:ext>
            </a:extLst>
          </p:cNvPr>
          <p:cNvSpPr txBox="1"/>
          <p:nvPr/>
        </p:nvSpPr>
        <p:spPr>
          <a:xfrm>
            <a:off x="5410200" y="5801337"/>
            <a:ext cx="10287000" cy="646331"/>
          </a:xfrm>
          <a:prstGeom prst="rect">
            <a:avLst/>
          </a:prstGeom>
          <a:noFill/>
        </p:spPr>
        <p:txBody>
          <a:bodyPr wrap="square" rtlCol="0">
            <a:spAutoFit/>
          </a:bodyPr>
          <a:lstStyle/>
          <a:p>
            <a:r>
              <a:rPr lang="en-US" sz="3600" b="1" dirty="0">
                <a:solidFill>
                  <a:srgbClr val="0070C0"/>
                </a:solidFill>
                <a:latin typeface="Times New Roman" panose="02020603050405020304" pitchFamily="18" charset="0"/>
                <a:cs typeface="Times New Roman" panose="02020603050405020304" pitchFamily="18" charset="0"/>
              </a:rPr>
              <a:t>Cumulative and Correlation</a:t>
            </a:r>
            <a:endParaRPr lang="LID4096" sz="36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24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49D5-3426-48CB-8953-EC48DB73ABE8}"/>
              </a:ext>
            </a:extLst>
          </p:cNvPr>
          <p:cNvSpPr>
            <a:spLocks noGrp="1"/>
          </p:cNvSpPr>
          <p:nvPr>
            <p:ph type="title"/>
          </p:nvPr>
        </p:nvSpPr>
        <p:spPr>
          <a:xfrm>
            <a:off x="5029200" y="31173"/>
            <a:ext cx="8229600" cy="1143000"/>
          </a:xfrm>
        </p:spPr>
        <p:txBody>
          <a:bodyPr>
            <a:noAutofit/>
          </a:bodyPr>
          <a:lstStyle/>
          <a:p>
            <a:r>
              <a:rPr lang="en-US" sz="3600" b="1" dirty="0">
                <a:solidFill>
                  <a:schemeClr val="bg1">
                    <a:lumMod val="95000"/>
                  </a:schemeClr>
                </a:solidFill>
              </a:rPr>
              <a:t>Portfolio Assignment &amp; Analysis</a:t>
            </a:r>
            <a:br>
              <a:rPr lang="en-US" sz="3600" b="1" dirty="0">
                <a:solidFill>
                  <a:schemeClr val="bg1">
                    <a:lumMod val="95000"/>
                  </a:schemeClr>
                </a:solidFill>
              </a:rPr>
            </a:br>
            <a:r>
              <a:rPr lang="en-US" sz="3600" b="1" dirty="0">
                <a:solidFill>
                  <a:schemeClr val="bg1">
                    <a:lumMod val="95000"/>
                  </a:schemeClr>
                </a:solidFill>
              </a:rPr>
              <a:t> (Monte Carlo &amp; Beta) </a:t>
            </a:r>
            <a:endParaRPr lang="LID4096" sz="3600" dirty="0">
              <a:solidFill>
                <a:schemeClr val="bg1">
                  <a:lumMod val="95000"/>
                </a:schemeClr>
              </a:solidFill>
            </a:endParaRPr>
          </a:p>
        </p:txBody>
      </p:sp>
      <p:pic>
        <p:nvPicPr>
          <p:cNvPr id="11" name="Picture 10">
            <a:extLst>
              <a:ext uri="{FF2B5EF4-FFF2-40B4-BE49-F238E27FC236}">
                <a16:creationId xmlns:a16="http://schemas.microsoft.com/office/drawing/2014/main" id="{1592C8A2-D2F0-4DDD-A057-CE0224362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826" y="5809515"/>
            <a:ext cx="8027436" cy="4286759"/>
          </a:xfrm>
          <a:prstGeom prst="rect">
            <a:avLst/>
          </a:prstGeom>
        </p:spPr>
      </p:pic>
      <p:pic>
        <p:nvPicPr>
          <p:cNvPr id="13" name="Picture 12">
            <a:extLst>
              <a:ext uri="{FF2B5EF4-FFF2-40B4-BE49-F238E27FC236}">
                <a16:creationId xmlns:a16="http://schemas.microsoft.com/office/drawing/2014/main" id="{F7074C06-B58F-49EE-8137-B62666A04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31" y="1353943"/>
            <a:ext cx="8070204" cy="3637157"/>
          </a:xfrm>
          <a:prstGeom prst="rect">
            <a:avLst/>
          </a:prstGeom>
        </p:spPr>
      </p:pic>
      <p:pic>
        <p:nvPicPr>
          <p:cNvPr id="15" name="Picture 14">
            <a:extLst>
              <a:ext uri="{FF2B5EF4-FFF2-40B4-BE49-F238E27FC236}">
                <a16:creationId xmlns:a16="http://schemas.microsoft.com/office/drawing/2014/main" id="{F29EFA25-BE56-43AF-979F-CC8FCF84F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5596552"/>
            <a:ext cx="7848235" cy="4214640"/>
          </a:xfrm>
          <a:prstGeom prst="rect">
            <a:avLst/>
          </a:prstGeom>
        </p:spPr>
      </p:pic>
      <p:pic>
        <p:nvPicPr>
          <p:cNvPr id="17" name="Picture 16">
            <a:extLst>
              <a:ext uri="{FF2B5EF4-FFF2-40B4-BE49-F238E27FC236}">
                <a16:creationId xmlns:a16="http://schemas.microsoft.com/office/drawing/2014/main" id="{444C6E70-152A-4557-8138-F192E1899F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2889" y="1353943"/>
            <a:ext cx="7928343" cy="3803911"/>
          </a:xfrm>
          <a:prstGeom prst="rect">
            <a:avLst/>
          </a:prstGeom>
        </p:spPr>
      </p:pic>
      <p:pic>
        <p:nvPicPr>
          <p:cNvPr id="19" name="Picture 18">
            <a:extLst>
              <a:ext uri="{FF2B5EF4-FFF2-40B4-BE49-F238E27FC236}">
                <a16:creationId xmlns:a16="http://schemas.microsoft.com/office/drawing/2014/main" id="{8FF319CA-8FF5-4D93-B551-08E7C3EB26DE}"/>
              </a:ext>
            </a:extLst>
          </p:cNvPr>
          <p:cNvPicPr>
            <a:picLocks noChangeAspect="1"/>
          </p:cNvPicPr>
          <p:nvPr/>
        </p:nvPicPr>
        <p:blipFill rotWithShape="1">
          <a:blip r:embed="rId6"/>
          <a:srcRect l="-478" t="-37295" r="478" b="48434"/>
          <a:stretch/>
        </p:blipFill>
        <p:spPr>
          <a:xfrm>
            <a:off x="9424027" y="5308916"/>
            <a:ext cx="8078235" cy="544177"/>
          </a:xfrm>
          <a:prstGeom prst="rect">
            <a:avLst/>
          </a:prstGeom>
        </p:spPr>
      </p:pic>
      <p:sp>
        <p:nvSpPr>
          <p:cNvPr id="21" name="Rectangle 20">
            <a:extLst>
              <a:ext uri="{FF2B5EF4-FFF2-40B4-BE49-F238E27FC236}">
                <a16:creationId xmlns:a16="http://schemas.microsoft.com/office/drawing/2014/main" id="{296744E5-C6DF-43BE-8EF0-B0498959E9BC}"/>
              </a:ext>
            </a:extLst>
          </p:cNvPr>
          <p:cNvSpPr/>
          <p:nvPr/>
        </p:nvSpPr>
        <p:spPr>
          <a:xfrm>
            <a:off x="8768632" y="1313595"/>
            <a:ext cx="190683" cy="8973405"/>
          </a:xfrm>
          <a:prstGeom prst="rect">
            <a:avLst/>
          </a:prstGeom>
          <a:pattFill prst="wdDnDiag">
            <a:fgClr>
              <a:schemeClr val="accent5">
                <a:lumMod val="60000"/>
                <a:lumOff val="40000"/>
              </a:schemeClr>
            </a:fgClr>
            <a:bgClr>
              <a:schemeClr val="bg1"/>
            </a:bgClr>
          </a:pattFill>
          <a:ln>
            <a:solidFill>
              <a:srgbClr val="44E8FE"/>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Tree>
    <p:extLst>
      <p:ext uri="{BB962C8B-B14F-4D97-AF65-F5344CB8AC3E}">
        <p14:creationId xmlns:p14="http://schemas.microsoft.com/office/powerpoint/2010/main" val="69120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64BAEA-C9FC-4CBB-8EE2-46B87E858FEB}"/>
              </a:ext>
            </a:extLst>
          </p:cNvPr>
          <p:cNvPicPr>
            <a:picLocks noChangeAspect="1"/>
          </p:cNvPicPr>
          <p:nvPr/>
        </p:nvPicPr>
        <p:blipFill>
          <a:blip r:embed="rId2"/>
          <a:stretch>
            <a:fillRect/>
          </a:stretch>
        </p:blipFill>
        <p:spPr>
          <a:xfrm>
            <a:off x="9553576" y="4895569"/>
            <a:ext cx="6600824" cy="1085851"/>
          </a:xfrm>
          <a:prstGeom prst="rect">
            <a:avLst/>
          </a:prstGeom>
        </p:spPr>
      </p:pic>
      <p:sp>
        <p:nvSpPr>
          <p:cNvPr id="6" name="Isosceles Triangle 5">
            <a:extLst>
              <a:ext uri="{FF2B5EF4-FFF2-40B4-BE49-F238E27FC236}">
                <a16:creationId xmlns:a16="http://schemas.microsoft.com/office/drawing/2014/main" id="{A29F065B-B22B-48EE-97E3-C0F323A09362}"/>
              </a:ext>
            </a:extLst>
          </p:cNvPr>
          <p:cNvSpPr/>
          <p:nvPr/>
        </p:nvSpPr>
        <p:spPr>
          <a:xfrm rot="5400000" flipH="1">
            <a:off x="-266700" y="5143500"/>
            <a:ext cx="5410200" cy="4876800"/>
          </a:xfrm>
          <a:prstGeom prst="triangle">
            <a:avLst>
              <a:gd name="adj" fmla="val 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8" name="Picture 7">
            <a:extLst>
              <a:ext uri="{FF2B5EF4-FFF2-40B4-BE49-F238E27FC236}">
                <a16:creationId xmlns:a16="http://schemas.microsoft.com/office/drawing/2014/main" id="{FF5C6C3E-6EF8-49F7-991A-A20C637C61AD}"/>
              </a:ext>
            </a:extLst>
          </p:cNvPr>
          <p:cNvPicPr>
            <a:picLocks noChangeAspect="1"/>
          </p:cNvPicPr>
          <p:nvPr/>
        </p:nvPicPr>
        <p:blipFill>
          <a:blip r:embed="rId3"/>
          <a:stretch>
            <a:fillRect/>
          </a:stretch>
        </p:blipFill>
        <p:spPr>
          <a:xfrm>
            <a:off x="8229600" y="5950169"/>
            <a:ext cx="9372600" cy="4012981"/>
          </a:xfrm>
          <a:prstGeom prst="rect">
            <a:avLst/>
          </a:prstGeom>
        </p:spPr>
      </p:pic>
      <p:pic>
        <p:nvPicPr>
          <p:cNvPr id="10" name="Picture 9">
            <a:extLst>
              <a:ext uri="{FF2B5EF4-FFF2-40B4-BE49-F238E27FC236}">
                <a16:creationId xmlns:a16="http://schemas.microsoft.com/office/drawing/2014/main" id="{60FD0AFB-5F25-4312-A230-195F87CFCCB1}"/>
              </a:ext>
            </a:extLst>
          </p:cNvPr>
          <p:cNvPicPr>
            <a:picLocks noChangeAspect="1"/>
          </p:cNvPicPr>
          <p:nvPr/>
        </p:nvPicPr>
        <p:blipFill>
          <a:blip r:embed="rId4"/>
          <a:stretch>
            <a:fillRect/>
          </a:stretch>
        </p:blipFill>
        <p:spPr>
          <a:xfrm>
            <a:off x="1257301" y="266700"/>
            <a:ext cx="6174272" cy="5867400"/>
          </a:xfrm>
          <a:prstGeom prst="rect">
            <a:avLst/>
          </a:prstGeom>
        </p:spPr>
      </p:pic>
      <p:sp>
        <p:nvSpPr>
          <p:cNvPr id="11" name="Isosceles Triangle 10">
            <a:extLst>
              <a:ext uri="{FF2B5EF4-FFF2-40B4-BE49-F238E27FC236}">
                <a16:creationId xmlns:a16="http://schemas.microsoft.com/office/drawing/2014/main" id="{19CBF7A1-E158-4AD5-9761-31CAE61F36DA}"/>
              </a:ext>
            </a:extLst>
          </p:cNvPr>
          <p:cNvSpPr/>
          <p:nvPr/>
        </p:nvSpPr>
        <p:spPr>
          <a:xfrm rot="60000" flipH="1" flipV="1">
            <a:off x="16056426" y="19093"/>
            <a:ext cx="2209800" cy="2514600"/>
          </a:xfrm>
          <a:prstGeom prst="triangle">
            <a:avLst>
              <a:gd name="adj" fmla="val 88"/>
            </a:avLst>
          </a:prstGeom>
          <a:solidFill>
            <a:schemeClr val="accent1">
              <a:alpha val="9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2" name="Flowchart: Predefined Process 11">
            <a:extLst>
              <a:ext uri="{FF2B5EF4-FFF2-40B4-BE49-F238E27FC236}">
                <a16:creationId xmlns:a16="http://schemas.microsoft.com/office/drawing/2014/main" id="{CF4DCDFB-25D5-45BE-81E8-6EF23CD951BD}"/>
              </a:ext>
            </a:extLst>
          </p:cNvPr>
          <p:cNvSpPr/>
          <p:nvPr/>
        </p:nvSpPr>
        <p:spPr>
          <a:xfrm>
            <a:off x="9753600" y="3940066"/>
            <a:ext cx="5791199" cy="793530"/>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400" dirty="0">
                <a:solidFill>
                  <a:schemeClr val="tx2"/>
                </a:solidFill>
                <a:effectLst>
                  <a:outerShdw blurRad="38100" dist="38100" dir="2700000" algn="tl">
                    <a:srgbClr val="000000">
                      <a:alpha val="43137"/>
                    </a:srgbClr>
                  </a:outerShdw>
                </a:effectLst>
              </a:rPr>
              <a:t>Sharpe Ratios </a:t>
            </a:r>
            <a:endParaRPr lang="LID4096" sz="4400" dirty="0"/>
          </a:p>
        </p:txBody>
      </p:sp>
      <p:sp>
        <p:nvSpPr>
          <p:cNvPr id="13" name="Flowchart: Predefined Process 12">
            <a:extLst>
              <a:ext uri="{FF2B5EF4-FFF2-40B4-BE49-F238E27FC236}">
                <a16:creationId xmlns:a16="http://schemas.microsoft.com/office/drawing/2014/main" id="{87EC2005-0D84-40F7-A4B5-98FCB7722178}"/>
              </a:ext>
            </a:extLst>
          </p:cNvPr>
          <p:cNvSpPr/>
          <p:nvPr/>
        </p:nvSpPr>
        <p:spPr>
          <a:xfrm>
            <a:off x="7431573" y="323850"/>
            <a:ext cx="8603078" cy="1085851"/>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000" dirty="0">
                <a:solidFill>
                  <a:schemeClr val="tx2"/>
                </a:solidFill>
                <a:effectLst>
                  <a:outerShdw blurRad="38100" dist="38100" dir="2700000" algn="tl">
                    <a:srgbClr val="000000">
                      <a:alpha val="43137"/>
                    </a:srgbClr>
                  </a:outerShdw>
                </a:effectLst>
              </a:rPr>
              <a:t>Standard Deviation</a:t>
            </a:r>
          </a:p>
          <a:p>
            <a:pPr algn="ctr"/>
            <a:r>
              <a:rPr lang="en-US" sz="3200" i="1" dirty="0">
                <a:solidFill>
                  <a:schemeClr val="bg1"/>
                </a:solidFill>
                <a:effectLst>
                  <a:outerShdw blurRad="38100" dist="38100" dir="2700000" algn="tl">
                    <a:srgbClr val="000000">
                      <a:alpha val="43137"/>
                    </a:srgbClr>
                  </a:outerShdw>
                </a:effectLst>
              </a:rPr>
              <a:t>Daily and Annual</a:t>
            </a:r>
            <a:endParaRPr lang="LID4096" sz="3200" i="1" dirty="0">
              <a:solidFill>
                <a:schemeClr val="bg1"/>
              </a:solidFill>
            </a:endParaRPr>
          </a:p>
        </p:txBody>
      </p:sp>
    </p:spTree>
    <p:extLst>
      <p:ext uri="{BB962C8B-B14F-4D97-AF65-F5344CB8AC3E}">
        <p14:creationId xmlns:p14="http://schemas.microsoft.com/office/powerpoint/2010/main" val="322543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D9AC-4804-4052-A20E-B272732D6960}"/>
              </a:ext>
            </a:extLst>
          </p:cNvPr>
          <p:cNvSpPr>
            <a:spLocks noGrp="1"/>
          </p:cNvSpPr>
          <p:nvPr>
            <p:ph type="title"/>
          </p:nvPr>
        </p:nvSpPr>
        <p:spPr>
          <a:xfrm>
            <a:off x="647700" y="1600200"/>
            <a:ext cx="16078200" cy="1143000"/>
          </a:xfrm>
        </p:spPr>
        <p:txBody>
          <a:bodyPr>
            <a:normAutofit fontScale="90000"/>
          </a:bodyPr>
          <a:lstStyle/>
          <a:p>
            <a:r>
              <a:rPr lang="en-US" dirty="0"/>
              <a:t>Postmortem</a:t>
            </a:r>
            <a:br>
              <a:rPr lang="en-US" dirty="0"/>
            </a:br>
            <a:r>
              <a:rPr lang="en-US" dirty="0"/>
              <a:t>Discuss any difficulties that arose, and how they were handled.</a:t>
            </a:r>
            <a:br>
              <a:rPr lang="en-US" dirty="0"/>
            </a:br>
            <a:r>
              <a:rPr lang="en-US" dirty="0"/>
              <a:t>Discuss any additional questions that arose, which couldn't be answered due to time constraints.</a:t>
            </a:r>
            <a:br>
              <a:rPr lang="en-US" dirty="0"/>
            </a:br>
            <a:r>
              <a:rPr lang="en-US" dirty="0"/>
              <a:t>What would you research next if you had two more weeks?</a:t>
            </a:r>
            <a:br>
              <a:rPr lang="en-US" dirty="0"/>
            </a:br>
            <a:endParaRPr lang="LID4096" dirty="0"/>
          </a:p>
        </p:txBody>
      </p:sp>
    </p:spTree>
    <p:extLst>
      <p:ext uri="{BB962C8B-B14F-4D97-AF65-F5344CB8AC3E}">
        <p14:creationId xmlns:p14="http://schemas.microsoft.com/office/powerpoint/2010/main" val="137446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998FF63-D654-440B-8C1C-686B9CAE0505}"/>
              </a:ext>
            </a:extLst>
          </p:cNvPr>
          <p:cNvSpPr/>
          <p:nvPr/>
        </p:nvSpPr>
        <p:spPr>
          <a:xfrm>
            <a:off x="876300" y="457200"/>
            <a:ext cx="16535400" cy="9372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LID4096" dirty="0"/>
          </a:p>
        </p:txBody>
      </p:sp>
      <p:sp>
        <p:nvSpPr>
          <p:cNvPr id="7" name="TextBox 6">
            <a:extLst>
              <a:ext uri="{FF2B5EF4-FFF2-40B4-BE49-F238E27FC236}">
                <a16:creationId xmlns:a16="http://schemas.microsoft.com/office/drawing/2014/main" id="{9C619CE6-4E6A-40ED-A027-67BDD5615A44}"/>
              </a:ext>
            </a:extLst>
          </p:cNvPr>
          <p:cNvSpPr txBox="1"/>
          <p:nvPr/>
        </p:nvSpPr>
        <p:spPr>
          <a:xfrm>
            <a:off x="6858000" y="5153891"/>
            <a:ext cx="2859314" cy="707886"/>
          </a:xfrm>
          <a:prstGeom prst="rect">
            <a:avLst/>
          </a:prstGeom>
          <a:noFill/>
        </p:spPr>
        <p:txBody>
          <a:bodyPr wrap="square" rtlCol="0">
            <a:spAutoFit/>
          </a:bodyPr>
          <a:lstStyle/>
          <a:p>
            <a:r>
              <a:rPr lang="en-US" sz="4000" b="1" dirty="0"/>
              <a:t>Appendix </a:t>
            </a:r>
            <a:endParaRPr lang="LID4096" sz="4000" b="1" dirty="0"/>
          </a:p>
        </p:txBody>
      </p:sp>
      <p:sp>
        <p:nvSpPr>
          <p:cNvPr id="8" name="TextBox 7">
            <a:extLst>
              <a:ext uri="{FF2B5EF4-FFF2-40B4-BE49-F238E27FC236}">
                <a16:creationId xmlns:a16="http://schemas.microsoft.com/office/drawing/2014/main" id="{AC04BC08-6E92-4BC7-9BCB-D6BE2F26DB3D}"/>
              </a:ext>
            </a:extLst>
          </p:cNvPr>
          <p:cNvSpPr txBox="1"/>
          <p:nvPr/>
        </p:nvSpPr>
        <p:spPr>
          <a:xfrm>
            <a:off x="6858000" y="5865241"/>
            <a:ext cx="102108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CA" dirty="0">
                <a:hlinkClick r:id="rId2"/>
              </a:rPr>
              <a:t>https://alexandrenesovic.com/2019/11/17/how-to-find-import-and-plot-historical-financial-data-with-yfinance-python-and-how-to-calculate-the-daily-returns/</a:t>
            </a:r>
            <a:endParaRPr lang="en-CA" dirty="0"/>
          </a:p>
          <a:p>
            <a:endParaRPr lang="en-CA" dirty="0"/>
          </a:p>
          <a:p>
            <a:r>
              <a:rPr lang="en-CA" dirty="0">
                <a:hlinkClick r:id="rId3"/>
              </a:rPr>
              <a:t>https://marqueegroup.ca/resource/how-to-use-python-in-a-finance-environment/</a:t>
            </a:r>
            <a:endParaRPr lang="en-CA" dirty="0"/>
          </a:p>
          <a:p>
            <a:endParaRPr lang="en-CA" dirty="0"/>
          </a:p>
          <a:p>
            <a:endParaRPr lang="en-CA" dirty="0"/>
          </a:p>
          <a:p>
            <a:r>
              <a:rPr lang="en-CA" dirty="0">
                <a:hlinkClick r:id="rId4"/>
              </a:rPr>
              <a:t>https://stackoverflow.com/questions/55397178/dataframe-creation-from-dict-index-order</a:t>
            </a:r>
            <a:endParaRPr lang="en-CA" dirty="0"/>
          </a:p>
          <a:p>
            <a:endParaRPr lang="en-CA" dirty="0"/>
          </a:p>
          <a:p>
            <a:r>
              <a:rPr lang="en-CA" dirty="0">
                <a:hlinkClick r:id="rId5"/>
              </a:rPr>
              <a:t>https://stackoverflow.com/questions/38133064/get-adj-close-using-pandas-datareader</a:t>
            </a:r>
            <a:endParaRPr lang="en-CA" dirty="0"/>
          </a:p>
          <a:p>
            <a:endParaRPr lang="LID4096" dirty="0"/>
          </a:p>
        </p:txBody>
      </p:sp>
      <p:sp>
        <p:nvSpPr>
          <p:cNvPr id="9" name="TextBox 8">
            <a:extLst>
              <a:ext uri="{FF2B5EF4-FFF2-40B4-BE49-F238E27FC236}">
                <a16:creationId xmlns:a16="http://schemas.microsoft.com/office/drawing/2014/main" id="{009DC47C-2D62-42D0-9833-0347E8B53F96}"/>
              </a:ext>
            </a:extLst>
          </p:cNvPr>
          <p:cNvSpPr txBox="1"/>
          <p:nvPr/>
        </p:nvSpPr>
        <p:spPr>
          <a:xfrm>
            <a:off x="2057400" y="947909"/>
            <a:ext cx="3169920" cy="707886"/>
          </a:xfrm>
          <a:prstGeom prst="rect">
            <a:avLst/>
          </a:prstGeom>
          <a:noFill/>
        </p:spPr>
        <p:txBody>
          <a:bodyPr wrap="square" rtlCol="0">
            <a:spAutoFit/>
          </a:bodyPr>
          <a:lstStyle/>
          <a:p>
            <a:r>
              <a:rPr lang="en-US" sz="4000" b="1" dirty="0"/>
              <a:t>Libraries</a:t>
            </a:r>
            <a:endParaRPr lang="LID4096" sz="4000" b="1" dirty="0"/>
          </a:p>
        </p:txBody>
      </p:sp>
      <p:sp>
        <p:nvSpPr>
          <p:cNvPr id="13" name="TextBox 12">
            <a:extLst>
              <a:ext uri="{FF2B5EF4-FFF2-40B4-BE49-F238E27FC236}">
                <a16:creationId xmlns:a16="http://schemas.microsoft.com/office/drawing/2014/main" id="{62D6E67E-2367-4BBC-AE30-BC22A36924B0}"/>
              </a:ext>
            </a:extLst>
          </p:cNvPr>
          <p:cNvSpPr txBox="1"/>
          <p:nvPr/>
        </p:nvSpPr>
        <p:spPr>
          <a:xfrm>
            <a:off x="1752600" y="1668699"/>
            <a:ext cx="4587240" cy="618630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CA" b="0" i="0" dirty="0">
                <a:solidFill>
                  <a:srgbClr val="1D1C1D"/>
                </a:solidFill>
                <a:effectLst/>
                <a:latin typeface="Slack-Lato"/>
              </a:rPr>
              <a:t>import panel as pn</a:t>
            </a:r>
            <a:br>
              <a:rPr lang="en-CA" dirty="0"/>
            </a:br>
            <a:r>
              <a:rPr lang="en-CA" b="0" i="0" dirty="0">
                <a:solidFill>
                  <a:srgbClr val="1D1C1D"/>
                </a:solidFill>
                <a:effectLst/>
                <a:latin typeface="Slack-Lato"/>
              </a:rPr>
              <a:t>pn.extension('</a:t>
            </a:r>
            <a:r>
              <a:rPr lang="en-CA" b="0" i="0" dirty="0" err="1">
                <a:solidFill>
                  <a:srgbClr val="1D1C1D"/>
                </a:solidFill>
                <a:effectLst/>
                <a:latin typeface="Slack-Lato"/>
              </a:rPr>
              <a:t>plotly</a:t>
            </a:r>
            <a:r>
              <a:rPr lang="en-CA" b="0" i="0" dirty="0">
                <a:solidFill>
                  <a:srgbClr val="1D1C1D"/>
                </a:solidFill>
                <a:effectLst/>
                <a:latin typeface="Slack-Lato"/>
              </a:rPr>
              <a:t>')</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plotly.express</a:t>
            </a:r>
            <a:r>
              <a:rPr lang="en-CA" b="0" i="0" dirty="0">
                <a:solidFill>
                  <a:srgbClr val="1D1C1D"/>
                </a:solidFill>
                <a:effectLst/>
                <a:latin typeface="Slack-Lato"/>
              </a:rPr>
              <a:t> as px</a:t>
            </a:r>
            <a:br>
              <a:rPr lang="en-CA" dirty="0"/>
            </a:br>
            <a:r>
              <a:rPr lang="en-CA" b="0" i="0" dirty="0">
                <a:solidFill>
                  <a:srgbClr val="1D1C1D"/>
                </a:solidFill>
                <a:effectLst/>
                <a:latin typeface="Slack-Lato"/>
              </a:rPr>
              <a:t>import pandas as pd</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hvplot.pandas</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matplotlib.pyplot</a:t>
            </a:r>
            <a:r>
              <a:rPr lang="en-CA" b="0" i="0" dirty="0">
                <a:solidFill>
                  <a:srgbClr val="1D1C1D"/>
                </a:solidFill>
                <a:effectLst/>
                <a:latin typeface="Slack-Lato"/>
              </a:rPr>
              <a:t> as </a:t>
            </a:r>
            <a:r>
              <a:rPr lang="en-CA" b="0" i="0" dirty="0" err="1">
                <a:solidFill>
                  <a:srgbClr val="1D1C1D"/>
                </a:solidFill>
                <a:effectLst/>
                <a:latin typeface="Slack-Lato"/>
              </a:rPr>
              <a:t>plt</a:t>
            </a:r>
            <a:br>
              <a:rPr lang="en-CA" dirty="0"/>
            </a:br>
            <a:r>
              <a:rPr lang="en-CA" b="0" i="0" dirty="0">
                <a:solidFill>
                  <a:srgbClr val="1D1C1D"/>
                </a:solidFill>
                <a:effectLst/>
                <a:latin typeface="Slack-Lato"/>
              </a:rPr>
              <a:t>import requests</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urllib.request</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os</a:t>
            </a:r>
            <a:br>
              <a:rPr lang="en-CA" dirty="0"/>
            </a:br>
            <a:r>
              <a:rPr lang="en-CA" b="0" i="0" dirty="0">
                <a:solidFill>
                  <a:srgbClr val="1D1C1D"/>
                </a:solidFill>
                <a:effectLst/>
                <a:latin typeface="Slack-Lato"/>
              </a:rPr>
              <a:t>import json</a:t>
            </a:r>
            <a:br>
              <a:rPr lang="en-CA" dirty="0"/>
            </a:br>
            <a:r>
              <a:rPr lang="en-CA" b="0" i="0" dirty="0">
                <a:solidFill>
                  <a:srgbClr val="1D1C1D"/>
                </a:solidFill>
                <a:effectLst/>
                <a:latin typeface="Slack-Lato"/>
              </a:rPr>
              <a:t>import seaborn as </a:t>
            </a:r>
            <a:r>
              <a:rPr lang="en-CA" b="0" i="0" dirty="0" err="1">
                <a:solidFill>
                  <a:srgbClr val="1D1C1D"/>
                </a:solidFill>
                <a:effectLst/>
                <a:latin typeface="Slack-Lato"/>
              </a:rPr>
              <a:t>sns</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yahoo_finance</a:t>
            </a:r>
            <a:r>
              <a:rPr lang="en-CA" b="0" i="0" dirty="0">
                <a:solidFill>
                  <a:srgbClr val="1D1C1D"/>
                </a:solidFill>
                <a:effectLst/>
                <a:latin typeface="Slack-Lato"/>
              </a:rPr>
              <a:t> as </a:t>
            </a:r>
            <a:r>
              <a:rPr lang="en-CA" b="0" i="0" dirty="0" err="1">
                <a:solidFill>
                  <a:srgbClr val="1D1C1D"/>
                </a:solidFill>
                <a:effectLst/>
                <a:latin typeface="Slack-Lato"/>
              </a:rPr>
              <a:t>yahoofin</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yfinance</a:t>
            </a:r>
            <a:r>
              <a:rPr lang="en-CA" b="0" i="0" dirty="0">
                <a:solidFill>
                  <a:srgbClr val="1D1C1D"/>
                </a:solidFill>
                <a:effectLst/>
                <a:latin typeface="Slack-Lato"/>
              </a:rPr>
              <a:t> as </a:t>
            </a:r>
            <a:r>
              <a:rPr lang="en-CA" b="0" i="0" dirty="0" err="1">
                <a:solidFill>
                  <a:srgbClr val="1D1C1D"/>
                </a:solidFill>
                <a:effectLst/>
                <a:latin typeface="Slack-Lato"/>
              </a:rPr>
              <a:t>yf</a:t>
            </a:r>
            <a:br>
              <a:rPr lang="en-CA" dirty="0"/>
            </a:br>
            <a:r>
              <a:rPr lang="en-CA" b="0" i="0" dirty="0">
                <a:solidFill>
                  <a:srgbClr val="1D1C1D"/>
                </a:solidFill>
                <a:effectLst/>
                <a:latin typeface="Slack-Lato"/>
              </a:rPr>
              <a:t>from </a:t>
            </a:r>
            <a:r>
              <a:rPr lang="en-CA" b="0" i="0" dirty="0" err="1">
                <a:solidFill>
                  <a:srgbClr val="1D1C1D"/>
                </a:solidFill>
                <a:effectLst/>
                <a:latin typeface="Slack-Lato"/>
              </a:rPr>
              <a:t>yahoofinancials</a:t>
            </a:r>
            <a:r>
              <a:rPr lang="en-CA" b="0" i="0" dirty="0">
                <a:solidFill>
                  <a:srgbClr val="1D1C1D"/>
                </a:solidFill>
                <a:effectLst/>
                <a:latin typeface="Slack-Lato"/>
              </a:rPr>
              <a:t> import </a:t>
            </a:r>
            <a:r>
              <a:rPr lang="en-CA" b="0" i="0" dirty="0" err="1">
                <a:solidFill>
                  <a:srgbClr val="1D1C1D"/>
                </a:solidFill>
                <a:effectLst/>
                <a:latin typeface="Slack-Lato"/>
              </a:rPr>
              <a:t>YahooFinancials</a:t>
            </a:r>
            <a:br>
              <a:rPr lang="en-CA" dirty="0"/>
            </a:br>
            <a:r>
              <a:rPr lang="en-CA" b="0" i="0" dirty="0">
                <a:solidFill>
                  <a:srgbClr val="1D1C1D"/>
                </a:solidFill>
                <a:effectLst/>
                <a:latin typeface="Slack-Lato"/>
              </a:rPr>
              <a:t>from datetime import date</a:t>
            </a:r>
            <a:br>
              <a:rPr lang="en-CA" dirty="0"/>
            </a:br>
            <a:r>
              <a:rPr lang="en-CA" b="0" i="0" dirty="0">
                <a:solidFill>
                  <a:srgbClr val="1D1C1D"/>
                </a:solidFill>
                <a:effectLst/>
                <a:latin typeface="Slack-Lato"/>
              </a:rPr>
              <a:t>from </a:t>
            </a:r>
            <a:r>
              <a:rPr lang="en-CA" b="0" i="0" dirty="0" err="1">
                <a:solidFill>
                  <a:srgbClr val="1D1C1D"/>
                </a:solidFill>
                <a:effectLst/>
                <a:latin typeface="Slack-Lato"/>
              </a:rPr>
              <a:t>pathlib</a:t>
            </a:r>
            <a:r>
              <a:rPr lang="en-CA" b="0" i="0" dirty="0">
                <a:solidFill>
                  <a:srgbClr val="1D1C1D"/>
                </a:solidFill>
                <a:effectLst/>
                <a:latin typeface="Slack-Lato"/>
              </a:rPr>
              <a:t> import Path</a:t>
            </a:r>
            <a:br>
              <a:rPr lang="en-CA" dirty="0"/>
            </a:br>
            <a:r>
              <a:rPr lang="en-CA" b="0" i="0" dirty="0">
                <a:solidFill>
                  <a:srgbClr val="1D1C1D"/>
                </a:solidFill>
                <a:effectLst/>
                <a:latin typeface="Slack-Lato"/>
              </a:rPr>
              <a:t>from </a:t>
            </a:r>
            <a:r>
              <a:rPr lang="en-CA" b="0" i="0" dirty="0" err="1">
                <a:solidFill>
                  <a:srgbClr val="1D1C1D"/>
                </a:solidFill>
                <a:effectLst/>
                <a:latin typeface="Slack-Lato"/>
              </a:rPr>
              <a:t>dotenv</a:t>
            </a:r>
            <a:r>
              <a:rPr lang="en-CA" b="0" i="0" dirty="0">
                <a:solidFill>
                  <a:srgbClr val="1D1C1D"/>
                </a:solidFill>
                <a:effectLst/>
                <a:latin typeface="Slack-Lato"/>
              </a:rPr>
              <a:t> import </a:t>
            </a:r>
            <a:r>
              <a:rPr lang="en-CA" b="0" i="0" dirty="0" err="1">
                <a:solidFill>
                  <a:srgbClr val="1D1C1D"/>
                </a:solidFill>
                <a:effectLst/>
                <a:latin typeface="Slack-Lato"/>
              </a:rPr>
              <a:t>load_dotenv</a:t>
            </a:r>
            <a:br>
              <a:rPr lang="en-CA" dirty="0"/>
            </a:br>
            <a:r>
              <a:rPr lang="en-CA" b="0" i="0" dirty="0">
                <a:solidFill>
                  <a:srgbClr val="1D1C1D"/>
                </a:solidFill>
                <a:effectLst/>
                <a:latin typeface="Slack-Lato"/>
              </a:rPr>
              <a:t>from datetime import date</a:t>
            </a:r>
            <a:br>
              <a:rPr lang="en-CA" dirty="0"/>
            </a:br>
            <a:r>
              <a:rPr lang="en-CA" b="0" i="0" dirty="0">
                <a:solidFill>
                  <a:srgbClr val="1D1C1D"/>
                </a:solidFill>
                <a:effectLst/>
                <a:latin typeface="Slack-Lato"/>
              </a:rPr>
              <a:t>from </a:t>
            </a:r>
            <a:r>
              <a:rPr lang="en-CA" b="0" i="0" dirty="0" err="1">
                <a:solidFill>
                  <a:srgbClr val="1D1C1D"/>
                </a:solidFill>
                <a:effectLst/>
                <a:latin typeface="Slack-Lato"/>
              </a:rPr>
              <a:t>pandas_datareader</a:t>
            </a:r>
            <a:r>
              <a:rPr lang="en-CA" b="0" i="0" dirty="0">
                <a:solidFill>
                  <a:srgbClr val="1D1C1D"/>
                </a:solidFill>
                <a:effectLst/>
                <a:latin typeface="Slack-Lato"/>
              </a:rPr>
              <a:t> import data as </a:t>
            </a:r>
            <a:r>
              <a:rPr lang="en-CA" b="0" i="0" dirty="0" err="1">
                <a:solidFill>
                  <a:srgbClr val="1D1C1D"/>
                </a:solidFill>
                <a:effectLst/>
                <a:latin typeface="Slack-Lato"/>
              </a:rPr>
              <a:t>pdr</a:t>
            </a:r>
            <a:br>
              <a:rPr lang="en-CA" dirty="0"/>
            </a:br>
            <a:r>
              <a:rPr lang="en-CA" b="0" i="0" dirty="0">
                <a:solidFill>
                  <a:srgbClr val="1D1C1D"/>
                </a:solidFill>
                <a:effectLst/>
                <a:latin typeface="Slack-Lato"/>
              </a:rPr>
              <a:t>import </a:t>
            </a:r>
            <a:r>
              <a:rPr lang="en-CA" b="0" i="0" dirty="0" err="1">
                <a:solidFill>
                  <a:srgbClr val="1D1C1D"/>
                </a:solidFill>
                <a:effectLst/>
                <a:latin typeface="Slack-Lato"/>
              </a:rPr>
              <a:t>numpy</a:t>
            </a:r>
            <a:r>
              <a:rPr lang="en-CA" b="0" i="0" dirty="0">
                <a:solidFill>
                  <a:srgbClr val="1D1C1D"/>
                </a:solidFill>
                <a:effectLst/>
                <a:latin typeface="Slack-Lato"/>
              </a:rPr>
              <a:t> as np</a:t>
            </a:r>
            <a:br>
              <a:rPr lang="en-CA" dirty="0"/>
            </a:br>
            <a:r>
              <a:rPr lang="en-CA" b="0" i="0" dirty="0">
                <a:solidFill>
                  <a:srgbClr val="1D1C1D"/>
                </a:solidFill>
                <a:effectLst/>
                <a:latin typeface="Slack-Lato"/>
              </a:rPr>
              <a:t>import seaborn as </a:t>
            </a:r>
            <a:r>
              <a:rPr lang="en-CA" b="0" i="0" dirty="0" err="1">
                <a:solidFill>
                  <a:srgbClr val="1D1C1D"/>
                </a:solidFill>
                <a:effectLst/>
                <a:latin typeface="Slack-Lato"/>
              </a:rPr>
              <a:t>sns</a:t>
            </a:r>
            <a:br>
              <a:rPr lang="en-CA" dirty="0"/>
            </a:br>
            <a:r>
              <a:rPr lang="en-CA" b="0" i="0" dirty="0">
                <a:solidFill>
                  <a:srgbClr val="1D1C1D"/>
                </a:solidFill>
                <a:effectLst/>
                <a:latin typeface="Slack-Lato"/>
              </a:rPr>
              <a:t>import yaml</a:t>
            </a:r>
            <a:endParaRPr lang="LID4096" dirty="0"/>
          </a:p>
        </p:txBody>
      </p:sp>
    </p:spTree>
    <p:extLst>
      <p:ext uri="{BB962C8B-B14F-4D97-AF65-F5344CB8AC3E}">
        <p14:creationId xmlns:p14="http://schemas.microsoft.com/office/powerpoint/2010/main" val="3014489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1109</Words>
  <Application>Microsoft Office PowerPoint</Application>
  <PresentationFormat>Custom</PresentationFormat>
  <Paragraphs>132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Times New Roman</vt:lpstr>
      <vt:lpstr>Agrandir Wide Bold</vt:lpstr>
      <vt:lpstr>Wingdings</vt:lpstr>
      <vt:lpstr>Arial</vt:lpstr>
      <vt:lpstr>Slack-Lato</vt:lpstr>
      <vt:lpstr>Telegraf</vt:lpstr>
      <vt:lpstr>Cambria</vt:lpstr>
      <vt:lpstr>Calibri</vt:lpstr>
      <vt:lpstr>Office Theme</vt:lpstr>
      <vt:lpstr>PowerPoint Presentation</vt:lpstr>
      <vt:lpstr>PowerPoint Presentation</vt:lpstr>
      <vt:lpstr>PowerPoint Presentation</vt:lpstr>
      <vt:lpstr>PowerPoint Presentation</vt:lpstr>
      <vt:lpstr>PowerPoint Presentation</vt:lpstr>
      <vt:lpstr>Portfolio Assignment &amp; Analysis  (Monte Carlo &amp; Beta) </vt:lpstr>
      <vt:lpstr>PowerPoint Presentation</vt:lpstr>
      <vt:lpstr>Postmortem Discuss any difficulties that arose, and how they were handled. Discuss any additional questions that arose, which couldn't be answered due to time constraints. What would you research next if you had two more weeks?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Memphis Digital Brainstorm Presentation</dc:title>
  <dc:creator>bernard stephen</dc:creator>
  <cp:lastModifiedBy>bernys.bernard@outlook.com</cp:lastModifiedBy>
  <cp:revision>8</cp:revision>
  <dcterms:created xsi:type="dcterms:W3CDTF">2006-08-16T00:00:00Z</dcterms:created>
  <dcterms:modified xsi:type="dcterms:W3CDTF">2021-04-10T17:59:33Z</dcterms:modified>
  <dc:identifier>DAEbRgzYtgM</dc:identifier>
</cp:coreProperties>
</file>