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8" r:id="rId3"/>
    <p:sldId id="266" r:id="rId4"/>
    <p:sldId id="259" r:id="rId5"/>
    <p:sldId id="257" r:id="rId6"/>
    <p:sldId id="265" r:id="rId7"/>
    <p:sldId id="274" r:id="rId8"/>
    <p:sldId id="271" r:id="rId9"/>
    <p:sldId id="272" r:id="rId10"/>
    <p:sldId id="273" r:id="rId11"/>
    <p:sldId id="275" r:id="rId12"/>
    <p:sldId id="276" r:id="rId13"/>
    <p:sldId id="277" r:id="rId14"/>
    <p:sldId id="285" r:id="rId15"/>
    <p:sldId id="281" r:id="rId16"/>
    <p:sldId id="282" r:id="rId17"/>
    <p:sldId id="280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FD4EB-23E5-4F13-B4FD-4FCE1E87A8E7}" v="57" dt="2020-02-24T20:47:03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qi Xiao" userId="e1a1499385d126e7" providerId="LiveId" clId="{20DFD4EB-23E5-4F13-B4FD-4FCE1E87A8E7}"/>
    <pc:docChg chg="undo custSel addSld delSld modSld">
      <pc:chgData name="Shiqi Xiao" userId="e1a1499385d126e7" providerId="LiveId" clId="{20DFD4EB-23E5-4F13-B4FD-4FCE1E87A8E7}" dt="2020-03-02T20:13:34.271" v="578" actId="478"/>
      <pc:docMkLst>
        <pc:docMk/>
      </pc:docMkLst>
      <pc:sldChg chg="modSp">
        <pc:chgData name="Shiqi Xiao" userId="e1a1499385d126e7" providerId="LiveId" clId="{20DFD4EB-23E5-4F13-B4FD-4FCE1E87A8E7}" dt="2020-02-10T22:17:35.639" v="436" actId="14100"/>
        <pc:sldMkLst>
          <pc:docMk/>
          <pc:sldMk cId="3696542438" sldId="256"/>
        </pc:sldMkLst>
        <pc:spChg chg="mod">
          <ac:chgData name="Shiqi Xiao" userId="e1a1499385d126e7" providerId="LiveId" clId="{20DFD4EB-23E5-4F13-B4FD-4FCE1E87A8E7}" dt="2020-02-10T22:17:32.608" v="435" actId="14100"/>
          <ac:spMkLst>
            <pc:docMk/>
            <pc:sldMk cId="3696542438" sldId="256"/>
            <ac:spMk id="2" creationId="{039873F5-825A-44D6-8F74-EE081277CD6B}"/>
          </ac:spMkLst>
        </pc:spChg>
        <pc:spChg chg="mod">
          <ac:chgData name="Shiqi Xiao" userId="e1a1499385d126e7" providerId="LiveId" clId="{20DFD4EB-23E5-4F13-B4FD-4FCE1E87A8E7}" dt="2020-02-10T22:17:35.639" v="436" actId="14100"/>
          <ac:spMkLst>
            <pc:docMk/>
            <pc:sldMk cId="3696542438" sldId="256"/>
            <ac:spMk id="3" creationId="{39FA7F0A-2C19-4E15-8EFF-05000794EAFC}"/>
          </ac:spMkLst>
        </pc:spChg>
      </pc:sldChg>
      <pc:sldChg chg="modSp">
        <pc:chgData name="Shiqi Xiao" userId="e1a1499385d126e7" providerId="LiveId" clId="{20DFD4EB-23E5-4F13-B4FD-4FCE1E87A8E7}" dt="2020-02-10T20:52:57.959" v="155" actId="6549"/>
        <pc:sldMkLst>
          <pc:docMk/>
          <pc:sldMk cId="89906441" sldId="259"/>
        </pc:sldMkLst>
        <pc:spChg chg="mod">
          <ac:chgData name="Shiqi Xiao" userId="e1a1499385d126e7" providerId="LiveId" clId="{20DFD4EB-23E5-4F13-B4FD-4FCE1E87A8E7}" dt="2020-02-10T20:52:57.959" v="155" actId="6549"/>
          <ac:spMkLst>
            <pc:docMk/>
            <pc:sldMk cId="89906441" sldId="259"/>
            <ac:spMk id="2" creationId="{C3EBE353-2F5C-4F9D-B3CF-1DAF97503B77}"/>
          </ac:spMkLst>
        </pc:spChg>
      </pc:sldChg>
      <pc:sldChg chg="addSp modSp">
        <pc:chgData name="Shiqi Xiao" userId="e1a1499385d126e7" providerId="LiveId" clId="{20DFD4EB-23E5-4F13-B4FD-4FCE1E87A8E7}" dt="2020-02-10T21:04:30.368" v="361" actId="1076"/>
        <pc:sldMkLst>
          <pc:docMk/>
          <pc:sldMk cId="3401203360" sldId="265"/>
        </pc:sldMkLst>
        <pc:spChg chg="add mod">
          <ac:chgData name="Shiqi Xiao" userId="e1a1499385d126e7" providerId="LiveId" clId="{20DFD4EB-23E5-4F13-B4FD-4FCE1E87A8E7}" dt="2020-02-10T21:03:50.848" v="337" actId="1076"/>
          <ac:spMkLst>
            <pc:docMk/>
            <pc:sldMk cId="3401203360" sldId="265"/>
            <ac:spMk id="4" creationId="{6841B18A-C0B0-4BD4-8F65-6D78FE7C2FAF}"/>
          </ac:spMkLst>
        </pc:spChg>
        <pc:spChg chg="add mod">
          <ac:chgData name="Shiqi Xiao" userId="e1a1499385d126e7" providerId="LiveId" clId="{20DFD4EB-23E5-4F13-B4FD-4FCE1E87A8E7}" dt="2020-02-10T21:04:30.368" v="361" actId="1076"/>
          <ac:spMkLst>
            <pc:docMk/>
            <pc:sldMk cId="3401203360" sldId="265"/>
            <ac:spMk id="6" creationId="{B6662AF4-CE51-4014-80BF-5298CA48AA27}"/>
          </ac:spMkLst>
        </pc:spChg>
        <pc:picChg chg="mod">
          <ac:chgData name="Shiqi Xiao" userId="e1a1499385d126e7" providerId="LiveId" clId="{20DFD4EB-23E5-4F13-B4FD-4FCE1E87A8E7}" dt="2020-02-10T20:53:21.386" v="167" actId="1076"/>
          <ac:picMkLst>
            <pc:docMk/>
            <pc:sldMk cId="3401203360" sldId="265"/>
            <ac:picMk id="5" creationId="{B330B596-52A3-4DF5-A783-2B1CAC115217}"/>
          </ac:picMkLst>
        </pc:picChg>
      </pc:sldChg>
      <pc:sldChg chg="addSp delSp modSp">
        <pc:chgData name="Shiqi Xiao" userId="e1a1499385d126e7" providerId="LiveId" clId="{20DFD4EB-23E5-4F13-B4FD-4FCE1E87A8E7}" dt="2020-03-02T20:13:34.271" v="578" actId="478"/>
        <pc:sldMkLst>
          <pc:docMk/>
          <pc:sldMk cId="3904468315" sldId="266"/>
        </pc:sldMkLst>
        <pc:spChg chg="del mod">
          <ac:chgData name="Shiqi Xiao" userId="e1a1499385d126e7" providerId="LiveId" clId="{20DFD4EB-23E5-4F13-B4FD-4FCE1E87A8E7}" dt="2020-02-10T20:51:13.150" v="134" actId="478"/>
          <ac:spMkLst>
            <pc:docMk/>
            <pc:sldMk cId="3904468315" sldId="266"/>
            <ac:spMk id="2" creationId="{25D0BF6D-2634-41E5-A011-845A50EF8ED9}"/>
          </ac:spMkLst>
        </pc:spChg>
        <pc:spChg chg="add mod">
          <ac:chgData name="Shiqi Xiao" userId="e1a1499385d126e7" providerId="LiveId" clId="{20DFD4EB-23E5-4F13-B4FD-4FCE1E87A8E7}" dt="2020-02-10T22:14:50.989" v="430" actId="1076"/>
          <ac:spMkLst>
            <pc:docMk/>
            <pc:sldMk cId="3904468315" sldId="266"/>
            <ac:spMk id="2" creationId="{8BCEA66D-AE14-4803-99A1-92B20344CF21}"/>
          </ac:spMkLst>
        </pc:spChg>
        <pc:spChg chg="del mod">
          <ac:chgData name="Shiqi Xiao" userId="e1a1499385d126e7" providerId="LiveId" clId="{20DFD4EB-23E5-4F13-B4FD-4FCE1E87A8E7}" dt="2020-03-02T20:13:34.271" v="578" actId="478"/>
          <ac:spMkLst>
            <pc:docMk/>
            <pc:sldMk cId="3904468315" sldId="266"/>
            <ac:spMk id="4" creationId="{E592D0FF-BF82-4F9B-9312-32153CCE21E2}"/>
          </ac:spMkLst>
        </pc:spChg>
        <pc:spChg chg="del mod">
          <ac:chgData name="Shiqi Xiao" userId="e1a1499385d126e7" providerId="LiveId" clId="{20DFD4EB-23E5-4F13-B4FD-4FCE1E87A8E7}" dt="2020-03-02T20:13:32.488" v="577" actId="478"/>
          <ac:spMkLst>
            <pc:docMk/>
            <pc:sldMk cId="3904468315" sldId="266"/>
            <ac:spMk id="8" creationId="{079BE6B9-706C-406B-BF85-C87FE49AE032}"/>
          </ac:spMkLst>
        </pc:spChg>
        <pc:spChg chg="mod">
          <ac:chgData name="Shiqi Xiao" userId="e1a1499385d126e7" providerId="LiveId" clId="{20DFD4EB-23E5-4F13-B4FD-4FCE1E87A8E7}" dt="2020-02-10T22:16:06.095" v="433" actId="20577"/>
          <ac:spMkLst>
            <pc:docMk/>
            <pc:sldMk cId="3904468315" sldId="266"/>
            <ac:spMk id="9" creationId="{3BB52ED0-F7B5-4C9B-8218-468561FBBCF9}"/>
          </ac:spMkLst>
        </pc:spChg>
        <pc:spChg chg="add mod">
          <ac:chgData name="Shiqi Xiao" userId="e1a1499385d126e7" providerId="LiveId" clId="{20DFD4EB-23E5-4F13-B4FD-4FCE1E87A8E7}" dt="2020-02-10T22:14:29.369" v="426" actId="1076"/>
          <ac:spMkLst>
            <pc:docMk/>
            <pc:sldMk cId="3904468315" sldId="266"/>
            <ac:spMk id="10" creationId="{8B689B53-A8DE-4B5F-B575-2202A01E7832}"/>
          </ac:spMkLst>
        </pc:spChg>
        <pc:spChg chg="add mod">
          <ac:chgData name="Shiqi Xiao" userId="e1a1499385d126e7" providerId="LiveId" clId="{20DFD4EB-23E5-4F13-B4FD-4FCE1E87A8E7}" dt="2020-02-10T20:51:13.150" v="134" actId="478"/>
          <ac:spMkLst>
            <pc:docMk/>
            <pc:sldMk cId="3904468315" sldId="266"/>
            <ac:spMk id="11" creationId="{20B4F07C-AA6B-497F-91EA-5537CDCA4192}"/>
          </ac:spMkLst>
        </pc:spChg>
        <pc:picChg chg="mod">
          <ac:chgData name="Shiqi Xiao" userId="e1a1499385d126e7" providerId="LiveId" clId="{20DFD4EB-23E5-4F13-B4FD-4FCE1E87A8E7}" dt="2020-02-10T20:51:45.838" v="146" actId="1076"/>
          <ac:picMkLst>
            <pc:docMk/>
            <pc:sldMk cId="3904468315" sldId="266"/>
            <ac:picMk id="6" creationId="{2DB80586-4A20-46DC-9A9F-50686F57A644}"/>
          </ac:picMkLst>
        </pc:picChg>
        <pc:picChg chg="mod">
          <ac:chgData name="Shiqi Xiao" userId="e1a1499385d126e7" providerId="LiveId" clId="{20DFD4EB-23E5-4F13-B4FD-4FCE1E87A8E7}" dt="2020-02-10T20:52:15.618" v="149" actId="1076"/>
          <ac:picMkLst>
            <pc:docMk/>
            <pc:sldMk cId="3904468315" sldId="266"/>
            <ac:picMk id="7" creationId="{DB3DB2DD-9CFB-4FC7-9541-28CCF76FA665}"/>
          </ac:picMkLst>
        </pc:picChg>
      </pc:sldChg>
      <pc:sldChg chg="addSp delSp modSp">
        <pc:chgData name="Shiqi Xiao" userId="e1a1499385d126e7" providerId="LiveId" clId="{20DFD4EB-23E5-4F13-B4FD-4FCE1E87A8E7}" dt="2020-02-03T21:23:25.542" v="40" actId="1076"/>
        <pc:sldMkLst>
          <pc:docMk/>
          <pc:sldMk cId="2226894442" sldId="267"/>
        </pc:sldMkLst>
        <pc:picChg chg="mod">
          <ac:chgData name="Shiqi Xiao" userId="e1a1499385d126e7" providerId="LiveId" clId="{20DFD4EB-23E5-4F13-B4FD-4FCE1E87A8E7}" dt="2020-02-03T21:23:25.542" v="40" actId="1076"/>
          <ac:picMkLst>
            <pc:docMk/>
            <pc:sldMk cId="2226894442" sldId="267"/>
            <ac:picMk id="5" creationId="{50EA79B4-065A-4057-BB9F-1E0A2A7C50E7}"/>
          </ac:picMkLst>
        </pc:picChg>
        <pc:picChg chg="add del mod">
          <ac:chgData name="Shiqi Xiao" userId="e1a1499385d126e7" providerId="LiveId" clId="{20DFD4EB-23E5-4F13-B4FD-4FCE1E87A8E7}" dt="2020-02-03T21:20:55.501" v="33"/>
          <ac:picMkLst>
            <pc:docMk/>
            <pc:sldMk cId="2226894442" sldId="267"/>
            <ac:picMk id="1026" creationId="{4275853D-D5D7-4C60-BD6C-8F953D165D92}"/>
          </ac:picMkLst>
        </pc:picChg>
        <pc:picChg chg="add del mod">
          <ac:chgData name="Shiqi Xiao" userId="e1a1499385d126e7" providerId="LiveId" clId="{20DFD4EB-23E5-4F13-B4FD-4FCE1E87A8E7}" dt="2020-02-03T21:23:25.213" v="39"/>
          <ac:picMkLst>
            <pc:docMk/>
            <pc:sldMk cId="2226894442" sldId="267"/>
            <ac:picMk id="1028" creationId="{393600CD-847A-4DD3-BA22-1ABCEAAA15EC}"/>
          </ac:picMkLst>
        </pc:picChg>
      </pc:sldChg>
      <pc:sldChg chg="del">
        <pc:chgData name="Shiqi Xiao" userId="e1a1499385d126e7" providerId="LiveId" clId="{20DFD4EB-23E5-4F13-B4FD-4FCE1E87A8E7}" dt="2020-02-10T20:52:50.866" v="154" actId="2696"/>
        <pc:sldMkLst>
          <pc:docMk/>
          <pc:sldMk cId="97054451" sldId="270"/>
        </pc:sldMkLst>
      </pc:sldChg>
      <pc:sldChg chg="addSp delSp modSp">
        <pc:chgData name="Shiqi Xiao" userId="e1a1499385d126e7" providerId="LiveId" clId="{20DFD4EB-23E5-4F13-B4FD-4FCE1E87A8E7}" dt="2020-02-03T22:15:54.536" v="56" actId="1076"/>
        <pc:sldMkLst>
          <pc:docMk/>
          <pc:sldMk cId="3450355497" sldId="272"/>
        </pc:sldMkLst>
        <pc:spChg chg="del mod">
          <ac:chgData name="Shiqi Xiao" userId="e1a1499385d126e7" providerId="LiveId" clId="{20DFD4EB-23E5-4F13-B4FD-4FCE1E87A8E7}" dt="2020-02-03T22:15:02.095" v="42"/>
          <ac:spMkLst>
            <pc:docMk/>
            <pc:sldMk cId="3450355497" sldId="272"/>
            <ac:spMk id="3" creationId="{0D4C23E0-6BD2-4B21-95E2-E5C7284D2520}"/>
          </ac:spMkLst>
        </pc:spChg>
        <pc:spChg chg="add mod">
          <ac:chgData name="Shiqi Xiao" userId="e1a1499385d126e7" providerId="LiveId" clId="{20DFD4EB-23E5-4F13-B4FD-4FCE1E87A8E7}" dt="2020-02-03T22:15:54.536" v="56" actId="1076"/>
          <ac:spMkLst>
            <pc:docMk/>
            <pc:sldMk cId="3450355497" sldId="272"/>
            <ac:spMk id="5" creationId="{8CD44DF3-8306-4CAF-9041-3B909122737B}"/>
          </ac:spMkLst>
        </pc:spChg>
        <pc:picChg chg="add mod">
          <ac:chgData name="Shiqi Xiao" userId="e1a1499385d126e7" providerId="LiveId" clId="{20DFD4EB-23E5-4F13-B4FD-4FCE1E87A8E7}" dt="2020-02-03T22:15:46.698" v="55" actId="1076"/>
          <ac:picMkLst>
            <pc:docMk/>
            <pc:sldMk cId="3450355497" sldId="272"/>
            <ac:picMk id="2050" creationId="{DE8727B2-B95D-4616-8CD5-C6577596CAAE}"/>
          </ac:picMkLst>
        </pc:picChg>
      </pc:sldChg>
      <pc:sldChg chg="modSp">
        <pc:chgData name="Shiqi Xiao" userId="e1a1499385d126e7" providerId="LiveId" clId="{20DFD4EB-23E5-4F13-B4FD-4FCE1E87A8E7}" dt="2020-02-10T20:54:13.754" v="180" actId="1076"/>
        <pc:sldMkLst>
          <pc:docMk/>
          <pc:sldMk cId="1365200222" sldId="273"/>
        </pc:sldMkLst>
        <pc:picChg chg="mod">
          <ac:chgData name="Shiqi Xiao" userId="e1a1499385d126e7" providerId="LiveId" clId="{20DFD4EB-23E5-4F13-B4FD-4FCE1E87A8E7}" dt="2020-02-10T20:54:04.224" v="178" actId="1076"/>
          <ac:picMkLst>
            <pc:docMk/>
            <pc:sldMk cId="1365200222" sldId="273"/>
            <ac:picMk id="5" creationId="{60A14EE1-91B6-4800-91EE-57F1E3991E60}"/>
          </ac:picMkLst>
        </pc:picChg>
        <pc:picChg chg="mod">
          <ac:chgData name="Shiqi Xiao" userId="e1a1499385d126e7" providerId="LiveId" clId="{20DFD4EB-23E5-4F13-B4FD-4FCE1E87A8E7}" dt="2020-02-10T20:54:13.754" v="180" actId="1076"/>
          <ac:picMkLst>
            <pc:docMk/>
            <pc:sldMk cId="1365200222" sldId="273"/>
            <ac:picMk id="1026" creationId="{B1836DA0-008E-42FC-BC9E-007928EF52FF}"/>
          </ac:picMkLst>
        </pc:picChg>
      </pc:sldChg>
      <pc:sldChg chg="modSp">
        <pc:chgData name="Shiqi Xiao" userId="e1a1499385d126e7" providerId="LiveId" clId="{20DFD4EB-23E5-4F13-B4FD-4FCE1E87A8E7}" dt="2020-02-10T21:07:55.302" v="379" actId="20577"/>
        <pc:sldMkLst>
          <pc:docMk/>
          <pc:sldMk cId="367136021" sldId="275"/>
        </pc:sldMkLst>
        <pc:spChg chg="mod">
          <ac:chgData name="Shiqi Xiao" userId="e1a1499385d126e7" providerId="LiveId" clId="{20DFD4EB-23E5-4F13-B4FD-4FCE1E87A8E7}" dt="2020-02-10T21:07:55.302" v="379" actId="20577"/>
          <ac:spMkLst>
            <pc:docMk/>
            <pc:sldMk cId="367136021" sldId="275"/>
            <ac:spMk id="6" creationId="{573E365B-B1E0-49EF-AB1A-C53C97FBC716}"/>
          </ac:spMkLst>
        </pc:spChg>
      </pc:sldChg>
      <pc:sldChg chg="modSp">
        <pc:chgData name="Shiqi Xiao" userId="e1a1499385d126e7" providerId="LiveId" clId="{20DFD4EB-23E5-4F13-B4FD-4FCE1E87A8E7}" dt="2020-02-10T20:55:12.191" v="208" actId="1076"/>
        <pc:sldMkLst>
          <pc:docMk/>
          <pc:sldMk cId="2175796227" sldId="276"/>
        </pc:sldMkLst>
        <pc:spChg chg="mod">
          <ac:chgData name="Shiqi Xiao" userId="e1a1499385d126e7" providerId="LiveId" clId="{20DFD4EB-23E5-4F13-B4FD-4FCE1E87A8E7}" dt="2020-02-10T20:54:33.074" v="181" actId="6549"/>
          <ac:spMkLst>
            <pc:docMk/>
            <pc:sldMk cId="2175796227" sldId="276"/>
            <ac:spMk id="2" creationId="{646291A5-4B45-4774-86B2-20DF86360D61}"/>
          </ac:spMkLst>
        </pc:spChg>
        <pc:spChg chg="mod">
          <ac:chgData name="Shiqi Xiao" userId="e1a1499385d126e7" providerId="LiveId" clId="{20DFD4EB-23E5-4F13-B4FD-4FCE1E87A8E7}" dt="2020-02-10T20:55:12.191" v="208" actId="1076"/>
          <ac:spMkLst>
            <pc:docMk/>
            <pc:sldMk cId="2175796227" sldId="276"/>
            <ac:spMk id="4" creationId="{0AF474D3-28AB-43E9-B28D-CFABD9A3E3EA}"/>
          </ac:spMkLst>
        </pc:spChg>
        <pc:picChg chg="mod">
          <ac:chgData name="Shiqi Xiao" userId="e1a1499385d126e7" providerId="LiveId" clId="{20DFD4EB-23E5-4F13-B4FD-4FCE1E87A8E7}" dt="2020-02-10T20:55:05.458" v="207" actId="1076"/>
          <ac:picMkLst>
            <pc:docMk/>
            <pc:sldMk cId="2175796227" sldId="276"/>
            <ac:picMk id="6" creationId="{19DE74CC-EC23-4EC0-9CED-D3BCB1F45AC6}"/>
          </ac:picMkLst>
        </pc:picChg>
      </pc:sldChg>
      <pc:sldChg chg="modSp">
        <pc:chgData name="Shiqi Xiao" userId="e1a1499385d126e7" providerId="LiveId" clId="{20DFD4EB-23E5-4F13-B4FD-4FCE1E87A8E7}" dt="2020-02-10T20:59:15.619" v="278" actId="1076"/>
        <pc:sldMkLst>
          <pc:docMk/>
          <pc:sldMk cId="3174376766" sldId="277"/>
        </pc:sldMkLst>
        <pc:spChg chg="mod">
          <ac:chgData name="Shiqi Xiao" userId="e1a1499385d126e7" providerId="LiveId" clId="{20DFD4EB-23E5-4F13-B4FD-4FCE1E87A8E7}" dt="2020-02-10T20:59:15.619" v="278" actId="1076"/>
          <ac:spMkLst>
            <pc:docMk/>
            <pc:sldMk cId="3174376766" sldId="277"/>
            <ac:spMk id="4" creationId="{1E3A6910-BCAA-4EB5-868F-5E70E3D39A99}"/>
          </ac:spMkLst>
        </pc:spChg>
        <pc:spChg chg="mod">
          <ac:chgData name="Shiqi Xiao" userId="e1a1499385d126e7" providerId="LiveId" clId="{20DFD4EB-23E5-4F13-B4FD-4FCE1E87A8E7}" dt="2020-02-10T20:58:54.098" v="277" actId="1076"/>
          <ac:spMkLst>
            <pc:docMk/>
            <pc:sldMk cId="3174376766" sldId="277"/>
            <ac:spMk id="5" creationId="{B4A39D5F-6E06-4BD8-B33E-84EAED744471}"/>
          </ac:spMkLst>
        </pc:spChg>
        <pc:spChg chg="mod">
          <ac:chgData name="Shiqi Xiao" userId="e1a1499385d126e7" providerId="LiveId" clId="{20DFD4EB-23E5-4F13-B4FD-4FCE1E87A8E7}" dt="2020-02-10T20:59:15.619" v="278" actId="1076"/>
          <ac:spMkLst>
            <pc:docMk/>
            <pc:sldMk cId="3174376766" sldId="277"/>
            <ac:spMk id="16" creationId="{64F31ED2-19F8-460E-A07D-512C31EEF635}"/>
          </ac:spMkLst>
        </pc:spChg>
        <pc:picChg chg="mod">
          <ac:chgData name="Shiqi Xiao" userId="e1a1499385d126e7" providerId="LiveId" clId="{20DFD4EB-23E5-4F13-B4FD-4FCE1E87A8E7}" dt="2020-02-10T20:59:15.619" v="278" actId="1076"/>
          <ac:picMkLst>
            <pc:docMk/>
            <pc:sldMk cId="3174376766" sldId="277"/>
            <ac:picMk id="10" creationId="{F5184482-3BDE-482F-872F-6AA3A2FDEF65}"/>
          </ac:picMkLst>
        </pc:picChg>
        <pc:picChg chg="mod">
          <ac:chgData name="Shiqi Xiao" userId="e1a1499385d126e7" providerId="LiveId" clId="{20DFD4EB-23E5-4F13-B4FD-4FCE1E87A8E7}" dt="2020-02-10T20:59:15.619" v="278" actId="1076"/>
          <ac:picMkLst>
            <pc:docMk/>
            <pc:sldMk cId="3174376766" sldId="277"/>
            <ac:picMk id="11" creationId="{244C3D5E-7F87-4B30-A34A-590DD3B14317}"/>
          </ac:picMkLst>
        </pc:picChg>
        <pc:picChg chg="mod">
          <ac:chgData name="Shiqi Xiao" userId="e1a1499385d126e7" providerId="LiveId" clId="{20DFD4EB-23E5-4F13-B4FD-4FCE1E87A8E7}" dt="2020-02-10T20:59:15.619" v="278" actId="1076"/>
          <ac:picMkLst>
            <pc:docMk/>
            <pc:sldMk cId="3174376766" sldId="277"/>
            <ac:picMk id="12" creationId="{8A5764E9-BA40-4F99-BAE9-4F889EE3F399}"/>
          </ac:picMkLst>
        </pc:picChg>
        <pc:picChg chg="mod">
          <ac:chgData name="Shiqi Xiao" userId="e1a1499385d126e7" providerId="LiveId" clId="{20DFD4EB-23E5-4F13-B4FD-4FCE1E87A8E7}" dt="2020-02-10T20:59:15.619" v="278" actId="1076"/>
          <ac:picMkLst>
            <pc:docMk/>
            <pc:sldMk cId="3174376766" sldId="277"/>
            <ac:picMk id="15" creationId="{2CDDB39A-F61C-4435-8A83-64F418445849}"/>
          </ac:picMkLst>
        </pc:picChg>
      </pc:sldChg>
      <pc:sldChg chg="addSp modSp">
        <pc:chgData name="Shiqi Xiao" userId="e1a1499385d126e7" providerId="LiveId" clId="{20DFD4EB-23E5-4F13-B4FD-4FCE1E87A8E7}" dt="2020-02-24T20:47:07.142" v="576" actId="1076"/>
        <pc:sldMkLst>
          <pc:docMk/>
          <pc:sldMk cId="2260476447" sldId="280"/>
        </pc:sldMkLst>
        <pc:spChg chg="mod">
          <ac:chgData name="Shiqi Xiao" userId="e1a1499385d126e7" providerId="LiveId" clId="{20DFD4EB-23E5-4F13-B4FD-4FCE1E87A8E7}" dt="2020-02-24T20:47:07.142" v="576" actId="1076"/>
          <ac:spMkLst>
            <pc:docMk/>
            <pc:sldMk cId="2260476447" sldId="280"/>
            <ac:spMk id="3" creationId="{06BC54BE-88D1-4713-BAE4-954F9C1F05C1}"/>
          </ac:spMkLst>
        </pc:spChg>
        <pc:spChg chg="add mod">
          <ac:chgData name="Shiqi Xiao" userId="e1a1499385d126e7" providerId="LiveId" clId="{20DFD4EB-23E5-4F13-B4FD-4FCE1E87A8E7}" dt="2020-02-24T20:46:54.255" v="574" actId="14100"/>
          <ac:spMkLst>
            <pc:docMk/>
            <pc:sldMk cId="2260476447" sldId="280"/>
            <ac:spMk id="8" creationId="{A766A1B3-D23B-4B03-9F83-FFC3C4ED9D82}"/>
          </ac:spMkLst>
        </pc:spChg>
        <pc:picChg chg="mod">
          <ac:chgData name="Shiqi Xiao" userId="e1a1499385d126e7" providerId="LiveId" clId="{20DFD4EB-23E5-4F13-B4FD-4FCE1E87A8E7}" dt="2020-02-24T20:46:27.783" v="569" actId="1076"/>
          <ac:picMkLst>
            <pc:docMk/>
            <pc:sldMk cId="2260476447" sldId="280"/>
            <ac:picMk id="5" creationId="{60A14EE1-91B6-4800-91EE-57F1E3991E60}"/>
          </ac:picMkLst>
        </pc:picChg>
        <pc:picChg chg="mod">
          <ac:chgData name="Shiqi Xiao" userId="e1a1499385d126e7" providerId="LiveId" clId="{20DFD4EB-23E5-4F13-B4FD-4FCE1E87A8E7}" dt="2020-02-24T20:47:03.768" v="575" actId="1076"/>
          <ac:picMkLst>
            <pc:docMk/>
            <pc:sldMk cId="2260476447" sldId="280"/>
            <ac:picMk id="6" creationId="{F90E6843-6F8C-4261-822B-EBD16156ADBD}"/>
          </ac:picMkLst>
        </pc:picChg>
        <pc:picChg chg="add mod">
          <ac:chgData name="Shiqi Xiao" userId="e1a1499385d126e7" providerId="LiveId" clId="{20DFD4EB-23E5-4F13-B4FD-4FCE1E87A8E7}" dt="2020-02-24T20:46:45.099" v="572" actId="1076"/>
          <ac:picMkLst>
            <pc:docMk/>
            <pc:sldMk cId="2260476447" sldId="280"/>
            <ac:picMk id="7" creationId="{B741712B-F429-4B4F-A377-63B95DD6382B}"/>
          </ac:picMkLst>
        </pc:picChg>
      </pc:sldChg>
      <pc:sldChg chg="addSp delSp modSp add">
        <pc:chgData name="Shiqi Xiao" userId="e1a1499385d126e7" providerId="LiveId" clId="{20DFD4EB-23E5-4F13-B4FD-4FCE1E87A8E7}" dt="2020-02-10T21:05:03.526" v="364" actId="1076"/>
        <pc:sldMkLst>
          <pc:docMk/>
          <pc:sldMk cId="1972320427" sldId="281"/>
        </pc:sldMkLst>
        <pc:spChg chg="mod">
          <ac:chgData name="Shiqi Xiao" userId="e1a1499385d126e7" providerId="LiveId" clId="{20DFD4EB-23E5-4F13-B4FD-4FCE1E87A8E7}" dt="2020-02-10T21:00:36.988" v="301" actId="6549"/>
          <ac:spMkLst>
            <pc:docMk/>
            <pc:sldMk cId="1972320427" sldId="281"/>
            <ac:spMk id="2" creationId="{164149D0-B379-4B86-9D32-F99CFF4FA56D}"/>
          </ac:spMkLst>
        </pc:spChg>
        <pc:spChg chg="del">
          <ac:chgData name="Shiqi Xiao" userId="e1a1499385d126e7" providerId="LiveId" clId="{20DFD4EB-23E5-4F13-B4FD-4FCE1E87A8E7}" dt="2020-02-10T20:20:51.525" v="58"/>
          <ac:spMkLst>
            <pc:docMk/>
            <pc:sldMk cId="1972320427" sldId="281"/>
            <ac:spMk id="3" creationId="{DC28E04A-883C-469F-989D-A23CDFF9299B}"/>
          </ac:spMkLst>
        </pc:spChg>
        <pc:picChg chg="add mod">
          <ac:chgData name="Shiqi Xiao" userId="e1a1499385d126e7" providerId="LiveId" clId="{20DFD4EB-23E5-4F13-B4FD-4FCE1E87A8E7}" dt="2020-02-10T21:05:03.526" v="364" actId="1076"/>
          <ac:picMkLst>
            <pc:docMk/>
            <pc:sldMk cId="1972320427" sldId="281"/>
            <ac:picMk id="5" creationId="{1260ADD7-39CB-45D1-A404-117EA59D67E1}"/>
          </ac:picMkLst>
        </pc:picChg>
      </pc:sldChg>
      <pc:sldChg chg="addSp delSp modSp">
        <pc:chgData name="Shiqi Xiao" userId="e1a1499385d126e7" providerId="LiveId" clId="{20DFD4EB-23E5-4F13-B4FD-4FCE1E87A8E7}" dt="2020-02-24T20:43:17.184" v="558" actId="1076"/>
        <pc:sldMkLst>
          <pc:docMk/>
          <pc:sldMk cId="750050988" sldId="282"/>
        </pc:sldMkLst>
        <pc:spChg chg="del">
          <ac:chgData name="Shiqi Xiao" userId="e1a1499385d126e7" providerId="LiveId" clId="{20DFD4EB-23E5-4F13-B4FD-4FCE1E87A8E7}" dt="2020-02-24T20:36:42.712" v="491" actId="478"/>
          <ac:spMkLst>
            <pc:docMk/>
            <pc:sldMk cId="750050988" sldId="282"/>
            <ac:spMk id="2" creationId="{FCB69865-3CF2-4C57-B7CC-93128DAD33CA}"/>
          </ac:spMkLst>
        </pc:spChg>
        <pc:spChg chg="mod">
          <ac:chgData name="Shiqi Xiao" userId="e1a1499385d126e7" providerId="LiveId" clId="{20DFD4EB-23E5-4F13-B4FD-4FCE1E87A8E7}" dt="2020-02-24T20:42:16.094" v="553" actId="1076"/>
          <ac:spMkLst>
            <pc:docMk/>
            <pc:sldMk cId="750050988" sldId="282"/>
            <ac:spMk id="4" creationId="{87BA4C28-CF96-43F9-BDD1-23578EA73603}"/>
          </ac:spMkLst>
        </pc:spChg>
        <pc:spChg chg="add del mod">
          <ac:chgData name="Shiqi Xiao" userId="e1a1499385d126e7" providerId="LiveId" clId="{20DFD4EB-23E5-4F13-B4FD-4FCE1E87A8E7}" dt="2020-02-24T20:36:44.103" v="492" actId="478"/>
          <ac:spMkLst>
            <pc:docMk/>
            <pc:sldMk cId="750050988" sldId="282"/>
            <ac:spMk id="5" creationId="{FC6FA766-71BF-4BA9-A0BB-2501E3AA4F28}"/>
          </ac:spMkLst>
        </pc:spChg>
        <pc:spChg chg="mod ord">
          <ac:chgData name="Shiqi Xiao" userId="e1a1499385d126e7" providerId="LiveId" clId="{20DFD4EB-23E5-4F13-B4FD-4FCE1E87A8E7}" dt="2020-02-24T20:43:17.184" v="558" actId="1076"/>
          <ac:spMkLst>
            <pc:docMk/>
            <pc:sldMk cId="750050988" sldId="282"/>
            <ac:spMk id="7" creationId="{EFA1D440-A69A-4509-AC40-0FC29F04F198}"/>
          </ac:spMkLst>
        </pc:spChg>
        <pc:spChg chg="mod ord">
          <ac:chgData name="Shiqi Xiao" userId="e1a1499385d126e7" providerId="LiveId" clId="{20DFD4EB-23E5-4F13-B4FD-4FCE1E87A8E7}" dt="2020-02-24T20:43:17.184" v="558" actId="1076"/>
          <ac:spMkLst>
            <pc:docMk/>
            <pc:sldMk cId="750050988" sldId="282"/>
            <ac:spMk id="8" creationId="{66C0ECC6-2DEF-4742-A15A-968C86729383}"/>
          </ac:spMkLst>
        </pc:spChg>
        <pc:spChg chg="mod ord">
          <ac:chgData name="Shiqi Xiao" userId="e1a1499385d126e7" providerId="LiveId" clId="{20DFD4EB-23E5-4F13-B4FD-4FCE1E87A8E7}" dt="2020-02-24T20:43:17.184" v="558" actId="1076"/>
          <ac:spMkLst>
            <pc:docMk/>
            <pc:sldMk cId="750050988" sldId="282"/>
            <ac:spMk id="9" creationId="{E2C9274F-F907-4CF8-A31A-FC553E110E3A}"/>
          </ac:spMkLst>
        </pc:spChg>
        <pc:spChg chg="add mod">
          <ac:chgData name="Shiqi Xiao" userId="e1a1499385d126e7" providerId="LiveId" clId="{20DFD4EB-23E5-4F13-B4FD-4FCE1E87A8E7}" dt="2020-02-24T20:43:17.184" v="558" actId="1076"/>
          <ac:spMkLst>
            <pc:docMk/>
            <pc:sldMk cId="750050988" sldId="282"/>
            <ac:spMk id="12" creationId="{9538C540-7B71-4532-8D2C-EE03B24B5BEC}"/>
          </ac:spMkLst>
        </pc:spChg>
        <pc:spChg chg="add mod">
          <ac:chgData name="Shiqi Xiao" userId="e1a1499385d126e7" providerId="LiveId" clId="{20DFD4EB-23E5-4F13-B4FD-4FCE1E87A8E7}" dt="2020-02-24T20:43:17.184" v="558" actId="1076"/>
          <ac:spMkLst>
            <pc:docMk/>
            <pc:sldMk cId="750050988" sldId="282"/>
            <ac:spMk id="14" creationId="{72AFD764-4217-4031-BE60-9415533C8EA5}"/>
          </ac:spMkLst>
        </pc:spChg>
        <pc:picChg chg="mod">
          <ac:chgData name="Shiqi Xiao" userId="e1a1499385d126e7" providerId="LiveId" clId="{20DFD4EB-23E5-4F13-B4FD-4FCE1E87A8E7}" dt="2020-02-24T20:43:17.184" v="558" actId="1076"/>
          <ac:picMkLst>
            <pc:docMk/>
            <pc:sldMk cId="750050988" sldId="282"/>
            <ac:picMk id="10" creationId="{93BC442F-4572-4507-BFBA-3329BD4EC7D8}"/>
          </ac:picMkLst>
        </pc:picChg>
        <pc:picChg chg="add mod">
          <ac:chgData name="Shiqi Xiao" userId="e1a1499385d126e7" providerId="LiveId" clId="{20DFD4EB-23E5-4F13-B4FD-4FCE1E87A8E7}" dt="2020-02-24T20:43:17.184" v="558" actId="1076"/>
          <ac:picMkLst>
            <pc:docMk/>
            <pc:sldMk cId="750050988" sldId="282"/>
            <ac:picMk id="11" creationId="{1E738400-4A41-4CC9-8264-5AA790D5263E}"/>
          </ac:picMkLst>
        </pc:picChg>
        <pc:picChg chg="add mod ord">
          <ac:chgData name="Shiqi Xiao" userId="e1a1499385d126e7" providerId="LiveId" clId="{20DFD4EB-23E5-4F13-B4FD-4FCE1E87A8E7}" dt="2020-02-24T20:43:17.184" v="558" actId="1076"/>
          <ac:picMkLst>
            <pc:docMk/>
            <pc:sldMk cId="750050988" sldId="282"/>
            <ac:picMk id="13" creationId="{8F6437F2-7C4B-4514-9CF8-BFBDB0B374AC}"/>
          </ac:picMkLst>
        </pc:picChg>
        <pc:picChg chg="mod">
          <ac:chgData name="Shiqi Xiao" userId="e1a1499385d126e7" providerId="LiveId" clId="{20DFD4EB-23E5-4F13-B4FD-4FCE1E87A8E7}" dt="2020-02-24T20:43:17.184" v="558" actId="1076"/>
          <ac:picMkLst>
            <pc:docMk/>
            <pc:sldMk cId="750050988" sldId="282"/>
            <ac:picMk id="2054" creationId="{0B3AF000-B32C-42E3-ABA7-5CCA24C4D4BC}"/>
          </ac:picMkLst>
        </pc:picChg>
      </pc:sldChg>
      <pc:sldChg chg="del">
        <pc:chgData name="Shiqi Xiao" userId="e1a1499385d126e7" providerId="LiveId" clId="{20DFD4EB-23E5-4F13-B4FD-4FCE1E87A8E7}" dt="2020-02-24T20:34:06.050" v="481" actId="2696"/>
        <pc:sldMkLst>
          <pc:docMk/>
          <pc:sldMk cId="2993229885" sldId="283"/>
        </pc:sldMkLst>
      </pc:sldChg>
      <pc:sldChg chg="addSp delSp modSp add">
        <pc:chgData name="Shiqi Xiao" userId="e1a1499385d126e7" providerId="LiveId" clId="{20DFD4EB-23E5-4F13-B4FD-4FCE1E87A8E7}" dt="2020-02-24T20:34:36.915" v="489" actId="1076"/>
        <pc:sldMkLst>
          <pc:docMk/>
          <pc:sldMk cId="835013339" sldId="285"/>
        </pc:sldMkLst>
        <pc:spChg chg="del">
          <ac:chgData name="Shiqi Xiao" userId="e1a1499385d126e7" providerId="LiveId" clId="{20DFD4EB-23E5-4F13-B4FD-4FCE1E87A8E7}" dt="2020-02-24T20:29:58.533" v="438" actId="478"/>
          <ac:spMkLst>
            <pc:docMk/>
            <pc:sldMk cId="835013339" sldId="285"/>
            <ac:spMk id="2" creationId="{64711AB3-8CAF-4AF3-B703-E8A8462D58AE}"/>
          </ac:spMkLst>
        </pc:spChg>
        <pc:spChg chg="add del mod">
          <ac:chgData name="Shiqi Xiao" userId="e1a1499385d126e7" providerId="LiveId" clId="{20DFD4EB-23E5-4F13-B4FD-4FCE1E87A8E7}" dt="2020-02-24T20:31:49.130" v="451" actId="478"/>
          <ac:spMkLst>
            <pc:docMk/>
            <pc:sldMk cId="835013339" sldId="285"/>
            <ac:spMk id="6" creationId="{9CE2016A-0AFF-4711-AFBA-2236621B5435}"/>
          </ac:spMkLst>
        </pc:spChg>
        <pc:spChg chg="add mod">
          <ac:chgData name="Shiqi Xiao" userId="e1a1499385d126e7" providerId="LiveId" clId="{20DFD4EB-23E5-4F13-B4FD-4FCE1E87A8E7}" dt="2020-02-24T20:32:07.161" v="458" actId="14100"/>
          <ac:spMkLst>
            <pc:docMk/>
            <pc:sldMk cId="835013339" sldId="285"/>
            <ac:spMk id="7" creationId="{F436D9CB-765A-48FE-80DB-A79147CFF33B}"/>
          </ac:spMkLst>
        </pc:spChg>
        <pc:spChg chg="add del mod">
          <ac:chgData name="Shiqi Xiao" userId="e1a1499385d126e7" providerId="LiveId" clId="{20DFD4EB-23E5-4F13-B4FD-4FCE1E87A8E7}" dt="2020-02-24T20:33:51.504" v="477" actId="478"/>
          <ac:spMkLst>
            <pc:docMk/>
            <pc:sldMk cId="835013339" sldId="285"/>
            <ac:spMk id="9" creationId="{D85D0852-EF50-4B61-A2C2-9BE4C7773C14}"/>
          </ac:spMkLst>
        </pc:spChg>
        <pc:spChg chg="add mod">
          <ac:chgData name="Shiqi Xiao" userId="e1a1499385d126e7" providerId="LiveId" clId="{20DFD4EB-23E5-4F13-B4FD-4FCE1E87A8E7}" dt="2020-02-24T20:33:00.549" v="467" actId="14100"/>
          <ac:spMkLst>
            <pc:docMk/>
            <pc:sldMk cId="835013339" sldId="285"/>
            <ac:spMk id="13" creationId="{95D3B33A-8565-41D3-B222-5ACBF9CAFD46}"/>
          </ac:spMkLst>
        </pc:spChg>
        <pc:spChg chg="add del mod">
          <ac:chgData name="Shiqi Xiao" userId="e1a1499385d126e7" providerId="LiveId" clId="{20DFD4EB-23E5-4F13-B4FD-4FCE1E87A8E7}" dt="2020-02-24T20:33:43.802" v="476" actId="478"/>
          <ac:spMkLst>
            <pc:docMk/>
            <pc:sldMk cId="835013339" sldId="285"/>
            <ac:spMk id="14" creationId="{C9B89226-6BC8-4ED4-9762-3ED4D50306FC}"/>
          </ac:spMkLst>
        </pc:spChg>
        <pc:spChg chg="del">
          <ac:chgData name="Shiqi Xiao" userId="e1a1499385d126e7" providerId="LiveId" clId="{20DFD4EB-23E5-4F13-B4FD-4FCE1E87A8E7}" dt="2020-02-24T20:30:15.641" v="440" actId="478"/>
          <ac:spMkLst>
            <pc:docMk/>
            <pc:sldMk cId="835013339" sldId="285"/>
            <ac:spMk id="16" creationId="{64F31ED2-19F8-460E-A07D-512C31EEF635}"/>
          </ac:spMkLst>
        </pc:spChg>
        <pc:spChg chg="add mod">
          <ac:chgData name="Shiqi Xiao" userId="e1a1499385d126e7" providerId="LiveId" clId="{20DFD4EB-23E5-4F13-B4FD-4FCE1E87A8E7}" dt="2020-02-24T20:34:36.915" v="489" actId="1076"/>
          <ac:spMkLst>
            <pc:docMk/>
            <pc:sldMk cId="835013339" sldId="285"/>
            <ac:spMk id="18" creationId="{8C37F8B3-B4E8-4BE6-AE49-F71D5BEEF45C}"/>
          </ac:spMkLst>
        </pc:spChg>
        <pc:picChg chg="mod">
          <ac:chgData name="Shiqi Xiao" userId="e1a1499385d126e7" providerId="LiveId" clId="{20DFD4EB-23E5-4F13-B4FD-4FCE1E87A8E7}" dt="2020-02-24T20:32:26.503" v="459" actId="1076"/>
          <ac:picMkLst>
            <pc:docMk/>
            <pc:sldMk cId="835013339" sldId="285"/>
            <ac:picMk id="10" creationId="{F5184482-3BDE-482F-872F-6AA3A2FDEF65}"/>
          </ac:picMkLst>
        </pc:picChg>
        <pc:picChg chg="mod">
          <ac:chgData name="Shiqi Xiao" userId="e1a1499385d126e7" providerId="LiveId" clId="{20DFD4EB-23E5-4F13-B4FD-4FCE1E87A8E7}" dt="2020-02-24T20:32:38.046" v="460" actId="1076"/>
          <ac:picMkLst>
            <pc:docMk/>
            <pc:sldMk cId="835013339" sldId="285"/>
            <ac:picMk id="11" creationId="{244C3D5E-7F87-4B30-A34A-590DD3B14317}"/>
          </ac:picMkLst>
        </pc:picChg>
        <pc:picChg chg="del">
          <ac:chgData name="Shiqi Xiao" userId="e1a1499385d126e7" providerId="LiveId" clId="{20DFD4EB-23E5-4F13-B4FD-4FCE1E87A8E7}" dt="2020-02-24T20:30:13.548" v="439" actId="478"/>
          <ac:picMkLst>
            <pc:docMk/>
            <pc:sldMk cId="835013339" sldId="285"/>
            <ac:picMk id="12" creationId="{8A5764E9-BA40-4F99-BAE9-4F889EE3F399}"/>
          </ac:picMkLst>
        </pc:picChg>
        <pc:picChg chg="mod">
          <ac:chgData name="Shiqi Xiao" userId="e1a1499385d126e7" providerId="LiveId" clId="{20DFD4EB-23E5-4F13-B4FD-4FCE1E87A8E7}" dt="2020-02-24T20:30:52.247" v="442" actId="1076"/>
          <ac:picMkLst>
            <pc:docMk/>
            <pc:sldMk cId="835013339" sldId="285"/>
            <ac:picMk id="15" creationId="{2CDDB39A-F61C-4435-8A83-64F418445849}"/>
          </ac:picMkLst>
        </pc:picChg>
        <pc:picChg chg="add mod">
          <ac:chgData name="Shiqi Xiao" userId="e1a1499385d126e7" providerId="LiveId" clId="{20DFD4EB-23E5-4F13-B4FD-4FCE1E87A8E7}" dt="2020-02-24T20:33:58.176" v="480" actId="1076"/>
          <ac:picMkLst>
            <pc:docMk/>
            <pc:sldMk cId="835013339" sldId="285"/>
            <ac:picMk id="17" creationId="{33F207B7-B4F4-47C8-B09D-AAC1917B6D5C}"/>
          </ac:picMkLst>
        </pc:picChg>
      </pc:sldChg>
    </pc:docChg>
  </pc:docChgLst>
  <pc:docChgLst>
    <pc:chgData name="Shiqi Xiao" userId="e1a1499385d126e7" providerId="LiveId" clId="{B52CDB0F-BE62-495F-95C3-369375578AFF}"/>
    <pc:docChg chg="undo redo custSel addSld delSld modSld sldOrd">
      <pc:chgData name="Shiqi Xiao" userId="e1a1499385d126e7" providerId="LiveId" clId="{B52CDB0F-BE62-495F-95C3-369375578AFF}" dt="2020-02-23T15:22:39.966" v="1710" actId="20577"/>
      <pc:docMkLst>
        <pc:docMk/>
      </pc:docMkLst>
      <pc:sldChg chg="addSp delSp modSp">
        <pc:chgData name="Shiqi Xiao" userId="e1a1499385d126e7" providerId="LiveId" clId="{B52CDB0F-BE62-495F-95C3-369375578AFF}" dt="2020-02-13T00:09:21.887" v="1269" actId="1076"/>
        <pc:sldMkLst>
          <pc:docMk/>
          <pc:sldMk cId="1304395686" sldId="257"/>
        </pc:sldMkLst>
        <pc:spChg chg="mod">
          <ac:chgData name="Shiqi Xiao" userId="e1a1499385d126e7" providerId="LiveId" clId="{B52CDB0F-BE62-495F-95C3-369375578AFF}" dt="2020-02-13T00:05:51.050" v="1227" actId="404"/>
          <ac:spMkLst>
            <pc:docMk/>
            <pc:sldMk cId="1304395686" sldId="257"/>
            <ac:spMk id="3" creationId="{91DEA216-690C-481B-9DF6-C7302EE639E2}"/>
          </ac:spMkLst>
        </pc:spChg>
        <pc:spChg chg="mod">
          <ac:chgData name="Shiqi Xiao" userId="e1a1499385d126e7" providerId="LiveId" clId="{B52CDB0F-BE62-495F-95C3-369375578AFF}" dt="2020-02-12T23:36:26.640" v="1183" actId="1076"/>
          <ac:spMkLst>
            <pc:docMk/>
            <pc:sldMk cId="1304395686" sldId="257"/>
            <ac:spMk id="4" creationId="{F93C9ECD-DA2E-47E3-AAC6-1DE3F9EFFA37}"/>
          </ac:spMkLst>
        </pc:spChg>
        <pc:spChg chg="add del">
          <ac:chgData name="Shiqi Xiao" userId="e1a1499385d126e7" providerId="LiveId" clId="{B52CDB0F-BE62-495F-95C3-369375578AFF}" dt="2020-02-13T00:05:13.704" v="1220"/>
          <ac:spMkLst>
            <pc:docMk/>
            <pc:sldMk cId="1304395686" sldId="257"/>
            <ac:spMk id="6" creationId="{565DD87A-BC52-48EE-BF42-A3298D8ED33B}"/>
          </ac:spMkLst>
        </pc:spChg>
        <pc:spChg chg="add mod">
          <ac:chgData name="Shiqi Xiao" userId="e1a1499385d126e7" providerId="LiveId" clId="{B52CDB0F-BE62-495F-95C3-369375578AFF}" dt="2020-02-13T00:09:21.887" v="1269" actId="1076"/>
          <ac:spMkLst>
            <pc:docMk/>
            <pc:sldMk cId="1304395686" sldId="257"/>
            <ac:spMk id="10" creationId="{8BF0F06F-280C-41C9-9D7B-CF2197666AA7}"/>
          </ac:spMkLst>
        </pc:spChg>
        <pc:picChg chg="add mod">
          <ac:chgData name="Shiqi Xiao" userId="e1a1499385d126e7" providerId="LiveId" clId="{B52CDB0F-BE62-495F-95C3-369375578AFF}" dt="2020-02-13T00:06:01.138" v="1229" actId="1076"/>
          <ac:picMkLst>
            <pc:docMk/>
            <pc:sldMk cId="1304395686" sldId="257"/>
            <ac:picMk id="7" creationId="{5DBDF941-23B1-436B-8CFB-9E4B3591B853}"/>
          </ac:picMkLst>
        </pc:picChg>
        <pc:picChg chg="add mod">
          <ac:chgData name="Shiqi Xiao" userId="e1a1499385d126e7" providerId="LiveId" clId="{B52CDB0F-BE62-495F-95C3-369375578AFF}" dt="2020-02-13T00:06:27.263" v="1230" actId="1076"/>
          <ac:picMkLst>
            <pc:docMk/>
            <pc:sldMk cId="1304395686" sldId="257"/>
            <ac:picMk id="8" creationId="{0E4C4206-D6EF-44D2-B0FC-B3050D166A72}"/>
          </ac:picMkLst>
        </pc:picChg>
        <pc:picChg chg="del">
          <ac:chgData name="Shiqi Xiao" userId="e1a1499385d126e7" providerId="LiveId" clId="{B52CDB0F-BE62-495F-95C3-369375578AFF}" dt="2020-02-12T23:36:05.367" v="1181" actId="478"/>
          <ac:picMkLst>
            <pc:docMk/>
            <pc:sldMk cId="1304395686" sldId="257"/>
            <ac:picMk id="1028" creationId="{6A13617C-2A4E-4A58-8B63-1E33E3839C93}"/>
          </ac:picMkLst>
        </pc:picChg>
      </pc:sldChg>
      <pc:sldChg chg="addSp delSp modSp">
        <pc:chgData name="Shiqi Xiao" userId="e1a1499385d126e7" providerId="LiveId" clId="{B52CDB0F-BE62-495F-95C3-369375578AFF}" dt="2020-02-13T00:09:10.561" v="1267" actId="1076"/>
        <pc:sldMkLst>
          <pc:docMk/>
          <pc:sldMk cId="89906441" sldId="259"/>
        </pc:sldMkLst>
        <pc:spChg chg="del">
          <ac:chgData name="Shiqi Xiao" userId="e1a1499385d126e7" providerId="LiveId" clId="{B52CDB0F-BE62-495F-95C3-369375578AFF}" dt="2020-02-11T00:38:08.515" v="1177" actId="478"/>
          <ac:spMkLst>
            <pc:docMk/>
            <pc:sldMk cId="89906441" sldId="259"/>
            <ac:spMk id="2" creationId="{C3EBE353-2F5C-4F9D-B3CF-1DAF97503B77}"/>
          </ac:spMkLst>
        </pc:spChg>
        <pc:spChg chg="mod">
          <ac:chgData name="Shiqi Xiao" userId="e1a1499385d126e7" providerId="LiveId" clId="{B52CDB0F-BE62-495F-95C3-369375578AFF}" dt="2020-02-13T00:09:05.194" v="1266" actId="1076"/>
          <ac:spMkLst>
            <pc:docMk/>
            <pc:sldMk cId="89906441" sldId="259"/>
            <ac:spMk id="8" creationId="{9A6D5B44-A80A-497D-9577-C53E93633052}"/>
          </ac:spMkLst>
        </pc:spChg>
        <pc:spChg chg="add mod">
          <ac:chgData name="Shiqi Xiao" userId="e1a1499385d126e7" providerId="LiveId" clId="{B52CDB0F-BE62-495F-95C3-369375578AFF}" dt="2020-02-07T01:29:11.087" v="77" actId="14100"/>
          <ac:spMkLst>
            <pc:docMk/>
            <pc:sldMk cId="89906441" sldId="259"/>
            <ac:spMk id="9" creationId="{6950E597-3B22-4BAE-AA9C-D1453C3D91CE}"/>
          </ac:spMkLst>
        </pc:spChg>
        <pc:spChg chg="mod">
          <ac:chgData name="Shiqi Xiao" userId="e1a1499385d126e7" providerId="LiveId" clId="{B52CDB0F-BE62-495F-95C3-369375578AFF}" dt="2020-02-13T00:09:10.561" v="1267" actId="1076"/>
          <ac:spMkLst>
            <pc:docMk/>
            <pc:sldMk cId="89906441" sldId="259"/>
            <ac:spMk id="13" creationId="{2699D4E6-3698-4EA6-8BC1-5A2D40F86604}"/>
          </ac:spMkLst>
        </pc:spChg>
      </pc:sldChg>
      <pc:sldChg chg="del">
        <pc:chgData name="Shiqi Xiao" userId="e1a1499385d126e7" providerId="LiveId" clId="{B52CDB0F-BE62-495F-95C3-369375578AFF}" dt="2020-02-23T13:58:22.513" v="1464" actId="2696"/>
        <pc:sldMkLst>
          <pc:docMk/>
          <pc:sldMk cId="3575191006" sldId="263"/>
        </pc:sldMkLst>
      </pc:sldChg>
      <pc:sldChg chg="addSp delSp modSp">
        <pc:chgData name="Shiqi Xiao" userId="e1a1499385d126e7" providerId="LiveId" clId="{B52CDB0F-BE62-495F-95C3-369375578AFF}" dt="2020-02-23T13:57:58.152" v="1463" actId="478"/>
        <pc:sldMkLst>
          <pc:docMk/>
          <pc:sldMk cId="3401203360" sldId="265"/>
        </pc:sldMkLst>
        <pc:spChg chg="add del mod">
          <ac:chgData name="Shiqi Xiao" userId="e1a1499385d126e7" providerId="LiveId" clId="{B52CDB0F-BE62-495F-95C3-369375578AFF}" dt="2020-02-23T13:57:56.509" v="1462" actId="478"/>
          <ac:spMkLst>
            <pc:docMk/>
            <pc:sldMk cId="3401203360" sldId="265"/>
            <ac:spMk id="4" creationId="{6841B18A-C0B0-4BD4-8F65-6D78FE7C2FAF}"/>
          </ac:spMkLst>
        </pc:spChg>
        <pc:spChg chg="add del mod">
          <ac:chgData name="Shiqi Xiao" userId="e1a1499385d126e7" providerId="LiveId" clId="{B52CDB0F-BE62-495F-95C3-369375578AFF}" dt="2020-02-23T13:57:58.152" v="1463" actId="478"/>
          <ac:spMkLst>
            <pc:docMk/>
            <pc:sldMk cId="3401203360" sldId="265"/>
            <ac:spMk id="6" creationId="{B6662AF4-CE51-4014-80BF-5298CA48AA27}"/>
          </ac:spMkLst>
        </pc:spChg>
        <pc:spChg chg="add del mod">
          <ac:chgData name="Shiqi Xiao" userId="e1a1499385d126e7" providerId="LiveId" clId="{B52CDB0F-BE62-495F-95C3-369375578AFF}" dt="2020-02-23T13:57:54.293" v="1461" actId="478"/>
          <ac:spMkLst>
            <pc:docMk/>
            <pc:sldMk cId="3401203360" sldId="265"/>
            <ac:spMk id="7" creationId="{D67438BE-8BAB-42D4-AF6C-AF0D8F3090DE}"/>
          </ac:spMkLst>
        </pc:spChg>
        <pc:picChg chg="mod">
          <ac:chgData name="Shiqi Xiao" userId="e1a1499385d126e7" providerId="LiveId" clId="{B52CDB0F-BE62-495F-95C3-369375578AFF}" dt="2020-02-23T13:57:49.721" v="1457" actId="1076"/>
          <ac:picMkLst>
            <pc:docMk/>
            <pc:sldMk cId="3401203360" sldId="265"/>
            <ac:picMk id="5" creationId="{B330B596-52A3-4DF5-A783-2B1CAC115217}"/>
          </ac:picMkLst>
        </pc:picChg>
      </pc:sldChg>
      <pc:sldChg chg="addSp delSp modSp">
        <pc:chgData name="Shiqi Xiao" userId="e1a1499385d126e7" providerId="LiveId" clId="{B52CDB0F-BE62-495F-95C3-369375578AFF}" dt="2020-02-11T00:38:12.634" v="1178" actId="478"/>
        <pc:sldMkLst>
          <pc:docMk/>
          <pc:sldMk cId="3904468315" sldId="266"/>
        </pc:sldMkLst>
        <pc:spChg chg="mod">
          <ac:chgData name="Shiqi Xiao" userId="e1a1499385d126e7" providerId="LiveId" clId="{B52CDB0F-BE62-495F-95C3-369375578AFF}" dt="2020-02-10T00:19:00.327" v="987" actId="403"/>
          <ac:spMkLst>
            <pc:docMk/>
            <pc:sldMk cId="3904468315" sldId="266"/>
            <ac:spMk id="2" creationId="{25D0BF6D-2634-41E5-A011-845A50EF8ED9}"/>
          </ac:spMkLst>
        </pc:spChg>
        <pc:spChg chg="add mod">
          <ac:chgData name="Shiqi Xiao" userId="e1a1499385d126e7" providerId="LiveId" clId="{B52CDB0F-BE62-495F-95C3-369375578AFF}" dt="2020-02-07T01:28:37.404" v="72" actId="1076"/>
          <ac:spMkLst>
            <pc:docMk/>
            <pc:sldMk cId="3904468315" sldId="266"/>
            <ac:spMk id="4" creationId="{E592D0FF-BF82-4F9B-9312-32153CCE21E2}"/>
          </ac:spMkLst>
        </pc:spChg>
        <pc:spChg chg="add mod">
          <ac:chgData name="Shiqi Xiao" userId="e1a1499385d126e7" providerId="LiveId" clId="{B52CDB0F-BE62-495F-95C3-369375578AFF}" dt="2020-02-09T23:32:13.515" v="981" actId="1076"/>
          <ac:spMkLst>
            <pc:docMk/>
            <pc:sldMk cId="3904468315" sldId="266"/>
            <ac:spMk id="5" creationId="{C3ABEEEA-32B5-4389-A410-3A9839AB5908}"/>
          </ac:spMkLst>
        </pc:spChg>
        <pc:spChg chg="add mod">
          <ac:chgData name="Shiqi Xiao" userId="e1a1499385d126e7" providerId="LiveId" clId="{B52CDB0F-BE62-495F-95C3-369375578AFF}" dt="2020-02-07T01:28:41.367" v="74" actId="1076"/>
          <ac:spMkLst>
            <pc:docMk/>
            <pc:sldMk cId="3904468315" sldId="266"/>
            <ac:spMk id="8" creationId="{079BE6B9-706C-406B-BF85-C87FE49AE032}"/>
          </ac:spMkLst>
        </pc:spChg>
        <pc:spChg chg="add mod">
          <ac:chgData name="Shiqi Xiao" userId="e1a1499385d126e7" providerId="LiveId" clId="{B52CDB0F-BE62-495F-95C3-369375578AFF}" dt="2020-02-09T23:32:02.982" v="976" actId="1076"/>
          <ac:spMkLst>
            <pc:docMk/>
            <pc:sldMk cId="3904468315" sldId="266"/>
            <ac:spMk id="9" creationId="{3BB52ED0-F7B5-4C9B-8218-468561FBBCF9}"/>
          </ac:spMkLst>
        </pc:spChg>
        <pc:spChg chg="del">
          <ac:chgData name="Shiqi Xiao" userId="e1a1499385d126e7" providerId="LiveId" clId="{B52CDB0F-BE62-495F-95C3-369375578AFF}" dt="2020-02-11T00:38:12.634" v="1178" actId="478"/>
          <ac:spMkLst>
            <pc:docMk/>
            <pc:sldMk cId="3904468315" sldId="266"/>
            <ac:spMk id="11" creationId="{20B4F07C-AA6B-497F-91EA-5537CDCA4192}"/>
          </ac:spMkLst>
        </pc:spChg>
        <pc:picChg chg="mod">
          <ac:chgData name="Shiqi Xiao" userId="e1a1499385d126e7" providerId="LiveId" clId="{B52CDB0F-BE62-495F-95C3-369375578AFF}" dt="2020-02-09T23:32:10.563" v="980" actId="1076"/>
          <ac:picMkLst>
            <pc:docMk/>
            <pc:sldMk cId="3904468315" sldId="266"/>
            <ac:picMk id="6" creationId="{2DB80586-4A20-46DC-9A9F-50686F57A644}"/>
          </ac:picMkLst>
        </pc:picChg>
        <pc:picChg chg="mod">
          <ac:chgData name="Shiqi Xiao" userId="e1a1499385d126e7" providerId="LiveId" clId="{B52CDB0F-BE62-495F-95C3-369375578AFF}" dt="2020-02-07T01:27:56.287" v="59" actId="1076"/>
          <ac:picMkLst>
            <pc:docMk/>
            <pc:sldMk cId="3904468315" sldId="266"/>
            <ac:picMk id="7" creationId="{DB3DB2DD-9CFB-4FC7-9541-28CCF76FA665}"/>
          </ac:picMkLst>
        </pc:picChg>
      </pc:sldChg>
      <pc:sldChg chg="del">
        <pc:chgData name="Shiqi Xiao" userId="e1a1499385d126e7" providerId="LiveId" clId="{B52CDB0F-BE62-495F-95C3-369375578AFF}" dt="2020-02-09T23:31:30.617" v="960" actId="2696"/>
        <pc:sldMkLst>
          <pc:docMk/>
          <pc:sldMk cId="2226894442" sldId="267"/>
        </pc:sldMkLst>
      </pc:sldChg>
      <pc:sldChg chg="addSp delSp modSp">
        <pc:chgData name="Shiqi Xiao" userId="e1a1499385d126e7" providerId="LiveId" clId="{B52CDB0F-BE62-495F-95C3-369375578AFF}" dt="2020-02-13T00:08:46.419" v="1258" actId="1076"/>
        <pc:sldMkLst>
          <pc:docMk/>
          <pc:sldMk cId="2012378255" sldId="268"/>
        </pc:sldMkLst>
        <pc:spChg chg="add del mod">
          <ac:chgData name="Shiqi Xiao" userId="e1a1499385d126e7" providerId="LiveId" clId="{B52CDB0F-BE62-495F-95C3-369375578AFF}" dt="2020-02-13T00:07:50.687" v="1250" actId="478"/>
          <ac:spMkLst>
            <pc:docMk/>
            <pc:sldMk cId="2012378255" sldId="268"/>
            <ac:spMk id="4" creationId="{D942A068-2829-4BB3-8A6C-351CFDC6EB4E}"/>
          </ac:spMkLst>
        </pc:spChg>
        <pc:spChg chg="add mod">
          <ac:chgData name="Shiqi Xiao" userId="e1a1499385d126e7" providerId="LiveId" clId="{B52CDB0F-BE62-495F-95C3-369375578AFF}" dt="2020-02-13T00:08:46.419" v="1258" actId="1076"/>
          <ac:spMkLst>
            <pc:docMk/>
            <pc:sldMk cId="2012378255" sldId="268"/>
            <ac:spMk id="6" creationId="{9AF301B2-3744-417C-A060-6948FE5B68E2}"/>
          </ac:spMkLst>
        </pc:spChg>
        <pc:spChg chg="add del mod">
          <ac:chgData name="Shiqi Xiao" userId="e1a1499385d126e7" providerId="LiveId" clId="{B52CDB0F-BE62-495F-95C3-369375578AFF}" dt="2020-02-13T00:07:48.823" v="1248" actId="478"/>
          <ac:spMkLst>
            <pc:docMk/>
            <pc:sldMk cId="2012378255" sldId="268"/>
            <ac:spMk id="8" creationId="{590E0DFF-4AAF-4961-82AF-EFB4C95CFA9D}"/>
          </ac:spMkLst>
        </pc:spChg>
        <pc:picChg chg="mod">
          <ac:chgData name="Shiqi Xiao" userId="e1a1499385d126e7" providerId="LiveId" clId="{B52CDB0F-BE62-495F-95C3-369375578AFF}" dt="2020-02-13T00:08:02.527" v="1254" actId="1076"/>
          <ac:picMkLst>
            <pc:docMk/>
            <pc:sldMk cId="2012378255" sldId="268"/>
            <ac:picMk id="5" creationId="{4A480674-3081-4DE2-8DC8-EB13AD8E37F0}"/>
          </ac:picMkLst>
        </pc:picChg>
        <pc:picChg chg="del">
          <ac:chgData name="Shiqi Xiao" userId="e1a1499385d126e7" providerId="LiveId" clId="{B52CDB0F-BE62-495F-95C3-369375578AFF}" dt="2020-02-13T00:07:43.934" v="1246" actId="478"/>
          <ac:picMkLst>
            <pc:docMk/>
            <pc:sldMk cId="2012378255" sldId="268"/>
            <ac:picMk id="9" creationId="{58251403-ECD4-4277-B8D7-570A826C7FF5}"/>
          </ac:picMkLst>
        </pc:picChg>
      </pc:sldChg>
      <pc:sldChg chg="addSp delSp modSp">
        <pc:chgData name="Shiqi Xiao" userId="e1a1499385d126e7" providerId="LiveId" clId="{B52CDB0F-BE62-495F-95C3-369375578AFF}" dt="2020-02-23T14:21:29.582" v="1572" actId="1076"/>
        <pc:sldMkLst>
          <pc:docMk/>
          <pc:sldMk cId="3145018370" sldId="271"/>
        </pc:sldMkLst>
        <pc:picChg chg="add del mod">
          <ac:chgData name="Shiqi Xiao" userId="e1a1499385d126e7" providerId="LiveId" clId="{B52CDB0F-BE62-495F-95C3-369375578AFF}" dt="2020-02-23T14:20:49.198" v="1512"/>
          <ac:picMkLst>
            <pc:docMk/>
            <pc:sldMk cId="3145018370" sldId="271"/>
            <ac:picMk id="4" creationId="{98A9A9E0-70BE-439B-A9D5-1357CA8E0DAB}"/>
          </ac:picMkLst>
        </pc:picChg>
        <pc:picChg chg="mod">
          <ac:chgData name="Shiqi Xiao" userId="e1a1499385d126e7" providerId="LiveId" clId="{B52CDB0F-BE62-495F-95C3-369375578AFF}" dt="2020-02-23T14:21:25.670" v="1571" actId="1076"/>
          <ac:picMkLst>
            <pc:docMk/>
            <pc:sldMk cId="3145018370" sldId="271"/>
            <ac:picMk id="1026" creationId="{7CD4CD61-BDCD-4F7C-B801-37F6E447F11B}"/>
          </ac:picMkLst>
        </pc:picChg>
        <pc:picChg chg="add mod">
          <ac:chgData name="Shiqi Xiao" userId="e1a1499385d126e7" providerId="LiveId" clId="{B52CDB0F-BE62-495F-95C3-369375578AFF}" dt="2020-02-23T14:21:29.582" v="1572" actId="1076"/>
          <ac:picMkLst>
            <pc:docMk/>
            <pc:sldMk cId="3145018370" sldId="271"/>
            <ac:picMk id="1028" creationId="{0991C58F-221B-438D-82B5-192A666D349B}"/>
          </ac:picMkLst>
        </pc:picChg>
      </pc:sldChg>
      <pc:sldChg chg="addSp delSp modSp">
        <pc:chgData name="Shiqi Xiao" userId="e1a1499385d126e7" providerId="LiveId" clId="{B52CDB0F-BE62-495F-95C3-369375578AFF}" dt="2020-02-06T23:58:14.974" v="51" actId="1076"/>
        <pc:sldMkLst>
          <pc:docMk/>
          <pc:sldMk cId="1365200222" sldId="273"/>
        </pc:sldMkLst>
        <pc:spChg chg="del">
          <ac:chgData name="Shiqi Xiao" userId="e1a1499385d126e7" providerId="LiveId" clId="{B52CDB0F-BE62-495F-95C3-369375578AFF}" dt="2020-02-06T15:27:37.340" v="0"/>
          <ac:spMkLst>
            <pc:docMk/>
            <pc:sldMk cId="1365200222" sldId="273"/>
            <ac:spMk id="3" creationId="{C9C7B2B8-8793-4FB0-8A13-1E9D0D5701E4}"/>
          </ac:spMkLst>
        </pc:spChg>
        <pc:picChg chg="add mod">
          <ac:chgData name="Shiqi Xiao" userId="e1a1499385d126e7" providerId="LiveId" clId="{B52CDB0F-BE62-495F-95C3-369375578AFF}" dt="2020-02-06T23:58:13.712" v="50" actId="1076"/>
          <ac:picMkLst>
            <pc:docMk/>
            <pc:sldMk cId="1365200222" sldId="273"/>
            <ac:picMk id="5" creationId="{60A14EE1-91B6-4800-91EE-57F1E3991E60}"/>
          </ac:picMkLst>
        </pc:picChg>
        <pc:picChg chg="add mod">
          <ac:chgData name="Shiqi Xiao" userId="e1a1499385d126e7" providerId="LiveId" clId="{B52CDB0F-BE62-495F-95C3-369375578AFF}" dt="2020-02-06T23:58:14.974" v="51" actId="1076"/>
          <ac:picMkLst>
            <pc:docMk/>
            <pc:sldMk cId="1365200222" sldId="273"/>
            <ac:picMk id="1026" creationId="{B1836DA0-008E-42FC-BC9E-007928EF52FF}"/>
          </ac:picMkLst>
        </pc:picChg>
      </pc:sldChg>
      <pc:sldChg chg="addSp delSp modSp">
        <pc:chgData name="Shiqi Xiao" userId="e1a1499385d126e7" providerId="LiveId" clId="{B52CDB0F-BE62-495F-95C3-369375578AFF}" dt="2020-02-23T14:17:06.731" v="1502" actId="1076"/>
        <pc:sldMkLst>
          <pc:docMk/>
          <pc:sldMk cId="4286755161" sldId="274"/>
        </pc:sldMkLst>
        <pc:spChg chg="add del mod">
          <ac:chgData name="Shiqi Xiao" userId="e1a1499385d126e7" providerId="LiveId" clId="{B52CDB0F-BE62-495F-95C3-369375578AFF}" dt="2020-02-23T14:15:17.563" v="1466" actId="478"/>
          <ac:spMkLst>
            <pc:docMk/>
            <pc:sldMk cId="4286755161" sldId="274"/>
            <ac:spMk id="4" creationId="{3F3BAC96-B3C8-44F5-935D-B3ACE765696B}"/>
          </ac:spMkLst>
        </pc:spChg>
        <pc:spChg chg="del mod">
          <ac:chgData name="Shiqi Xiao" userId="e1a1499385d126e7" providerId="LiveId" clId="{B52CDB0F-BE62-495F-95C3-369375578AFF}" dt="2020-02-23T14:15:19.314" v="1467" actId="478"/>
          <ac:spMkLst>
            <pc:docMk/>
            <pc:sldMk cId="4286755161" sldId="274"/>
            <ac:spMk id="7" creationId="{5A502604-ACC6-49D1-96E2-7B174F7A0EB5}"/>
          </ac:spMkLst>
        </pc:spChg>
        <pc:spChg chg="mod">
          <ac:chgData name="Shiqi Xiao" userId="e1a1499385d126e7" providerId="LiveId" clId="{B52CDB0F-BE62-495F-95C3-369375578AFF}" dt="2020-02-23T14:16:22.606" v="1497" actId="1076"/>
          <ac:spMkLst>
            <pc:docMk/>
            <pc:sldMk cId="4286755161" sldId="274"/>
            <ac:spMk id="14" creationId="{96D00FBF-D9CB-497E-A7BC-5A81FF79B0EF}"/>
          </ac:spMkLst>
        </pc:spChg>
        <pc:spChg chg="mod">
          <ac:chgData name="Shiqi Xiao" userId="e1a1499385d126e7" providerId="LiveId" clId="{B52CDB0F-BE62-495F-95C3-369375578AFF}" dt="2020-02-23T14:17:06.731" v="1502" actId="1076"/>
          <ac:spMkLst>
            <pc:docMk/>
            <pc:sldMk cId="4286755161" sldId="274"/>
            <ac:spMk id="15" creationId="{EB59F953-65A1-469A-9B84-A82F09EF28D3}"/>
          </ac:spMkLst>
        </pc:spChg>
        <pc:picChg chg="mod">
          <ac:chgData name="Shiqi Xiao" userId="e1a1499385d126e7" providerId="LiveId" clId="{B52CDB0F-BE62-495F-95C3-369375578AFF}" dt="2020-02-23T14:16:17.507" v="1496" actId="1076"/>
          <ac:picMkLst>
            <pc:docMk/>
            <pc:sldMk cId="4286755161" sldId="274"/>
            <ac:picMk id="5" creationId="{FB7E5AD5-52FF-4F5A-8036-47A6F37B0CA2}"/>
          </ac:picMkLst>
        </pc:picChg>
        <pc:picChg chg="mod">
          <ac:chgData name="Shiqi Xiao" userId="e1a1499385d126e7" providerId="LiveId" clId="{B52CDB0F-BE62-495F-95C3-369375578AFF}" dt="2020-02-23T14:16:44.845" v="1499" actId="1076"/>
          <ac:picMkLst>
            <pc:docMk/>
            <pc:sldMk cId="4286755161" sldId="274"/>
            <ac:picMk id="8" creationId="{11347E58-21BA-4080-A694-11CD863FC672}"/>
          </ac:picMkLst>
        </pc:picChg>
        <pc:picChg chg="del mod">
          <ac:chgData name="Shiqi Xiao" userId="e1a1499385d126e7" providerId="LiveId" clId="{B52CDB0F-BE62-495F-95C3-369375578AFF}" dt="2020-02-23T14:15:15.366" v="1465" actId="478"/>
          <ac:picMkLst>
            <pc:docMk/>
            <pc:sldMk cId="4286755161" sldId="274"/>
            <ac:picMk id="2052" creationId="{4BAF4CD9-B29B-4DE5-AD1D-120D97B54677}"/>
          </ac:picMkLst>
        </pc:picChg>
        <pc:picChg chg="mod">
          <ac:chgData name="Shiqi Xiao" userId="e1a1499385d126e7" providerId="LiveId" clId="{B52CDB0F-BE62-495F-95C3-369375578AFF}" dt="2020-02-23T14:16:09.637" v="1495" actId="1076"/>
          <ac:picMkLst>
            <pc:docMk/>
            <pc:sldMk cId="4286755161" sldId="274"/>
            <ac:picMk id="2056" creationId="{C2B7DDAD-48E6-483C-872A-DD191EEC7D21}"/>
          </ac:picMkLst>
        </pc:picChg>
      </pc:sldChg>
      <pc:sldChg chg="addSp delSp modSp add del">
        <pc:chgData name="Shiqi Xiao" userId="e1a1499385d126e7" providerId="LiveId" clId="{B52CDB0F-BE62-495F-95C3-369375578AFF}" dt="2020-02-22T15:52:47.102" v="1410" actId="20577"/>
        <pc:sldMkLst>
          <pc:docMk/>
          <pc:sldMk cId="367136021" sldId="275"/>
        </pc:sldMkLst>
        <pc:spChg chg="mod">
          <ac:chgData name="Shiqi Xiao" userId="e1a1499385d126e7" providerId="LiveId" clId="{B52CDB0F-BE62-495F-95C3-369375578AFF}" dt="2020-02-07T21:32:37.999" v="149"/>
          <ac:spMkLst>
            <pc:docMk/>
            <pc:sldMk cId="367136021" sldId="275"/>
            <ac:spMk id="2" creationId="{FFD3029B-0542-470A-9391-8C9D80427FBA}"/>
          </ac:spMkLst>
        </pc:spChg>
        <pc:spChg chg="del">
          <ac:chgData name="Shiqi Xiao" userId="e1a1499385d126e7" providerId="LiveId" clId="{B52CDB0F-BE62-495F-95C3-369375578AFF}" dt="2020-02-07T01:15:43.117" v="53"/>
          <ac:spMkLst>
            <pc:docMk/>
            <pc:sldMk cId="367136021" sldId="275"/>
            <ac:spMk id="3" creationId="{5A2C345E-353B-4574-AB11-DB945AC0473A}"/>
          </ac:spMkLst>
        </pc:spChg>
        <pc:spChg chg="add mod">
          <ac:chgData name="Shiqi Xiao" userId="e1a1499385d126e7" providerId="LiveId" clId="{B52CDB0F-BE62-495F-95C3-369375578AFF}" dt="2020-02-22T15:52:47.102" v="1410" actId="20577"/>
          <ac:spMkLst>
            <pc:docMk/>
            <pc:sldMk cId="367136021" sldId="275"/>
            <ac:spMk id="6" creationId="{573E365B-B1E0-49EF-AB1A-C53C97FBC716}"/>
          </ac:spMkLst>
        </pc:spChg>
        <pc:picChg chg="add del mod">
          <ac:chgData name="Shiqi Xiao" userId="e1a1499385d126e7" providerId="LiveId" clId="{B52CDB0F-BE62-495F-95C3-369375578AFF}" dt="2020-02-07T01:31:58.768" v="81"/>
          <ac:picMkLst>
            <pc:docMk/>
            <pc:sldMk cId="367136021" sldId="275"/>
            <ac:picMk id="5" creationId="{F859343D-996C-4C60-B33B-F181064E9D13}"/>
          </ac:picMkLst>
        </pc:picChg>
      </pc:sldChg>
      <pc:sldChg chg="addSp delSp modSp add">
        <pc:chgData name="Shiqi Xiao" userId="e1a1499385d126e7" providerId="LiveId" clId="{B52CDB0F-BE62-495F-95C3-369375578AFF}" dt="2020-02-11T00:38:02.655" v="1176" actId="478"/>
        <pc:sldMkLst>
          <pc:docMk/>
          <pc:sldMk cId="2175796227" sldId="276"/>
        </pc:sldMkLst>
        <pc:spChg chg="del mod">
          <ac:chgData name="Shiqi Xiao" userId="e1a1499385d126e7" providerId="LiveId" clId="{B52CDB0F-BE62-495F-95C3-369375578AFF}" dt="2020-02-11T00:38:02.655" v="1176" actId="478"/>
          <ac:spMkLst>
            <pc:docMk/>
            <pc:sldMk cId="2175796227" sldId="276"/>
            <ac:spMk id="2" creationId="{646291A5-4B45-4774-86B2-20DF86360D61}"/>
          </ac:spMkLst>
        </pc:spChg>
        <pc:spChg chg="del">
          <ac:chgData name="Shiqi Xiao" userId="e1a1499385d126e7" providerId="LiveId" clId="{B52CDB0F-BE62-495F-95C3-369375578AFF}" dt="2020-02-07T01:32:00.474" v="82"/>
          <ac:spMkLst>
            <pc:docMk/>
            <pc:sldMk cId="2175796227" sldId="276"/>
            <ac:spMk id="3" creationId="{76197EA8-8C4C-4643-8D11-815BC7268545}"/>
          </ac:spMkLst>
        </pc:spChg>
        <pc:spChg chg="mod">
          <ac:chgData name="Shiqi Xiao" userId="e1a1499385d126e7" providerId="LiveId" clId="{B52CDB0F-BE62-495F-95C3-369375578AFF}" dt="2020-02-07T22:56:58.926" v="398" actId="1076"/>
          <ac:spMkLst>
            <pc:docMk/>
            <pc:sldMk cId="2175796227" sldId="276"/>
            <ac:spMk id="4" creationId="{0AF474D3-28AB-43E9-B28D-CFABD9A3E3EA}"/>
          </ac:spMkLst>
        </pc:spChg>
        <pc:picChg chg="add mod">
          <ac:chgData name="Shiqi Xiao" userId="e1a1499385d126e7" providerId="LiveId" clId="{B52CDB0F-BE62-495F-95C3-369375578AFF}" dt="2020-02-07T22:56:51.419" v="397" actId="1076"/>
          <ac:picMkLst>
            <pc:docMk/>
            <pc:sldMk cId="2175796227" sldId="276"/>
            <ac:picMk id="6" creationId="{19DE74CC-EC23-4EC0-9CED-D3BCB1F45AC6}"/>
          </ac:picMkLst>
        </pc:picChg>
      </pc:sldChg>
      <pc:sldChg chg="add del">
        <pc:chgData name="Shiqi Xiao" userId="e1a1499385d126e7" providerId="LiveId" clId="{B52CDB0F-BE62-495F-95C3-369375578AFF}" dt="2020-02-08T18:35:28.467" v="402"/>
        <pc:sldMkLst>
          <pc:docMk/>
          <pc:sldMk cId="534277181" sldId="277"/>
        </pc:sldMkLst>
      </pc:sldChg>
      <pc:sldChg chg="addSp delSp modSp add">
        <pc:chgData name="Shiqi Xiao" userId="e1a1499385d126e7" providerId="LiveId" clId="{B52CDB0F-BE62-495F-95C3-369375578AFF}" dt="2020-02-09T23:29:26.789" v="936" actId="20577"/>
        <pc:sldMkLst>
          <pc:docMk/>
          <pc:sldMk cId="3174376766" sldId="277"/>
        </pc:sldMkLst>
        <pc:spChg chg="mod">
          <ac:chgData name="Shiqi Xiao" userId="e1a1499385d126e7" providerId="LiveId" clId="{B52CDB0F-BE62-495F-95C3-369375578AFF}" dt="2020-02-09T23:29:26.789" v="936" actId="20577"/>
          <ac:spMkLst>
            <pc:docMk/>
            <pc:sldMk cId="3174376766" sldId="277"/>
            <ac:spMk id="2" creationId="{64711AB3-8CAF-4AF3-B703-E8A8462D58AE}"/>
          </ac:spMkLst>
        </pc:spChg>
        <pc:spChg chg="del">
          <ac:chgData name="Shiqi Xiao" userId="e1a1499385d126e7" providerId="LiveId" clId="{B52CDB0F-BE62-495F-95C3-369375578AFF}" dt="2020-02-08T19:07:07.803" v="410"/>
          <ac:spMkLst>
            <pc:docMk/>
            <pc:sldMk cId="3174376766" sldId="277"/>
            <ac:spMk id="3" creationId="{36B83C72-4E9C-47DF-B2B9-8A7493BFCA08}"/>
          </ac:spMkLst>
        </pc:spChg>
        <pc:spChg chg="mod">
          <ac:chgData name="Shiqi Xiao" userId="e1a1499385d126e7" providerId="LiveId" clId="{B52CDB0F-BE62-495F-95C3-369375578AFF}" dt="2020-02-08T22:54:35.892" v="459" actId="20577"/>
          <ac:spMkLst>
            <pc:docMk/>
            <pc:sldMk cId="3174376766" sldId="277"/>
            <ac:spMk id="4" creationId="{1E3A6910-BCAA-4EB5-868F-5E70E3D39A99}"/>
          </ac:spMkLst>
        </pc:spChg>
        <pc:spChg chg="add del mod">
          <ac:chgData name="Shiqi Xiao" userId="e1a1499385d126e7" providerId="LiveId" clId="{B52CDB0F-BE62-495F-95C3-369375578AFF}" dt="2020-02-09T01:24:03.474" v="461"/>
          <ac:spMkLst>
            <pc:docMk/>
            <pc:sldMk cId="3174376766" sldId="277"/>
            <ac:spMk id="8" creationId="{9C102653-E9D8-4A07-AFC7-505F7FA3B781}"/>
          </ac:spMkLst>
        </pc:spChg>
        <pc:spChg chg="add del mod">
          <ac:chgData name="Shiqi Xiao" userId="e1a1499385d126e7" providerId="LiveId" clId="{B52CDB0F-BE62-495F-95C3-369375578AFF}" dt="2020-02-09T01:59:57.846" v="504"/>
          <ac:spMkLst>
            <pc:docMk/>
            <pc:sldMk cId="3174376766" sldId="277"/>
            <ac:spMk id="14" creationId="{DC119B5D-05C5-4F60-AF55-C9255779BB1C}"/>
          </ac:spMkLst>
        </pc:spChg>
        <pc:spChg chg="add mod">
          <ac:chgData name="Shiqi Xiao" userId="e1a1499385d126e7" providerId="LiveId" clId="{B52CDB0F-BE62-495F-95C3-369375578AFF}" dt="2020-02-09T02:57:36.287" v="935" actId="14100"/>
          <ac:spMkLst>
            <pc:docMk/>
            <pc:sldMk cId="3174376766" sldId="277"/>
            <ac:spMk id="16" creationId="{64F31ED2-19F8-460E-A07D-512C31EEF635}"/>
          </ac:spMkLst>
        </pc:spChg>
        <pc:spChg chg="add del mod">
          <ac:chgData name="Shiqi Xiao" userId="e1a1499385d126e7" providerId="LiveId" clId="{B52CDB0F-BE62-495F-95C3-369375578AFF}" dt="2020-02-09T02:01:39.091" v="565"/>
          <ac:spMkLst>
            <pc:docMk/>
            <pc:sldMk cId="3174376766" sldId="277"/>
            <ac:spMk id="17" creationId="{4BEF0D23-B1B0-44D5-8306-F5CDD7D11B60}"/>
          </ac:spMkLst>
        </pc:spChg>
        <pc:picChg chg="add del mod">
          <ac:chgData name="Shiqi Xiao" userId="e1a1499385d126e7" providerId="LiveId" clId="{B52CDB0F-BE62-495F-95C3-369375578AFF}" dt="2020-02-09T01:23:46.689" v="460" actId="478"/>
          <ac:picMkLst>
            <pc:docMk/>
            <pc:sldMk cId="3174376766" sldId="277"/>
            <ac:picMk id="6" creationId="{C34F90CF-1FF1-4EC3-84F4-1AA52DA49FDC}"/>
          </ac:picMkLst>
        </pc:picChg>
        <pc:picChg chg="add del mod">
          <ac:chgData name="Shiqi Xiao" userId="e1a1499385d126e7" providerId="LiveId" clId="{B52CDB0F-BE62-495F-95C3-369375578AFF}" dt="2020-02-09T01:59:31.714" v="503" actId="478"/>
          <ac:picMkLst>
            <pc:docMk/>
            <pc:sldMk cId="3174376766" sldId="277"/>
            <ac:picMk id="9" creationId="{24007C8C-8359-4C5B-ABEC-E1477E348D16}"/>
          </ac:picMkLst>
        </pc:picChg>
        <pc:picChg chg="add mod">
          <ac:chgData name="Shiqi Xiao" userId="e1a1499385d126e7" providerId="LiveId" clId="{B52CDB0F-BE62-495F-95C3-369375578AFF}" dt="2020-02-09T02:00:46.293" v="540" actId="1076"/>
          <ac:picMkLst>
            <pc:docMk/>
            <pc:sldMk cId="3174376766" sldId="277"/>
            <ac:picMk id="10" creationId="{F5184482-3BDE-482F-872F-6AA3A2FDEF65}"/>
          </ac:picMkLst>
        </pc:picChg>
        <pc:picChg chg="add mod">
          <ac:chgData name="Shiqi Xiao" userId="e1a1499385d126e7" providerId="LiveId" clId="{B52CDB0F-BE62-495F-95C3-369375578AFF}" dt="2020-02-09T02:00:55.435" v="541" actId="1076"/>
          <ac:picMkLst>
            <pc:docMk/>
            <pc:sldMk cId="3174376766" sldId="277"/>
            <ac:picMk id="11" creationId="{244C3D5E-7F87-4B30-A34A-590DD3B14317}"/>
          </ac:picMkLst>
        </pc:picChg>
        <pc:picChg chg="add mod">
          <ac:chgData name="Shiqi Xiao" userId="e1a1499385d126e7" providerId="LiveId" clId="{B52CDB0F-BE62-495F-95C3-369375578AFF}" dt="2020-02-09T02:46:34.810" v="928" actId="14100"/>
          <ac:picMkLst>
            <pc:docMk/>
            <pc:sldMk cId="3174376766" sldId="277"/>
            <ac:picMk id="12" creationId="{8A5764E9-BA40-4F99-BAE9-4F889EE3F399}"/>
          </ac:picMkLst>
        </pc:picChg>
        <pc:picChg chg="add mod">
          <ac:chgData name="Shiqi Xiao" userId="e1a1499385d126e7" providerId="LiveId" clId="{B52CDB0F-BE62-495F-95C3-369375578AFF}" dt="2020-02-09T02:57:26.477" v="933" actId="1076"/>
          <ac:picMkLst>
            <pc:docMk/>
            <pc:sldMk cId="3174376766" sldId="277"/>
            <ac:picMk id="15" creationId="{2CDDB39A-F61C-4435-8A83-64F418445849}"/>
          </ac:picMkLst>
        </pc:picChg>
      </pc:sldChg>
      <pc:sldChg chg="modSp add del">
        <pc:chgData name="Shiqi Xiao" userId="e1a1499385d126e7" providerId="LiveId" clId="{B52CDB0F-BE62-495F-95C3-369375578AFF}" dt="2020-02-10T00:20:19.720" v="1005" actId="2696"/>
        <pc:sldMkLst>
          <pc:docMk/>
          <pc:sldMk cId="3192774365" sldId="278"/>
        </pc:sldMkLst>
        <pc:spChg chg="mod">
          <ac:chgData name="Shiqi Xiao" userId="e1a1499385d126e7" providerId="LiveId" clId="{B52CDB0F-BE62-495F-95C3-369375578AFF}" dt="2020-02-10T00:19:23.062" v="988"/>
          <ac:spMkLst>
            <pc:docMk/>
            <pc:sldMk cId="3192774365" sldId="278"/>
            <ac:spMk id="2" creationId="{F6F0B3EB-2304-4E20-BDF3-D028A8E25BF2}"/>
          </ac:spMkLst>
        </pc:spChg>
      </pc:sldChg>
      <pc:sldChg chg="addSp delSp modSp add del">
        <pc:chgData name="Shiqi Xiao" userId="e1a1499385d126e7" providerId="LiveId" clId="{B52CDB0F-BE62-495F-95C3-369375578AFF}" dt="2020-02-10T01:04:12.615" v="1084" actId="47"/>
        <pc:sldMkLst>
          <pc:docMk/>
          <pc:sldMk cId="2729990533" sldId="279"/>
        </pc:sldMkLst>
        <pc:spChg chg="add mod">
          <ac:chgData name="Shiqi Xiao" userId="e1a1499385d126e7" providerId="LiveId" clId="{B52CDB0F-BE62-495F-95C3-369375578AFF}" dt="2020-02-10T01:01:20.768" v="1071" actId="1076"/>
          <ac:spMkLst>
            <pc:docMk/>
            <pc:sldMk cId="2729990533" sldId="279"/>
            <ac:spMk id="3" creationId="{BDF27A64-ADB9-43C6-8726-C3F518D7D686}"/>
          </ac:spMkLst>
        </pc:spChg>
        <pc:spChg chg="add del">
          <ac:chgData name="Shiqi Xiao" userId="e1a1499385d126e7" providerId="LiveId" clId="{B52CDB0F-BE62-495F-95C3-369375578AFF}" dt="2020-02-10T00:20:29.633" v="1009"/>
          <ac:spMkLst>
            <pc:docMk/>
            <pc:sldMk cId="2729990533" sldId="279"/>
            <ac:spMk id="7" creationId="{462D4F4D-E8A5-40CE-BAD1-24372E0666F3}"/>
          </ac:spMkLst>
        </pc:spChg>
        <pc:spChg chg="add del">
          <ac:chgData name="Shiqi Xiao" userId="e1a1499385d126e7" providerId="LiveId" clId="{B52CDB0F-BE62-495F-95C3-369375578AFF}" dt="2020-02-10T00:20:33.044" v="1013"/>
          <ac:spMkLst>
            <pc:docMk/>
            <pc:sldMk cId="2729990533" sldId="279"/>
            <ac:spMk id="8" creationId="{72701F8E-C290-4497-9513-B9DED68C5C15}"/>
          </ac:spMkLst>
        </pc:spChg>
        <pc:spChg chg="add mod ord">
          <ac:chgData name="Shiqi Xiao" userId="e1a1499385d126e7" providerId="LiveId" clId="{B52CDB0F-BE62-495F-95C3-369375578AFF}" dt="2020-02-10T01:01:18.511" v="1070" actId="1076"/>
          <ac:spMkLst>
            <pc:docMk/>
            <pc:sldMk cId="2729990533" sldId="279"/>
            <ac:spMk id="9" creationId="{0F6AEAAE-CA91-4D9C-B71C-315D1146E7D4}"/>
          </ac:spMkLst>
        </pc:spChg>
        <pc:picChg chg="mod">
          <ac:chgData name="Shiqi Xiao" userId="e1a1499385d126e7" providerId="LiveId" clId="{B52CDB0F-BE62-495F-95C3-369375578AFF}" dt="2020-02-10T01:01:14.856" v="1069" actId="1076"/>
          <ac:picMkLst>
            <pc:docMk/>
            <pc:sldMk cId="2729990533" sldId="279"/>
            <ac:picMk id="5" creationId="{60A14EE1-91B6-4800-91EE-57F1E3991E60}"/>
          </ac:picMkLst>
        </pc:picChg>
        <pc:picChg chg="add del mod">
          <ac:chgData name="Shiqi Xiao" userId="e1a1499385d126e7" providerId="LiveId" clId="{B52CDB0F-BE62-495F-95C3-369375578AFF}" dt="2020-02-10T01:03:27.351" v="1075" actId="478"/>
          <ac:picMkLst>
            <pc:docMk/>
            <pc:sldMk cId="2729990533" sldId="279"/>
            <ac:picMk id="6" creationId="{66E2B695-1B47-4BB9-A6A3-2B631B3CCBB0}"/>
          </ac:picMkLst>
        </pc:picChg>
        <pc:picChg chg="add del mod">
          <ac:chgData name="Shiqi Xiao" userId="e1a1499385d126e7" providerId="LiveId" clId="{B52CDB0F-BE62-495F-95C3-369375578AFF}" dt="2020-02-10T01:04:07.849" v="1081"/>
          <ac:picMkLst>
            <pc:docMk/>
            <pc:sldMk cId="2729990533" sldId="279"/>
            <ac:picMk id="10" creationId="{9FEB8740-AACF-485D-85C5-80040F211330}"/>
          </ac:picMkLst>
        </pc:picChg>
        <pc:picChg chg="del">
          <ac:chgData name="Shiqi Xiao" userId="e1a1499385d126e7" providerId="LiveId" clId="{B52CDB0F-BE62-495F-95C3-369375578AFF}" dt="2020-02-10T00:19:39.064" v="990" actId="478"/>
          <ac:picMkLst>
            <pc:docMk/>
            <pc:sldMk cId="2729990533" sldId="279"/>
            <ac:picMk id="1026" creationId="{B1836DA0-008E-42FC-BC9E-007928EF52FF}"/>
          </ac:picMkLst>
        </pc:picChg>
      </pc:sldChg>
      <pc:sldChg chg="addSp delSp modSp add">
        <pc:chgData name="Shiqi Xiao" userId="e1a1499385d126e7" providerId="LiveId" clId="{B52CDB0F-BE62-495F-95C3-369375578AFF}" dt="2020-02-22T14:49:58.932" v="1405" actId="1076"/>
        <pc:sldMkLst>
          <pc:docMk/>
          <pc:sldMk cId="2260476447" sldId="280"/>
        </pc:sldMkLst>
        <pc:spChg chg="add mod">
          <ac:chgData name="Shiqi Xiao" userId="e1a1499385d126e7" providerId="LiveId" clId="{B52CDB0F-BE62-495F-95C3-369375578AFF}" dt="2020-02-22T14:49:58.932" v="1405" actId="1076"/>
          <ac:spMkLst>
            <pc:docMk/>
            <pc:sldMk cId="2260476447" sldId="280"/>
            <ac:spMk id="3" creationId="{06BC54BE-88D1-4713-BAE4-954F9C1F05C1}"/>
          </ac:spMkLst>
        </pc:spChg>
        <pc:picChg chg="add mod">
          <ac:chgData name="Shiqi Xiao" userId="e1a1499385d126e7" providerId="LiveId" clId="{B52CDB0F-BE62-495F-95C3-369375578AFF}" dt="2020-02-10T01:04:19.188" v="1085" actId="1076"/>
          <ac:picMkLst>
            <pc:docMk/>
            <pc:sldMk cId="2260476447" sldId="280"/>
            <ac:picMk id="6" creationId="{F90E6843-6F8C-4261-822B-EBD16156ADBD}"/>
          </ac:picMkLst>
        </pc:picChg>
        <pc:picChg chg="del">
          <ac:chgData name="Shiqi Xiao" userId="e1a1499385d126e7" providerId="LiveId" clId="{B52CDB0F-BE62-495F-95C3-369375578AFF}" dt="2020-02-10T01:04:11.575" v="1083" actId="478"/>
          <ac:picMkLst>
            <pc:docMk/>
            <pc:sldMk cId="2260476447" sldId="280"/>
            <ac:picMk id="1026" creationId="{B1836DA0-008E-42FC-BC9E-007928EF52FF}"/>
          </ac:picMkLst>
        </pc:picChg>
      </pc:sldChg>
      <pc:sldChg chg="delSp ord">
        <pc:chgData name="Shiqi Xiao" userId="e1a1499385d126e7" providerId="LiveId" clId="{B52CDB0F-BE62-495F-95C3-369375578AFF}" dt="2020-02-23T15:00:19.166" v="1574"/>
        <pc:sldMkLst>
          <pc:docMk/>
          <pc:sldMk cId="1972320427" sldId="281"/>
        </pc:sldMkLst>
        <pc:spChg chg="del">
          <ac:chgData name="Shiqi Xiao" userId="e1a1499385d126e7" providerId="LiveId" clId="{B52CDB0F-BE62-495F-95C3-369375578AFF}" dt="2020-02-11T00:37:57.601" v="1175" actId="478"/>
          <ac:spMkLst>
            <pc:docMk/>
            <pc:sldMk cId="1972320427" sldId="281"/>
            <ac:spMk id="2" creationId="{164149D0-B379-4B86-9D32-F99CFF4FA56D}"/>
          </ac:spMkLst>
        </pc:spChg>
      </pc:sldChg>
      <pc:sldChg chg="addSp delSp modSp add ord">
        <pc:chgData name="Shiqi Xiao" userId="e1a1499385d126e7" providerId="LiveId" clId="{B52CDB0F-BE62-495F-95C3-369375578AFF}" dt="2020-02-22T13:44:47.330" v="1372" actId="14100"/>
        <pc:sldMkLst>
          <pc:docMk/>
          <pc:sldMk cId="750050988" sldId="282"/>
        </pc:sldMkLst>
        <pc:spChg chg="mod">
          <ac:chgData name="Shiqi Xiao" userId="e1a1499385d126e7" providerId="LiveId" clId="{B52CDB0F-BE62-495F-95C3-369375578AFF}" dt="2020-02-13T00:17:39.308" v="1347" actId="20577"/>
          <ac:spMkLst>
            <pc:docMk/>
            <pc:sldMk cId="750050988" sldId="282"/>
            <ac:spMk id="2" creationId="{FCB69865-3CF2-4C57-B7CC-93128DAD33CA}"/>
          </ac:spMkLst>
        </pc:spChg>
        <pc:spChg chg="add del">
          <ac:chgData name="Shiqi Xiao" userId="e1a1499385d126e7" providerId="LiveId" clId="{B52CDB0F-BE62-495F-95C3-369375578AFF}" dt="2020-02-13T00:12:39.233" v="1290"/>
          <ac:spMkLst>
            <pc:docMk/>
            <pc:sldMk cId="750050988" sldId="282"/>
            <ac:spMk id="3" creationId="{5B00E43F-7A86-4E98-AD65-FE5EA1CB9F8A}"/>
          </ac:spMkLst>
        </pc:spChg>
        <pc:spChg chg="add del mod">
          <ac:chgData name="Shiqi Xiao" userId="e1a1499385d126e7" providerId="LiveId" clId="{B52CDB0F-BE62-495F-95C3-369375578AFF}" dt="2020-02-13T00:12:34.279" v="1287"/>
          <ac:spMkLst>
            <pc:docMk/>
            <pc:sldMk cId="750050988" sldId="282"/>
            <ac:spMk id="5" creationId="{9192E479-2E6C-4FBB-AC57-91F00A750693}"/>
          </ac:spMkLst>
        </pc:spChg>
        <pc:spChg chg="add del mod">
          <ac:chgData name="Shiqi Xiao" userId="e1a1499385d126e7" providerId="LiveId" clId="{B52CDB0F-BE62-495F-95C3-369375578AFF}" dt="2020-02-13T00:12:48.958" v="1293"/>
          <ac:spMkLst>
            <pc:docMk/>
            <pc:sldMk cId="750050988" sldId="282"/>
            <ac:spMk id="6" creationId="{896E54E3-1B21-4015-B6B5-DC6EBAAD20F5}"/>
          </ac:spMkLst>
        </pc:spChg>
        <pc:spChg chg="add del mod">
          <ac:chgData name="Shiqi Xiao" userId="e1a1499385d126e7" providerId="LiveId" clId="{B52CDB0F-BE62-495F-95C3-369375578AFF}" dt="2020-02-13T00:17:57.063" v="1352" actId="478"/>
          <ac:spMkLst>
            <pc:docMk/>
            <pc:sldMk cId="750050988" sldId="282"/>
            <ac:spMk id="7" creationId="{673C585C-BDA7-421E-B0DF-DAEBA117D9B2}"/>
          </ac:spMkLst>
        </pc:spChg>
        <pc:spChg chg="add mod">
          <ac:chgData name="Shiqi Xiao" userId="e1a1499385d126e7" providerId="LiveId" clId="{B52CDB0F-BE62-495F-95C3-369375578AFF}" dt="2020-02-22T13:44:17.370" v="1362" actId="14100"/>
          <ac:spMkLst>
            <pc:docMk/>
            <pc:sldMk cId="750050988" sldId="282"/>
            <ac:spMk id="7" creationId="{EFA1D440-A69A-4509-AC40-0FC29F04F198}"/>
          </ac:spMkLst>
        </pc:spChg>
        <pc:spChg chg="add mod">
          <ac:chgData name="Shiqi Xiao" userId="e1a1499385d126e7" providerId="LiveId" clId="{B52CDB0F-BE62-495F-95C3-369375578AFF}" dt="2020-02-22T13:44:43.144" v="1371" actId="1076"/>
          <ac:spMkLst>
            <pc:docMk/>
            <pc:sldMk cId="750050988" sldId="282"/>
            <ac:spMk id="8" creationId="{66C0ECC6-2DEF-4742-A15A-968C86729383}"/>
          </ac:spMkLst>
        </pc:spChg>
        <pc:spChg chg="add mod">
          <ac:chgData name="Shiqi Xiao" userId="e1a1499385d126e7" providerId="LiveId" clId="{B52CDB0F-BE62-495F-95C3-369375578AFF}" dt="2020-02-22T13:44:47.330" v="1372" actId="14100"/>
          <ac:spMkLst>
            <pc:docMk/>
            <pc:sldMk cId="750050988" sldId="282"/>
            <ac:spMk id="9" creationId="{E2C9274F-F907-4CF8-A31A-FC553E110E3A}"/>
          </ac:spMkLst>
        </pc:spChg>
        <pc:picChg chg="add mod">
          <ac:chgData name="Shiqi Xiao" userId="e1a1499385d126e7" providerId="LiveId" clId="{B52CDB0F-BE62-495F-95C3-369375578AFF}" dt="2020-02-13T00:18:09.270" v="1355" actId="1076"/>
          <ac:picMkLst>
            <pc:docMk/>
            <pc:sldMk cId="750050988" sldId="282"/>
            <ac:picMk id="10" creationId="{93BC442F-4572-4507-BFBA-3329BD4EC7D8}"/>
          </ac:picMkLst>
        </pc:picChg>
        <pc:picChg chg="add del mod">
          <ac:chgData name="Shiqi Xiao" userId="e1a1499385d126e7" providerId="LiveId" clId="{B52CDB0F-BE62-495F-95C3-369375578AFF}" dt="2020-02-13T00:12:47.278" v="1292" actId="478"/>
          <ac:picMkLst>
            <pc:docMk/>
            <pc:sldMk cId="750050988" sldId="282"/>
            <ac:picMk id="2052" creationId="{D4CADEAF-1F78-4897-BAC8-5F450340D61F}"/>
          </ac:picMkLst>
        </pc:picChg>
        <pc:picChg chg="add mod">
          <ac:chgData name="Shiqi Xiao" userId="e1a1499385d126e7" providerId="LiveId" clId="{B52CDB0F-BE62-495F-95C3-369375578AFF}" dt="2020-02-13T00:18:06.984" v="1354" actId="1076"/>
          <ac:picMkLst>
            <pc:docMk/>
            <pc:sldMk cId="750050988" sldId="282"/>
            <ac:picMk id="2054" creationId="{0B3AF000-B32C-42E3-ABA7-5CCA24C4D4BC}"/>
          </ac:picMkLst>
        </pc:picChg>
      </pc:sldChg>
      <pc:sldChg chg="addSp delSp modSp add">
        <pc:chgData name="Shiqi Xiao" userId="e1a1499385d126e7" providerId="LiveId" clId="{B52CDB0F-BE62-495F-95C3-369375578AFF}" dt="2020-02-22T14:18:21.060" v="1391" actId="167"/>
        <pc:sldMkLst>
          <pc:docMk/>
          <pc:sldMk cId="2993229885" sldId="283"/>
        </pc:sldMkLst>
        <pc:spChg chg="mod">
          <ac:chgData name="Shiqi Xiao" userId="e1a1499385d126e7" providerId="LiveId" clId="{B52CDB0F-BE62-495F-95C3-369375578AFF}" dt="2020-02-22T14:12:05.085" v="1379" actId="20577"/>
          <ac:spMkLst>
            <pc:docMk/>
            <pc:sldMk cId="2993229885" sldId="283"/>
            <ac:spMk id="2" creationId="{744F514D-FAAB-4D59-8C58-FC5C5F5F9009}"/>
          </ac:spMkLst>
        </pc:spChg>
        <pc:spChg chg="del">
          <ac:chgData name="Shiqi Xiao" userId="e1a1499385d126e7" providerId="LiveId" clId="{B52CDB0F-BE62-495F-95C3-369375578AFF}" dt="2020-02-22T14:11:51.672" v="1374"/>
          <ac:spMkLst>
            <pc:docMk/>
            <pc:sldMk cId="2993229885" sldId="283"/>
            <ac:spMk id="3" creationId="{3AF0025E-5963-4172-AFCC-D7C1CBF3C908}"/>
          </ac:spMkLst>
        </pc:spChg>
        <pc:spChg chg="del">
          <ac:chgData name="Shiqi Xiao" userId="e1a1499385d126e7" providerId="LiveId" clId="{B52CDB0F-BE62-495F-95C3-369375578AFF}" dt="2020-02-22T14:14:03.667" v="1380" actId="478"/>
          <ac:spMkLst>
            <pc:docMk/>
            <pc:sldMk cId="2993229885" sldId="283"/>
            <ac:spMk id="4" creationId="{A0F10DEF-B356-40C3-A328-0E280247060B}"/>
          </ac:spMkLst>
        </pc:spChg>
        <pc:spChg chg="add del">
          <ac:chgData name="Shiqi Xiao" userId="e1a1499385d126e7" providerId="LiveId" clId="{B52CDB0F-BE62-495F-95C3-369375578AFF}" dt="2020-02-22T14:17:40.139" v="1382"/>
          <ac:spMkLst>
            <pc:docMk/>
            <pc:sldMk cId="2993229885" sldId="283"/>
            <ac:spMk id="6" creationId="{0A5441C1-CA83-46ED-A1B9-78AB5FD16DCA}"/>
          </ac:spMkLst>
        </pc:spChg>
        <pc:spChg chg="add del mod">
          <ac:chgData name="Shiqi Xiao" userId="e1a1499385d126e7" providerId="LiveId" clId="{B52CDB0F-BE62-495F-95C3-369375578AFF}" dt="2020-02-22T14:18:08.713" v="1388"/>
          <ac:spMkLst>
            <pc:docMk/>
            <pc:sldMk cId="2993229885" sldId="283"/>
            <ac:spMk id="7" creationId="{16ED6434-30ED-4D76-B70F-A9F040A964D9}"/>
          </ac:spMkLst>
        </pc:spChg>
        <pc:picChg chg="add mod">
          <ac:chgData name="Shiqi Xiao" userId="e1a1499385d126e7" providerId="LiveId" clId="{B52CDB0F-BE62-495F-95C3-369375578AFF}" dt="2020-02-22T14:18:21.060" v="1391" actId="167"/>
          <ac:picMkLst>
            <pc:docMk/>
            <pc:sldMk cId="2993229885" sldId="283"/>
            <ac:picMk id="10" creationId="{5902644B-158D-41D1-8F5F-F7EA4C9CF712}"/>
          </ac:picMkLst>
        </pc:picChg>
        <pc:picChg chg="add del mod">
          <ac:chgData name="Shiqi Xiao" userId="e1a1499385d126e7" providerId="LiveId" clId="{B52CDB0F-BE62-495F-95C3-369375578AFF}" dt="2020-02-22T14:18:05.408" v="1386" actId="478"/>
          <ac:picMkLst>
            <pc:docMk/>
            <pc:sldMk cId="2993229885" sldId="283"/>
            <ac:picMk id="1026" creationId="{C485C97B-1E4C-4139-BC6B-AABB37C2D28F}"/>
          </ac:picMkLst>
        </pc:picChg>
        <pc:picChg chg="add del mod">
          <ac:chgData name="Shiqi Xiao" userId="e1a1499385d126e7" providerId="LiveId" clId="{B52CDB0F-BE62-495F-95C3-369375578AFF}" dt="2020-02-22T14:18:07.433" v="1387"/>
          <ac:picMkLst>
            <pc:docMk/>
            <pc:sldMk cId="2993229885" sldId="283"/>
            <ac:picMk id="1028" creationId="{CF23381B-41A9-4B1A-AB12-530F1259C185}"/>
          </ac:picMkLst>
        </pc:picChg>
      </pc:sldChg>
      <pc:sldChg chg="modSp add">
        <pc:chgData name="Shiqi Xiao" userId="e1a1499385d126e7" providerId="LiveId" clId="{B52CDB0F-BE62-495F-95C3-369375578AFF}" dt="2020-02-23T15:22:39.966" v="1710" actId="20577"/>
        <pc:sldMkLst>
          <pc:docMk/>
          <pc:sldMk cId="607321397" sldId="284"/>
        </pc:sldMkLst>
        <pc:spChg chg="mod">
          <ac:chgData name="Shiqi Xiao" userId="e1a1499385d126e7" providerId="LiveId" clId="{B52CDB0F-BE62-495F-95C3-369375578AFF}" dt="2020-02-23T15:15:23.938" v="1680"/>
          <ac:spMkLst>
            <pc:docMk/>
            <pc:sldMk cId="607321397" sldId="284"/>
            <ac:spMk id="2" creationId="{886C0F7D-480E-4958-9B98-AEA35B85998E}"/>
          </ac:spMkLst>
        </pc:spChg>
        <pc:spChg chg="mod">
          <ac:chgData name="Shiqi Xiao" userId="e1a1499385d126e7" providerId="LiveId" clId="{B52CDB0F-BE62-495F-95C3-369375578AFF}" dt="2020-02-23T15:22:39.966" v="1710" actId="20577"/>
          <ac:spMkLst>
            <pc:docMk/>
            <pc:sldMk cId="607321397" sldId="284"/>
            <ac:spMk id="3" creationId="{E330D738-2C5E-4C09-B3BC-64D115D7D11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E97335E-3C7F-4D3A-AA79-B2D9239DF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A8660F-F85A-4C31-9DF6-EA7F4765DF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D8A9E-8978-4653-9724-7C753603CA93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9D9C0-8598-41D5-94DF-6FD7BB542C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BE1BB3-B880-44B4-B0F2-3F44E9BE9A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5D67-8E28-4E31-9F22-2B22C0723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85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64D6B-EB0D-4548-8623-EE30DAD5F33E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E4AB6-BCC6-4DC5-853E-6EAEC2F8C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73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B1A2-0EA8-434B-8F83-04B16B224E23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45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FD49-4249-431E-8383-43295227950B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9133-7F73-476B-8FC6-A896D7DCAA5B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C7B7-45F2-494F-B22F-D206141CB820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1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FD1A-4A71-4498-A607-C2F9E1021F76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3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39FD-CA92-4B58-8A45-8B0C9BADC9B7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FB0-53AC-4C3B-9282-0A2C31712224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5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EEDF-89F2-4E59-8283-6A84626EE9E1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7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7B4-F310-466F-82DA-184F0CA4E89A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7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87B7-B14C-49FD-99C5-AC0CD73D5C4A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03C7-95C5-4C0D-84A9-9EEF9683517A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4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FCEB-30E1-4DBC-9A2E-2864C40062A6}" type="datetime1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19181-11FD-4B8E-8218-184ABAA8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4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907.11692" TargetMode="External"/><Relationship Id="rId3" Type="http://schemas.openxmlformats.org/officeDocument/2006/relationships/hyperlink" Target="https://arxiv.org/abs/1810.04805" TargetMode="External"/><Relationship Id="rId7" Type="http://schemas.openxmlformats.org/officeDocument/2006/relationships/hyperlink" Target="https://s3-us-west-2.amazonaws.com/openai-assets/research-covers/language-unsupervised/language_understanding_paper.pdf" TargetMode="External"/><Relationship Id="rId2" Type="http://schemas.openxmlformats.org/officeDocument/2006/relationships/hyperlink" Target="https://arxiv.org/abs/1910.134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7.10529" TargetMode="External"/><Relationship Id="rId5" Type="http://schemas.openxmlformats.org/officeDocument/2006/relationships/hyperlink" Target="https://arxiv.org/abs/1606.08415" TargetMode="External"/><Relationship Id="rId10" Type="http://schemas.openxmlformats.org/officeDocument/2006/relationships/hyperlink" Target="https://arxiv.org/abs/1905.02450" TargetMode="External"/><Relationship Id="rId4" Type="http://schemas.openxmlformats.org/officeDocument/2006/relationships/hyperlink" Target="https://arxiv.org/abs/1706.03762" TargetMode="External"/><Relationship Id="rId9" Type="http://schemas.openxmlformats.org/officeDocument/2006/relationships/hyperlink" Target="https://arxiv.org/abs/1905.0319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873F5-825A-44D6-8F74-EE081277C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1"/>
            <a:ext cx="6858000" cy="231070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BART: Denoising Sequence-to-Sequence Pre-training for Natural</a:t>
            </a:r>
            <a:br>
              <a:rPr lang="en-US" altLang="zh-CN" sz="3600" dirty="0"/>
            </a:br>
            <a:r>
              <a:rPr lang="en-US" altLang="zh-CN" sz="3600" dirty="0"/>
              <a:t>Language Generation, Translation, and Comprehension</a:t>
            </a:r>
            <a:br>
              <a:rPr lang="en-US" altLang="zh-CN" sz="3600" dirty="0"/>
            </a:br>
            <a:r>
              <a:rPr lang="en-US" altLang="zh-CN" sz="3600" dirty="0"/>
              <a:t>by Facebook AI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FA7F0A-2C19-4E15-8EFF-05000794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64089"/>
            <a:ext cx="6858000" cy="793710"/>
          </a:xfrm>
        </p:spPr>
        <p:txBody>
          <a:bodyPr/>
          <a:lstStyle/>
          <a:p>
            <a:r>
              <a:rPr lang="en-CA" altLang="zh-CN" dirty="0"/>
              <a:t>Presenter : Shiqi Xiao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1161F-6E00-45A0-B841-4132CE71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84BA-8356-4019-9FE6-1C394DD7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Machine translation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A14EE1-91B6-4800-91EE-57F1E3991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8809"/>
            <a:ext cx="4726305" cy="296037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F8F96C-0D90-4C6C-81DB-45E94DCD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836DA0-008E-42FC-BC9E-007928EF5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29" y="1778787"/>
            <a:ext cx="1728788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0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3029B-0542-470A-9391-8C9D8042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Pre-training objectives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079842-E23E-4491-8995-6A7B2CAF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3E365B-B1E0-49EF-AB1A-C53C97FBC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Language Model e.g. GPT</a:t>
            </a:r>
          </a:p>
          <a:p>
            <a:r>
              <a:rPr lang="en-CA" altLang="zh-CN" dirty="0"/>
              <a:t>Permuted Language Model e.g. </a:t>
            </a:r>
            <a:r>
              <a:rPr lang="en-CA" altLang="zh-CN" dirty="0" err="1"/>
              <a:t>XLNet</a:t>
            </a:r>
            <a:endParaRPr lang="en-CA" altLang="zh-CN" dirty="0"/>
          </a:p>
          <a:p>
            <a:r>
              <a:rPr lang="en-CA" altLang="zh-CN" dirty="0"/>
              <a:t>Masked Language Model e.g. BERT</a:t>
            </a:r>
          </a:p>
          <a:p>
            <a:r>
              <a:rPr lang="en-CA" altLang="zh-CN" dirty="0"/>
              <a:t>Multitask Masked Language Model e.g. </a:t>
            </a:r>
            <a:r>
              <a:rPr lang="en-CA" altLang="zh-CN" dirty="0" err="1"/>
              <a:t>UniLM</a:t>
            </a:r>
            <a:endParaRPr lang="en-CA" altLang="zh-CN" dirty="0"/>
          </a:p>
          <a:p>
            <a:r>
              <a:rPr lang="en-CA" altLang="zh-CN" dirty="0"/>
              <a:t>Masked Seq-to-Seq e.g. MASS</a:t>
            </a:r>
          </a:p>
          <a:p>
            <a:endParaRPr lang="en-CA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3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474D3-28AB-43E9-B28D-CFABD9A3E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2554" y="4919746"/>
            <a:ext cx="3618885" cy="1241686"/>
          </a:xfrm>
        </p:spPr>
        <p:txBody>
          <a:bodyPr>
            <a:normAutofit/>
          </a:bodyPr>
          <a:lstStyle/>
          <a:p>
            <a:r>
              <a:rPr lang="en-CA" altLang="zh-CN" sz="1400" dirty="0"/>
              <a:t>Token-masking &gt; sequence permutation</a:t>
            </a:r>
          </a:p>
          <a:p>
            <a:r>
              <a:rPr lang="en-CA" altLang="zh-CN" sz="1400" dirty="0"/>
              <a:t>Left-to-right is important for generation</a:t>
            </a:r>
          </a:p>
          <a:p>
            <a:r>
              <a:rPr lang="en-CA" altLang="zh-CN" sz="1400" dirty="0"/>
              <a:t>Bidirectional is important for classification</a:t>
            </a:r>
          </a:p>
          <a:p>
            <a:r>
              <a:rPr lang="en-CA" altLang="zh-CN" sz="1400" dirty="0"/>
              <a:t>Pure LM &gt; BART on ELI5</a:t>
            </a:r>
          </a:p>
          <a:p>
            <a:endParaRPr lang="zh-CN" altLang="en-US" sz="16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D8C9E6-77DD-4B5F-91EC-D0013DEC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19DE74CC-EC23-4EC0-9CED-D3BCB1F45A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070" y="696568"/>
            <a:ext cx="8735854" cy="40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9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11AB3-8CAF-4AF3-B703-E8A8462D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 Large-scale experiments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3A6910-BCAA-4EB5-868F-5E70E3D39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7032" y="1870077"/>
            <a:ext cx="3886200" cy="4351338"/>
          </a:xfrm>
        </p:spPr>
        <p:txBody>
          <a:bodyPr/>
          <a:lstStyle/>
          <a:p>
            <a:endParaRPr lang="en-CA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A39D5F-6E06-4BD8-B33E-84EAED74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184482-3BDE-482F-872F-6AA3A2FDE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549" y="1478014"/>
            <a:ext cx="2623185" cy="14001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44C3D5E-7F87-4B30-A34A-590DD3B1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549" y="2984501"/>
            <a:ext cx="2611755" cy="33718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A5764E9-BA40-4F99-BAE9-4F889EE3F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16" y="1478014"/>
            <a:ext cx="5709285" cy="1177290"/>
          </a:xfrm>
          <a:prstGeom prst="rect">
            <a:avLst/>
          </a:prstGeom>
        </p:spPr>
      </p:pic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2CDDB39A-F61C-4435-8A83-64F4184458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461216" y="3267040"/>
            <a:ext cx="5457825" cy="231457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4F31ED2-19F8-460E-A07D-512C31EEF635}"/>
              </a:ext>
            </a:extLst>
          </p:cNvPr>
          <p:cNvSpPr txBox="1"/>
          <p:nvPr/>
        </p:nvSpPr>
        <p:spPr>
          <a:xfrm>
            <a:off x="466656" y="2624273"/>
            <a:ext cx="64920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910" dirty="0"/>
              <a:t>ICLR2020 models:</a:t>
            </a:r>
          </a:p>
          <a:p>
            <a:r>
              <a:rPr lang="en-CA" altLang="zh-CN" sz="910" dirty="0"/>
              <a:t>ELECTRA	         88.7/94.2          </a:t>
            </a:r>
            <a:r>
              <a:rPr lang="en-CA" altLang="zh-CN" sz="910" b="1" dirty="0"/>
              <a:t>86.9/89.6</a:t>
            </a:r>
            <a:r>
              <a:rPr lang="en-CA" altLang="zh-CN" sz="910" dirty="0"/>
              <a:t>           </a:t>
            </a:r>
            <a:r>
              <a:rPr lang="en-CA" altLang="zh-CN" sz="910" b="1" dirty="0"/>
              <a:t>90.5/-</a:t>
            </a:r>
            <a:r>
              <a:rPr lang="en-CA" altLang="zh-CN" sz="910" dirty="0"/>
              <a:t>         96.0       92.4        94.5          92.1         86.8         90.6           </a:t>
            </a:r>
            <a:r>
              <a:rPr lang="en-CA" altLang="zh-CN" sz="910" b="1" dirty="0"/>
              <a:t>69.3</a:t>
            </a:r>
          </a:p>
          <a:p>
            <a:r>
              <a:rPr lang="en-CA" altLang="zh-CN" sz="910" dirty="0"/>
              <a:t>ALBERT(1M)    </a:t>
            </a:r>
            <a:r>
              <a:rPr lang="en-CA" altLang="zh-CN" sz="910" b="1" dirty="0"/>
              <a:t>89.2/94.8</a:t>
            </a:r>
            <a:r>
              <a:rPr lang="en-CA" altLang="zh-CN" sz="910" dirty="0"/>
              <a:t>          87.2/89.9           90.4/-         </a:t>
            </a:r>
            <a:r>
              <a:rPr lang="en-CA" altLang="zh-CN" sz="910" b="1" dirty="0"/>
              <a:t>96.8</a:t>
            </a:r>
            <a:r>
              <a:rPr lang="en-CA" altLang="zh-CN" sz="910" dirty="0"/>
              <a:t>       92.0        </a:t>
            </a:r>
            <a:r>
              <a:rPr lang="en-CA" altLang="zh-CN" sz="910" b="1" dirty="0"/>
              <a:t>95.2</a:t>
            </a:r>
            <a:r>
              <a:rPr lang="en-CA" altLang="zh-CN" sz="910" dirty="0"/>
              <a:t>          </a:t>
            </a:r>
            <a:r>
              <a:rPr lang="en-CA" altLang="zh-CN" sz="910" b="1" dirty="0"/>
              <a:t>92.7</a:t>
            </a:r>
            <a:r>
              <a:rPr lang="en-CA" altLang="zh-CN" sz="910" dirty="0"/>
              <a:t>         </a:t>
            </a:r>
            <a:r>
              <a:rPr lang="en-CA" altLang="zh-CN" sz="910" b="1" dirty="0"/>
              <a:t>88.1</a:t>
            </a:r>
            <a:r>
              <a:rPr lang="en-CA" altLang="zh-CN" sz="910" dirty="0"/>
              <a:t>         90.2           68.7</a:t>
            </a:r>
            <a:endParaRPr lang="zh-CN" altLang="en-US" sz="910" b="1" dirty="0"/>
          </a:p>
        </p:txBody>
      </p:sp>
    </p:spTree>
    <p:extLst>
      <p:ext uri="{BB962C8B-B14F-4D97-AF65-F5344CB8AC3E}">
        <p14:creationId xmlns:p14="http://schemas.microsoft.com/office/powerpoint/2010/main" val="317437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3A6910-BCAA-4EB5-868F-5E70E3D39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7032" y="1870077"/>
            <a:ext cx="3886200" cy="4351338"/>
          </a:xfrm>
        </p:spPr>
        <p:txBody>
          <a:bodyPr/>
          <a:lstStyle/>
          <a:p>
            <a:endParaRPr lang="en-CA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A39D5F-6E06-4BD8-B33E-84EAED74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184482-3BDE-482F-872F-6AA3A2FDE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65" y="402434"/>
            <a:ext cx="2623185" cy="14001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44C3D5E-7F87-4B30-A34A-590DD3B1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165" y="1986761"/>
            <a:ext cx="2611755" cy="3371850"/>
          </a:xfrm>
          <a:prstGeom prst="rect">
            <a:avLst/>
          </a:prstGeom>
        </p:spPr>
      </p:pic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2CDDB39A-F61C-4435-8A83-64F4184458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73649" y="0"/>
            <a:ext cx="5457825" cy="23145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36D9CB-765A-48FE-80DB-A79147CFF33B}"/>
              </a:ext>
            </a:extLst>
          </p:cNvPr>
          <p:cNvSpPr/>
          <p:nvPr/>
        </p:nvSpPr>
        <p:spPr>
          <a:xfrm>
            <a:off x="373649" y="-1"/>
            <a:ext cx="5457825" cy="361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D3B33A-8565-41D3-B222-5ACBF9CAFD46}"/>
              </a:ext>
            </a:extLst>
          </p:cNvPr>
          <p:cNvSpPr/>
          <p:nvPr/>
        </p:nvSpPr>
        <p:spPr>
          <a:xfrm>
            <a:off x="5892164" y="3762855"/>
            <a:ext cx="2781067" cy="1595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4" descr="“xlnet multiple segments”的图片搜索结果">
            <a:extLst>
              <a:ext uri="{FF2B5EF4-FFF2-40B4-BE49-F238E27FC236}">
                <a16:creationId xmlns:a16="http://schemas.microsoft.com/office/drawing/2014/main" id="{33F207B7-B4F4-47C8-B09D-AAC1917B6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01" y="2439195"/>
            <a:ext cx="507492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C37F8B3-B4E8-4BE6-AE49-F71D5BEEF45C}"/>
              </a:ext>
            </a:extLst>
          </p:cNvPr>
          <p:cNvSpPr txBox="1"/>
          <p:nvPr/>
        </p:nvSpPr>
        <p:spPr>
          <a:xfrm>
            <a:off x="2701649" y="609679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 err="1"/>
              <a:t>UniLM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01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60ADD7-39CB-45D1-A404-117EA59D6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673" y="0"/>
            <a:ext cx="6614653" cy="685739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B1203-0B67-4ADB-8853-FD13EBD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2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4">
            <a:extLst>
              <a:ext uri="{FF2B5EF4-FFF2-40B4-BE49-F238E27FC236}">
                <a16:creationId xmlns:a16="http://schemas.microsoft.com/office/drawing/2014/main" id="{8F6437F2-7C4B-4514-9CF8-BFBDB0B3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57" y="2299981"/>
            <a:ext cx="5457825" cy="23145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A4C28-CF96-43F9-BDD1-23578EA7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738400-4A41-4CC9-8264-5AA790D5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357" y="552103"/>
            <a:ext cx="5709285" cy="11772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538C540-7B71-4532-8D2C-EE03B24B5BEC}"/>
              </a:ext>
            </a:extLst>
          </p:cNvPr>
          <p:cNvSpPr txBox="1"/>
          <p:nvPr/>
        </p:nvSpPr>
        <p:spPr>
          <a:xfrm>
            <a:off x="1717357" y="1687057"/>
            <a:ext cx="64920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910" dirty="0"/>
              <a:t>ICLR2020 models:</a:t>
            </a:r>
          </a:p>
          <a:p>
            <a:r>
              <a:rPr lang="en-CA" altLang="zh-CN" sz="910" dirty="0"/>
              <a:t>ELECTRA	         88.7/94.2          </a:t>
            </a:r>
            <a:r>
              <a:rPr lang="en-CA" altLang="zh-CN" sz="910" b="1" dirty="0"/>
              <a:t>86.9/89.6</a:t>
            </a:r>
            <a:r>
              <a:rPr lang="en-CA" altLang="zh-CN" sz="910" dirty="0"/>
              <a:t>           </a:t>
            </a:r>
            <a:r>
              <a:rPr lang="en-CA" altLang="zh-CN" sz="910" b="1" dirty="0"/>
              <a:t>90.5/-</a:t>
            </a:r>
            <a:r>
              <a:rPr lang="en-CA" altLang="zh-CN" sz="910" dirty="0"/>
              <a:t>         96.0       92.4        94.5          92.1         86.8         90.6           </a:t>
            </a:r>
            <a:r>
              <a:rPr lang="en-CA" altLang="zh-CN" sz="910" b="1" dirty="0"/>
              <a:t>69.3</a:t>
            </a:r>
          </a:p>
          <a:p>
            <a:r>
              <a:rPr lang="en-CA" altLang="zh-CN" sz="910" dirty="0"/>
              <a:t>ALBERT(1M)    </a:t>
            </a:r>
            <a:r>
              <a:rPr lang="en-CA" altLang="zh-CN" sz="910" b="1" dirty="0"/>
              <a:t>89.2/94.8</a:t>
            </a:r>
            <a:r>
              <a:rPr lang="en-CA" altLang="zh-CN" sz="910" dirty="0"/>
              <a:t>          87.2/89.9           90.4/-         </a:t>
            </a:r>
            <a:r>
              <a:rPr lang="en-CA" altLang="zh-CN" sz="910" b="1" dirty="0"/>
              <a:t>96.8</a:t>
            </a:r>
            <a:r>
              <a:rPr lang="en-CA" altLang="zh-CN" sz="910" dirty="0"/>
              <a:t>       92.0        </a:t>
            </a:r>
            <a:r>
              <a:rPr lang="en-CA" altLang="zh-CN" sz="910" b="1" dirty="0"/>
              <a:t>95.2</a:t>
            </a:r>
            <a:r>
              <a:rPr lang="en-CA" altLang="zh-CN" sz="910" dirty="0"/>
              <a:t>          </a:t>
            </a:r>
            <a:r>
              <a:rPr lang="en-CA" altLang="zh-CN" sz="910" b="1" dirty="0"/>
              <a:t>92.7</a:t>
            </a:r>
            <a:r>
              <a:rPr lang="en-CA" altLang="zh-CN" sz="910" dirty="0"/>
              <a:t>         </a:t>
            </a:r>
            <a:r>
              <a:rPr lang="en-CA" altLang="zh-CN" sz="910" b="1" dirty="0"/>
              <a:t>88.1</a:t>
            </a:r>
            <a:r>
              <a:rPr lang="en-CA" altLang="zh-CN" sz="910" dirty="0"/>
              <a:t>         90.2           68.7</a:t>
            </a:r>
            <a:endParaRPr lang="zh-CN" altLang="en-US" sz="91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AFD764-4217-4031-BE60-9415533C8EA5}"/>
              </a:ext>
            </a:extLst>
          </p:cNvPr>
          <p:cNvSpPr/>
          <p:nvPr/>
        </p:nvSpPr>
        <p:spPr>
          <a:xfrm>
            <a:off x="1717357" y="2697151"/>
            <a:ext cx="5570075" cy="1917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B3AF000-B32C-42E3-ABA7-5CCA24C4D4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52" y="4263859"/>
            <a:ext cx="68580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EFA1D440-A69A-4509-AC40-0FC29F04F198}"/>
              </a:ext>
            </a:extLst>
          </p:cNvPr>
          <p:cNvSpPr/>
          <p:nvPr/>
        </p:nvSpPr>
        <p:spPr>
          <a:xfrm>
            <a:off x="1764623" y="5221154"/>
            <a:ext cx="5722654" cy="3408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3BC442F-4572-4507-BFBA-3329BD4E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415" y="2697151"/>
            <a:ext cx="4114800" cy="167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E2C9274F-F907-4CF8-A31A-FC553E110E3A}"/>
              </a:ext>
            </a:extLst>
          </p:cNvPr>
          <p:cNvSpPr/>
          <p:nvPr/>
        </p:nvSpPr>
        <p:spPr>
          <a:xfrm>
            <a:off x="2845719" y="4012802"/>
            <a:ext cx="3750192" cy="311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C0ECC6-2DEF-4742-A15A-968C86729383}"/>
              </a:ext>
            </a:extLst>
          </p:cNvPr>
          <p:cNvSpPr/>
          <p:nvPr/>
        </p:nvSpPr>
        <p:spPr>
          <a:xfrm>
            <a:off x="4383062" y="4266175"/>
            <a:ext cx="675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/>
              <a:t>BART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050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84BA-8356-4019-9FE6-1C394DD7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Machine translation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A14EE1-91B6-4800-91EE-57F1E3991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937" y="1948815"/>
            <a:ext cx="4726305" cy="296037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F8F96C-0D90-4C6C-81DB-45E94DCD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Picture 2" descr="“back-translation”的图片搜索结果">
            <a:extLst>
              <a:ext uri="{FF2B5EF4-FFF2-40B4-BE49-F238E27FC236}">
                <a16:creationId xmlns:a16="http://schemas.microsoft.com/office/drawing/2014/main" id="{F90E6843-6F8C-4261-822B-EBD16156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14" y="3603174"/>
            <a:ext cx="2918765" cy="141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BC54BE-88D1-4713-BAE4-954F9C1F05C1}"/>
              </a:ext>
            </a:extLst>
          </p:cNvPr>
          <p:cNvSpPr txBox="1"/>
          <p:nvPr/>
        </p:nvSpPr>
        <p:spPr>
          <a:xfrm>
            <a:off x="6202435" y="5018665"/>
            <a:ext cx="173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back translation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41712B-F429-4B4F-A377-63B95DD6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578" y="-984724"/>
            <a:ext cx="3482340" cy="4495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766A1B3-D23B-4B03-9F83-FFC3C4ED9D82}"/>
              </a:ext>
            </a:extLst>
          </p:cNvPr>
          <p:cNvSpPr/>
          <p:nvPr/>
        </p:nvSpPr>
        <p:spPr>
          <a:xfrm>
            <a:off x="5321579" y="-984725"/>
            <a:ext cx="3482340" cy="2293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7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C0F7D-480E-4958-9B98-AEA35B85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0D738-2C5E-4C09-B3BC-64D115D7D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BART, Lewis et al., 2019 </a:t>
            </a:r>
            <a:r>
              <a:rPr lang="en-CA" altLang="zh-CN" sz="1800" dirty="0">
                <a:hlinkClick r:id="rId2"/>
              </a:rPr>
              <a:t>https://arxiv.org/abs/1910.13461</a:t>
            </a:r>
            <a:endParaRPr lang="en-US" altLang="zh-CN" sz="1800" dirty="0"/>
          </a:p>
          <a:p>
            <a:r>
              <a:rPr lang="en-US" altLang="zh-CN" sz="1800" dirty="0"/>
              <a:t>BERT, Devlin et al., 2019 </a:t>
            </a:r>
            <a:r>
              <a:rPr lang="en-CA" altLang="zh-CN" sz="1800" dirty="0">
                <a:hlinkClick r:id="rId3"/>
              </a:rPr>
              <a:t>https://arxiv.org/abs/1810.04805</a:t>
            </a:r>
            <a:endParaRPr lang="en-US" altLang="zh-CN" sz="1800" dirty="0"/>
          </a:p>
          <a:p>
            <a:r>
              <a:rPr lang="en-US" altLang="zh-CN" sz="1800"/>
              <a:t>Transformer, Vaswani </a:t>
            </a:r>
            <a:r>
              <a:rPr lang="en-US" altLang="zh-CN" sz="1800" dirty="0"/>
              <a:t>et al., 2017 </a:t>
            </a:r>
            <a:r>
              <a:rPr lang="en-US" altLang="zh-CN" sz="1800" dirty="0">
                <a:hlinkClick r:id="rId4"/>
              </a:rPr>
              <a:t>https://arxiv.org/abs/1706.03762</a:t>
            </a:r>
            <a:endParaRPr lang="en-US" altLang="zh-CN" sz="1800" dirty="0"/>
          </a:p>
          <a:p>
            <a:r>
              <a:rPr lang="en-US" altLang="zh-CN" sz="1800" dirty="0" err="1"/>
              <a:t>GeLUs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Hendrycks</a:t>
            </a:r>
            <a:r>
              <a:rPr lang="en-US" altLang="zh-CN" sz="1800" dirty="0"/>
              <a:t> &amp; </a:t>
            </a:r>
            <a:r>
              <a:rPr lang="en-US" altLang="zh-CN" sz="1800" dirty="0" err="1"/>
              <a:t>Gimpel</a:t>
            </a:r>
            <a:r>
              <a:rPr lang="en-US" altLang="zh-CN" sz="1800" dirty="0"/>
              <a:t>, 2016 </a:t>
            </a:r>
            <a:r>
              <a:rPr lang="en-CA" altLang="zh-CN" sz="1800" dirty="0">
                <a:hlinkClick r:id="rId5"/>
              </a:rPr>
              <a:t>https://arxiv.org/abs/1606.08415</a:t>
            </a:r>
            <a:endParaRPr lang="en-US" altLang="zh-CN" sz="1800" dirty="0"/>
          </a:p>
          <a:p>
            <a:r>
              <a:rPr lang="da-DK" altLang="zh-CN" sz="1800" dirty="0"/>
              <a:t>SpanBERT, Joshi et al., 2019 </a:t>
            </a:r>
            <a:r>
              <a:rPr lang="da-DK" altLang="zh-CN" sz="1800" dirty="0">
                <a:hlinkClick r:id="rId6"/>
              </a:rPr>
              <a:t>https://arxiv.org/abs/1907.10529</a:t>
            </a:r>
            <a:endParaRPr lang="da-DK" altLang="zh-CN" sz="1800" dirty="0"/>
          </a:p>
          <a:p>
            <a:pPr latinLnBrk="1"/>
            <a:r>
              <a:rPr lang="en-US" altLang="zh-CN" sz="1800" dirty="0"/>
              <a:t>GPT, Radford et al., 2018 </a:t>
            </a:r>
            <a:r>
              <a:rPr lang="en-US" altLang="zh-CN" sz="1800" dirty="0">
                <a:hlinkClick r:id="rId7"/>
              </a:rPr>
              <a:t>https://s3-us-west-2.amazonaws.com/openai-assets/research-covers/language-unsupervised/language_understanding_paper.pdf</a:t>
            </a:r>
            <a:endParaRPr lang="en-US" altLang="zh-CN" sz="1800" dirty="0"/>
          </a:p>
          <a:p>
            <a:r>
              <a:rPr lang="en-US" altLang="zh-CN" sz="1800" dirty="0" err="1"/>
              <a:t>RoBERTa</a:t>
            </a:r>
            <a:r>
              <a:rPr lang="en-US" altLang="zh-CN" sz="1800" dirty="0"/>
              <a:t>, Liu et al., 2019 </a:t>
            </a:r>
            <a:r>
              <a:rPr lang="en-CA" altLang="zh-CN" sz="1800" dirty="0">
                <a:hlinkClick r:id="rId8"/>
              </a:rPr>
              <a:t>https://arxiv.org/abs/1907.11692</a:t>
            </a:r>
            <a:endParaRPr lang="en-US" altLang="zh-CN" sz="1800" dirty="0"/>
          </a:p>
          <a:p>
            <a:r>
              <a:rPr lang="da-DK" altLang="zh-CN" sz="1800" dirty="0"/>
              <a:t>UniLM, Dong et al., 2019 </a:t>
            </a:r>
            <a:r>
              <a:rPr lang="en-CA" altLang="zh-CN" sz="1800" dirty="0">
                <a:hlinkClick r:id="rId9"/>
              </a:rPr>
              <a:t>https://arxiv.org/abs/1905.03197</a:t>
            </a:r>
            <a:endParaRPr lang="da-DK" altLang="zh-CN" sz="1800" dirty="0"/>
          </a:p>
          <a:p>
            <a:r>
              <a:rPr lang="nb-NO" altLang="zh-CN" sz="1800" dirty="0"/>
              <a:t>MASS, Song et al., 2019 </a:t>
            </a:r>
            <a:r>
              <a:rPr lang="en-CA" altLang="zh-CN" sz="1800" dirty="0">
                <a:hlinkClick r:id="rId10"/>
              </a:rPr>
              <a:t>https://arxiv.org/abs/1905.02450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1F0080-F2C1-4CFF-A066-FA0D3CA2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2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086D5-5D04-4685-8B75-5EB06BB7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Architecture</a:t>
            </a:r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480674-3081-4DE2-8DC8-EB13AD8E37F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33587"/>
            <a:ext cx="6858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86C952-0098-42FF-8161-593E14C7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F301B2-3744-417C-A060-6948FE5B68E2}"/>
              </a:ext>
            </a:extLst>
          </p:cNvPr>
          <p:cNvSpPr/>
          <p:nvPr/>
        </p:nvSpPr>
        <p:spPr>
          <a:xfrm>
            <a:off x="4234247" y="4824412"/>
            <a:ext cx="675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/>
              <a:t>BART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37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“Attention Is All You Need”的图片搜索结果&quot;">
            <a:extLst>
              <a:ext uri="{FF2B5EF4-FFF2-40B4-BE49-F238E27FC236}">
                <a16:creationId xmlns:a16="http://schemas.microsoft.com/office/drawing/2014/main" id="{DB3DB2DD-9CFB-4FC7-9541-28CCF76FA66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7414" y="978693"/>
            <a:ext cx="8572500" cy="49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DB80586-4A20-46DC-9A9F-50686F57A6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40266"/>
            <a:ext cx="4131945" cy="312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E12C3C-9935-440D-A6DA-F63CAD39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ABEEEA-32B5-4389-A410-3A9839AB5908}"/>
                  </a:ext>
                </a:extLst>
              </p:cNvPr>
              <p:cNvSpPr/>
              <p:nvPr/>
            </p:nvSpPr>
            <p:spPr>
              <a:xfrm>
                <a:off x="5878461" y="4958596"/>
                <a:ext cx="16039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altLang="zh-CN" sz="1400" i="1">
                          <a:latin typeface="Cambria Math" panose="02040503050406030204" pitchFamily="18" charset="0"/>
                        </a:rPr>
                        <m:t>=0.02 </m:t>
                      </m:r>
                      <m:r>
                        <a:rPr lang="en-CA" altLang="zh-CN" sz="14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CA" altLang="zh-CN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altLang="zh-CN" sz="1400" i="1">
                          <a:latin typeface="Cambria Math" panose="02040503050406030204" pitchFamily="18" charset="0"/>
                        </a:rPr>
                        <m:t>𝐵𝐴𝑅𝑇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ABEEEA-32B5-4389-A410-3A9839AB5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61" y="4958596"/>
                <a:ext cx="160390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BB52ED0-F7B5-4C9B-8218-468561FBBCF9}"/>
                  </a:ext>
                </a:extLst>
              </p:cNvPr>
              <p:cNvSpPr/>
              <p:nvPr/>
            </p:nvSpPr>
            <p:spPr>
              <a:xfrm>
                <a:off x="4163376" y="1761589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1400" i="1" smtClean="0">
                          <a:latin typeface="Cambria Math" panose="02040503050406030204" pitchFamily="18" charset="0"/>
                        </a:rPr>
                        <m:t>𝐺𝐸𝐿𝑈</m:t>
                      </m:r>
                      <m:d>
                        <m:dPr>
                          <m:ctrlPr>
                            <a:rPr lang="en-CA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altLang="zh-CN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altLang="zh-CN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altLang="zh-CN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altLang="zh-CN" sz="1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CA" altLang="zh-CN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altLang="zh-CN" sz="1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CA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altLang="zh-CN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altLang="zh-CN" sz="140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CA" altLang="zh-CN" sz="140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CA" altLang="zh-CN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altLang="zh-CN" sz="1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CA" altLang="zh-CN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altLang="zh-CN" sz="1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altLang="zh-CN" sz="1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BB52ED0-F7B5-4C9B-8218-468561FBB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76" y="1761589"/>
                <a:ext cx="4572000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8BCEA66D-AE14-4803-99A1-92B20344CF21}"/>
              </a:ext>
            </a:extLst>
          </p:cNvPr>
          <p:cNvSpPr txBox="1"/>
          <p:nvPr/>
        </p:nvSpPr>
        <p:spPr>
          <a:xfrm>
            <a:off x="4367666" y="2000111"/>
            <a:ext cx="1045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400" dirty="0"/>
              <a:t>expectation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689B53-A8DE-4B5F-B575-2202A01E7832}"/>
              </a:ext>
            </a:extLst>
          </p:cNvPr>
          <p:cNvSpPr txBox="1"/>
          <p:nvPr/>
        </p:nvSpPr>
        <p:spPr>
          <a:xfrm>
            <a:off x="7826863" y="4480858"/>
            <a:ext cx="1027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400" dirty="0"/>
              <a:t>input </a:t>
            </a:r>
            <a:r>
              <a:rPr lang="en-CA" altLang="zh-CN" sz="1400" dirty="0" err="1"/>
              <a:t>singal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44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9E61E5C-EAAC-4B11-9C7B-3D334A865A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4536"/>
            <a:ext cx="41719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A6D5B44-A80A-497D-9577-C53E93633052}"/>
              </a:ext>
            </a:extLst>
          </p:cNvPr>
          <p:cNvSpPr txBox="1"/>
          <p:nvPr/>
        </p:nvSpPr>
        <p:spPr>
          <a:xfrm>
            <a:off x="6574911" y="4843461"/>
            <a:ext cx="607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600" dirty="0"/>
              <a:t>BERT</a:t>
            </a:r>
            <a:endParaRPr lang="zh-CN" altLang="en-US" sz="135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3A5720A-53A8-4CF1-B4D0-18B17BD61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91752"/>
            <a:ext cx="4114800" cy="167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699D4E6-3698-4EA6-8BC1-5A2D40F86604}"/>
              </a:ext>
            </a:extLst>
          </p:cNvPr>
          <p:cNvSpPr txBox="1"/>
          <p:nvPr/>
        </p:nvSpPr>
        <p:spPr>
          <a:xfrm>
            <a:off x="2348297" y="4812683"/>
            <a:ext cx="67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BART</a:t>
            </a:r>
            <a:endParaRPr lang="zh-CN" altLang="en-US" sz="135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4DD0D6-6884-4D8E-B5AA-D9824DA2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950E597-3B22-4BAE-AA9C-D1453C3D91CE}"/>
              </a:ext>
            </a:extLst>
          </p:cNvPr>
          <p:cNvSpPr/>
          <p:nvPr/>
        </p:nvSpPr>
        <p:spPr>
          <a:xfrm>
            <a:off x="4902364" y="2421306"/>
            <a:ext cx="3952568" cy="3408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DBDF941-23B1-436B-8CFB-9E4B3591B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05881"/>
            <a:ext cx="6858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75FA35C-9807-4DBC-AE2D-48FFF1F0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Pre-training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EA216-690C-481B-9DF6-C7302EE6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zh-CN" sz="2000" dirty="0"/>
              <a:t>1.	document corruption</a:t>
            </a:r>
          </a:p>
          <a:p>
            <a:r>
              <a:rPr lang="en-CA" altLang="zh-CN" sz="2000" dirty="0"/>
              <a:t>2.	reconstruction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93C9ECD-DA2E-47E3-AAC6-1DE3F9EFFA37}"/>
                  </a:ext>
                </a:extLst>
              </p:cNvPr>
              <p:cNvSpPr txBox="1"/>
              <p:nvPr/>
            </p:nvSpPr>
            <p:spPr>
              <a:xfrm>
                <a:off x="628650" y="6032106"/>
                <a:ext cx="3921523" cy="234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altLang="zh-CN" sz="1350" dirty="0"/>
                  <a:t>Reconstruction loss: </a:t>
                </a:r>
                <a14:m>
                  <m:oMath xmlns:m="http://schemas.openxmlformats.org/officeDocument/2006/math">
                    <m:r>
                      <a:rPr lang="en-CA" altLang="zh-CN" sz="135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CA" altLang="zh-CN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13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altLang="zh-CN" sz="13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altLang="zh-CN" sz="135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CA" altLang="zh-CN" sz="1350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CA" altLang="zh-CN" sz="13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altLang="zh-CN" sz="135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altLang="zh-CN" sz="135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altLang="zh-CN" sz="135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CA" altLang="zh-CN" sz="135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altLang="zh-CN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CA" altLang="zh-CN" sz="135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altLang="zh-CN" sz="135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altLang="zh-CN" sz="13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altLang="zh-CN" sz="135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CA" altLang="zh-CN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altLang="zh-CN" sz="135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93C9ECD-DA2E-47E3-AAC6-1DE3F9EFF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032106"/>
                <a:ext cx="3921523" cy="234551"/>
              </a:xfrm>
              <a:prstGeom prst="rect">
                <a:avLst/>
              </a:prstGeom>
              <a:blipFill>
                <a:blip r:embed="rId3"/>
                <a:stretch>
                  <a:fillRect l="-2644" t="-152632" b="-2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F7E102-F7F3-4133-BDE2-BBA2BE4C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E4C4206-D6EF-44D2-B0FC-B3050D166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73" y="1082316"/>
            <a:ext cx="4114800" cy="120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BF0F06F-280C-41C9-9D7B-CF2197666AA7}"/>
              </a:ext>
            </a:extLst>
          </p:cNvPr>
          <p:cNvSpPr/>
          <p:nvPr/>
        </p:nvSpPr>
        <p:spPr>
          <a:xfrm>
            <a:off x="3719897" y="5256887"/>
            <a:ext cx="675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/>
              <a:t>BART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39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5D2EA-9134-407F-8154-6100DF3C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Noising functions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0B596-52A3-4DF5-A783-2B1CAC1152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0285"/>
            <a:ext cx="8229600" cy="229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256C8E-96E8-4B64-BCF8-55CF6DC2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0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“bert classification”的图片搜索结果&quot;">
            <a:extLst>
              <a:ext uri="{FF2B5EF4-FFF2-40B4-BE49-F238E27FC236}">
                <a16:creationId xmlns:a16="http://schemas.microsoft.com/office/drawing/2014/main" id="{C2B7DDAD-48E6-483C-872A-DD191EEC7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478915"/>
            <a:ext cx="3211802" cy="279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9F75E01-6F84-43C3-8F9B-6276EF49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Sequence classification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7E5AD5-52FF-4F5A-8036-47A6F37B0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840452" y="1478915"/>
            <a:ext cx="4383405" cy="16964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347E58-21BA-4080-A694-11CD863FC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52" y="3299870"/>
            <a:ext cx="3220403" cy="233029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6D00FBF-D9CB-497E-A7BC-5A81FF79B0EF}"/>
              </a:ext>
            </a:extLst>
          </p:cNvPr>
          <p:cNvSpPr txBox="1"/>
          <p:nvPr/>
        </p:nvSpPr>
        <p:spPr>
          <a:xfrm>
            <a:off x="5694401" y="2929375"/>
            <a:ext cx="67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BART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59F953-65A1-469A-9B84-A82F09EF28D3}"/>
              </a:ext>
            </a:extLst>
          </p:cNvPr>
          <p:cNvSpPr txBox="1"/>
          <p:nvPr/>
        </p:nvSpPr>
        <p:spPr>
          <a:xfrm>
            <a:off x="5301408" y="5600824"/>
            <a:ext cx="1461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400" dirty="0"/>
              <a:t>masked attention</a:t>
            </a:r>
            <a:endParaRPr lang="zh-CN" altLang="en-US" sz="1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BE18DC-A1B5-43E5-A8F4-10324181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5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1FD8D-92B3-4C50-9988-F2C985FC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Token classification</a:t>
            </a:r>
            <a:endParaRPr lang="zh-CN" altLang="en-US" dirty="0"/>
          </a:p>
        </p:txBody>
      </p:sp>
      <p:pic>
        <p:nvPicPr>
          <p:cNvPr id="1026" name="Picture 2" descr="In this example, a QA system would have to recognize that “referred” and “call” mean the same thing.">
            <a:extLst>
              <a:ext uri="{FF2B5EF4-FFF2-40B4-BE49-F238E27FC236}">
                <a16:creationId xmlns:a16="http://schemas.microsoft.com/office/drawing/2014/main" id="{7CD4CD61-BDCD-4F7C-B801-37F6E447F1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0" y="2043041"/>
            <a:ext cx="4956430" cy="277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AB40F9-E2E3-4F9C-85B1-AE66FB3F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28" name="Picture 4" descr="“bert token classification”的图片搜索结果">
            <a:extLst>
              <a:ext uri="{FF2B5EF4-FFF2-40B4-BE49-F238E27FC236}">
                <a16:creationId xmlns:a16="http://schemas.microsoft.com/office/drawing/2014/main" id="{0991C58F-221B-438D-82B5-192A666D3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212" y="1621379"/>
            <a:ext cx="4301138" cy="361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01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41BEC-A17C-4D23-B0CC-CFFF7D75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Sequence generation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9881B-E95E-4F9D-825A-5FFC4417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9181-11FD-4B8E-8218-184ABAA8CA1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050" name="Picture 2" descr="“autoregressive gpt”的图片搜索结果&quot;">
            <a:extLst>
              <a:ext uri="{FF2B5EF4-FFF2-40B4-BE49-F238E27FC236}">
                <a16:creationId xmlns:a16="http://schemas.microsoft.com/office/drawing/2014/main" id="{DE8727B2-B95D-4616-8CD5-C6577596CAAE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9378"/>
            <a:ext cx="7886700" cy="275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D44DF3-8306-4CAF-9041-3B909122737B}"/>
              </a:ext>
            </a:extLst>
          </p:cNvPr>
          <p:cNvSpPr txBox="1"/>
          <p:nvPr/>
        </p:nvSpPr>
        <p:spPr>
          <a:xfrm>
            <a:off x="3457400" y="4808621"/>
            <a:ext cx="222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Autoregressive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35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10696</TotalTime>
  <Words>396</Words>
  <Application>Microsoft Office PowerPoint</Application>
  <PresentationFormat>全屏显示(4:3)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Cambria Math</vt:lpstr>
      <vt:lpstr>Office 主题​​</vt:lpstr>
      <vt:lpstr>BART: Denoising Sequence-to-Sequence Pre-training for Natural Language Generation, Translation, and Comprehension by Facebook AI</vt:lpstr>
      <vt:lpstr>Architecture</vt:lpstr>
      <vt:lpstr>PowerPoint 演示文稿</vt:lpstr>
      <vt:lpstr>PowerPoint 演示文稿</vt:lpstr>
      <vt:lpstr>Pre-training</vt:lpstr>
      <vt:lpstr>Noising functions</vt:lpstr>
      <vt:lpstr>Sequence classification</vt:lpstr>
      <vt:lpstr>Token classification</vt:lpstr>
      <vt:lpstr>Sequence generation</vt:lpstr>
      <vt:lpstr>Machine translation</vt:lpstr>
      <vt:lpstr>Pre-training objectives</vt:lpstr>
      <vt:lpstr>PowerPoint 演示文稿</vt:lpstr>
      <vt:lpstr> Large-scale experiments</vt:lpstr>
      <vt:lpstr>PowerPoint 演示文稿</vt:lpstr>
      <vt:lpstr>PowerPoint 演示文稿</vt:lpstr>
      <vt:lpstr>PowerPoint 演示文稿</vt:lpstr>
      <vt:lpstr>Machine translation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BART: Denoising Sequence-to-Sequence Pre-training for Natural Language Generation, Translation, and Comprehension</dc:title>
  <dc:creator>Shiqi Xiao</dc:creator>
  <cp:lastModifiedBy>Shiqi Xiao</cp:lastModifiedBy>
  <cp:revision>3</cp:revision>
  <dcterms:created xsi:type="dcterms:W3CDTF">2020-01-30T22:27:24Z</dcterms:created>
  <dcterms:modified xsi:type="dcterms:W3CDTF">2020-03-02T20:13:43Z</dcterms:modified>
</cp:coreProperties>
</file>