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9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3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5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9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2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D5C0-37DA-455D-B491-7B841843C05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1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Large Language model</a:t>
            </a:r>
            <a:br>
              <a:rPr lang="en-US" dirty="0" smtClean="0"/>
            </a:br>
            <a:r>
              <a:rPr lang="en-US" dirty="0" smtClean="0"/>
              <a:t>Generative AI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6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Large Language model Generative AI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jtext</dc:creator>
  <cp:lastModifiedBy>zheng jtext</cp:lastModifiedBy>
  <cp:revision>4</cp:revision>
  <dcterms:created xsi:type="dcterms:W3CDTF">2023-08-11T09:36:51Z</dcterms:created>
  <dcterms:modified xsi:type="dcterms:W3CDTF">2023-08-12T01:17:27Z</dcterms:modified>
</cp:coreProperties>
</file>